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1"/>
  </p:notesMasterIdLst>
  <p:sldIdLst>
    <p:sldId id="256" r:id="rId3"/>
    <p:sldId id="310" r:id="rId4"/>
    <p:sldId id="352" r:id="rId5"/>
    <p:sldId id="361" r:id="rId6"/>
    <p:sldId id="362" r:id="rId7"/>
    <p:sldId id="353" r:id="rId8"/>
    <p:sldId id="358" r:id="rId9"/>
    <p:sldId id="359" r:id="rId10"/>
    <p:sldId id="363" r:id="rId11"/>
    <p:sldId id="360" r:id="rId12"/>
    <p:sldId id="354" r:id="rId13"/>
    <p:sldId id="364" r:id="rId14"/>
    <p:sldId id="355" r:id="rId15"/>
    <p:sldId id="365" r:id="rId16"/>
    <p:sldId id="367" r:id="rId17"/>
    <p:sldId id="368" r:id="rId18"/>
    <p:sldId id="369" r:id="rId19"/>
    <p:sldId id="371" r:id="rId20"/>
    <p:sldId id="370" r:id="rId21"/>
    <p:sldId id="356" r:id="rId22"/>
    <p:sldId id="372" r:id="rId23"/>
    <p:sldId id="357" r:id="rId24"/>
    <p:sldId id="373" r:id="rId25"/>
    <p:sldId id="374" r:id="rId26"/>
    <p:sldId id="377" r:id="rId27"/>
    <p:sldId id="376" r:id="rId28"/>
    <p:sldId id="375" r:id="rId29"/>
    <p:sldId id="378" r:id="rId30"/>
    <p:sldId id="316" r:id="rId31"/>
    <p:sldId id="317" r:id="rId32"/>
    <p:sldId id="379" r:id="rId33"/>
    <p:sldId id="318" r:id="rId34"/>
    <p:sldId id="320" r:id="rId35"/>
    <p:sldId id="380" r:id="rId36"/>
    <p:sldId id="319" r:id="rId37"/>
    <p:sldId id="381" r:id="rId38"/>
    <p:sldId id="382" r:id="rId39"/>
    <p:sldId id="383" r:id="rId40"/>
    <p:sldId id="384" r:id="rId41"/>
    <p:sldId id="385" r:id="rId42"/>
    <p:sldId id="387" r:id="rId43"/>
    <p:sldId id="386" r:id="rId44"/>
    <p:sldId id="388" r:id="rId45"/>
    <p:sldId id="389" r:id="rId46"/>
    <p:sldId id="390" r:id="rId47"/>
    <p:sldId id="391" r:id="rId48"/>
    <p:sldId id="321" r:id="rId49"/>
    <p:sldId id="307" r:id="rId5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2D4"/>
    <a:srgbClr val="444BC6"/>
    <a:srgbClr val="7CB554"/>
    <a:srgbClr val="1C9494"/>
    <a:srgbClr val="1D4A53"/>
    <a:srgbClr val="CDE7E7"/>
    <a:srgbClr val="FAC14D"/>
    <a:srgbClr val="D9D9D9"/>
    <a:srgbClr val="F95647"/>
    <a:srgbClr val="9DCF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showGuides="1">
      <p:cViewPr varScale="1">
        <p:scale>
          <a:sx n="67" d="100"/>
          <a:sy n="67" d="100"/>
        </p:scale>
        <p:origin x="568"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DD61007-2913-418E-B11D-84C35E38C1DA}" type="doc">
      <dgm:prSet loTypeId="urn:microsoft.com/office/officeart/2009/3/layout/OpposingIdeas" loCatId="relationship" qsTypeId="urn:microsoft.com/office/officeart/2005/8/quickstyle/simple1" qsCatId="simple" csTypeId="urn:microsoft.com/office/officeart/2005/8/colors/accent1_1" csCatId="accent1" phldr="1"/>
      <dgm:spPr/>
      <dgm:t>
        <a:bodyPr/>
        <a:lstStyle/>
        <a:p>
          <a:endParaRPr lang="zh-CN" altLang="en-US"/>
        </a:p>
      </dgm:t>
    </dgm:pt>
    <dgm:pt modelId="{C4945277-8370-4D37-9CC7-FCF44F84CF04}">
      <dgm:prSet phldrT="[文本]"/>
      <dgm:spPr/>
      <dgm:t>
        <a:bodyPr/>
        <a:lstStyle/>
        <a:p>
          <a:pPr algn="ctr"/>
          <a:r>
            <a:rPr lang="zh-CN" altLang="en-US" b="1" dirty="0"/>
            <a:t>软件开发公司</a:t>
          </a:r>
        </a:p>
      </dgm:t>
    </dgm:pt>
    <dgm:pt modelId="{BE9277E9-5F71-46C5-A42E-766456A3B09A}" type="parTrans" cxnId="{EC224B90-C0E2-4A69-9EC2-EC12C659D5D2}">
      <dgm:prSet/>
      <dgm:spPr/>
      <dgm:t>
        <a:bodyPr/>
        <a:lstStyle/>
        <a:p>
          <a:endParaRPr lang="zh-CN" altLang="en-US"/>
        </a:p>
      </dgm:t>
    </dgm:pt>
    <dgm:pt modelId="{C210A162-93DD-4E9A-90D9-BFE4288E8AB6}" type="sibTrans" cxnId="{EC224B90-C0E2-4A69-9EC2-EC12C659D5D2}">
      <dgm:prSet/>
      <dgm:spPr/>
      <dgm:t>
        <a:bodyPr/>
        <a:lstStyle/>
        <a:p>
          <a:endParaRPr lang="zh-CN" altLang="en-US"/>
        </a:p>
      </dgm:t>
    </dgm:pt>
    <dgm:pt modelId="{A9B69DE8-DB1D-40BD-98F1-9AAEEC26DA40}">
      <dgm:prSet phldrT="[文本]"/>
      <dgm:spPr/>
      <dgm:t>
        <a:bodyPr/>
        <a:lstStyle/>
        <a:p>
          <a:r>
            <a:rPr lang="zh-CN" altLang="en-US" dirty="0"/>
            <a:t>除了较大的</a:t>
          </a:r>
          <a:r>
            <a:rPr lang="zh-CN" altLang="en-US" dirty="0">
              <a:solidFill>
                <a:srgbClr val="FF0000"/>
              </a:solidFill>
            </a:rPr>
            <a:t>软件开发公司</a:t>
          </a:r>
          <a:r>
            <a:rPr lang="zh-CN" altLang="en-US" dirty="0"/>
            <a:t>以外，通常在软件维护工作方面，并不保持一个</a:t>
          </a:r>
          <a:r>
            <a:rPr lang="zh-CN" altLang="en-US" dirty="0">
              <a:solidFill>
                <a:srgbClr val="FF0000"/>
              </a:solidFill>
            </a:rPr>
            <a:t>正式的组织机构</a:t>
          </a:r>
          <a:r>
            <a:rPr lang="zh-CN" altLang="en-US" dirty="0"/>
            <a:t>。</a:t>
          </a:r>
        </a:p>
      </dgm:t>
    </dgm:pt>
    <dgm:pt modelId="{4FE1426E-A7D4-4BA6-A522-71296DEB1C10}" type="parTrans" cxnId="{3D347F99-450C-4B3B-BC1C-9F177EAB6B87}">
      <dgm:prSet/>
      <dgm:spPr/>
      <dgm:t>
        <a:bodyPr/>
        <a:lstStyle/>
        <a:p>
          <a:endParaRPr lang="zh-CN" altLang="en-US"/>
        </a:p>
      </dgm:t>
    </dgm:pt>
    <dgm:pt modelId="{8CC434DA-BD76-4938-9824-FF150BF4E349}" type="sibTrans" cxnId="{3D347F99-450C-4B3B-BC1C-9F177EAB6B87}">
      <dgm:prSet/>
      <dgm:spPr/>
      <dgm:t>
        <a:bodyPr/>
        <a:lstStyle/>
        <a:p>
          <a:endParaRPr lang="zh-CN" altLang="en-US"/>
        </a:p>
      </dgm:t>
    </dgm:pt>
    <dgm:pt modelId="{EF3001C1-9A1B-4F36-A8C0-0032A7F2CAB9}">
      <dgm:prSet phldrT="[文本]"/>
      <dgm:spPr/>
      <dgm:t>
        <a:bodyPr/>
        <a:lstStyle/>
        <a:p>
          <a:r>
            <a:rPr lang="zh-CN" altLang="en-US" dirty="0"/>
            <a:t>虽然不要求建立一个正式的维护组织，但是在开发部门确立一个</a:t>
          </a:r>
          <a:r>
            <a:rPr lang="zh-CN" altLang="en-US" dirty="0">
              <a:solidFill>
                <a:srgbClr val="FF0000"/>
              </a:solidFill>
            </a:rPr>
            <a:t>非正式的维护组织</a:t>
          </a:r>
          <a:r>
            <a:rPr lang="zh-CN" altLang="en-US" dirty="0"/>
            <a:t>则是非常必要的。</a:t>
          </a:r>
        </a:p>
      </dgm:t>
    </dgm:pt>
    <dgm:pt modelId="{C28E8A75-A3CA-46AB-A830-1EC8061FE3A9}" type="sibTrans" cxnId="{3B0F961F-0384-422F-B007-C29B1E55048B}">
      <dgm:prSet/>
      <dgm:spPr/>
      <dgm:t>
        <a:bodyPr/>
        <a:lstStyle/>
        <a:p>
          <a:endParaRPr lang="zh-CN" altLang="en-US"/>
        </a:p>
      </dgm:t>
    </dgm:pt>
    <dgm:pt modelId="{86DF918C-BFD9-4482-86EF-FC11CB1D62A1}" type="parTrans" cxnId="{3B0F961F-0384-422F-B007-C29B1E55048B}">
      <dgm:prSet/>
      <dgm:spPr/>
      <dgm:t>
        <a:bodyPr/>
        <a:lstStyle/>
        <a:p>
          <a:endParaRPr lang="zh-CN" altLang="en-US"/>
        </a:p>
      </dgm:t>
    </dgm:pt>
    <dgm:pt modelId="{4B470D2F-B8A7-421B-908A-CCA4C6817561}">
      <dgm:prSet phldrT="[文本]"/>
      <dgm:spPr/>
      <dgm:t>
        <a:bodyPr/>
        <a:lstStyle/>
        <a:p>
          <a:pPr algn="ctr"/>
          <a:r>
            <a:rPr lang="zh-CN" altLang="en-US" b="1" dirty="0"/>
            <a:t>软件开发团队</a:t>
          </a:r>
        </a:p>
      </dgm:t>
    </dgm:pt>
    <dgm:pt modelId="{F01A38B0-043D-4D36-9130-2B2F047937C8}" type="sibTrans" cxnId="{07AE86C2-26EE-4823-963D-FAA8576ECEB4}">
      <dgm:prSet/>
      <dgm:spPr/>
      <dgm:t>
        <a:bodyPr/>
        <a:lstStyle/>
        <a:p>
          <a:endParaRPr lang="zh-CN" altLang="en-US"/>
        </a:p>
      </dgm:t>
    </dgm:pt>
    <dgm:pt modelId="{7BD6AE8B-9C63-4538-ACA5-E64D9524DA08}" type="parTrans" cxnId="{07AE86C2-26EE-4823-963D-FAA8576ECEB4}">
      <dgm:prSet/>
      <dgm:spPr/>
      <dgm:t>
        <a:bodyPr/>
        <a:lstStyle/>
        <a:p>
          <a:endParaRPr lang="zh-CN" altLang="en-US"/>
        </a:p>
      </dgm:t>
    </dgm:pt>
    <dgm:pt modelId="{215F53CA-851B-4C24-8CFD-F4576A3562CA}" type="pres">
      <dgm:prSet presAssocID="{ADD61007-2913-418E-B11D-84C35E38C1DA}" presName="Name0" presStyleCnt="0">
        <dgm:presLayoutVars>
          <dgm:chMax val="2"/>
          <dgm:dir/>
          <dgm:animOne val="branch"/>
          <dgm:animLvl val="lvl"/>
          <dgm:resizeHandles val="exact"/>
        </dgm:presLayoutVars>
      </dgm:prSet>
      <dgm:spPr/>
    </dgm:pt>
    <dgm:pt modelId="{32492010-F3CF-4275-9600-C443948741BC}" type="pres">
      <dgm:prSet presAssocID="{ADD61007-2913-418E-B11D-84C35E38C1DA}" presName="Background" presStyleLbl="node1" presStyleIdx="0" presStyleCnt="1"/>
      <dgm:spPr/>
    </dgm:pt>
    <dgm:pt modelId="{89246A7B-6DAF-46EF-AC51-F315EBDAA015}" type="pres">
      <dgm:prSet presAssocID="{ADD61007-2913-418E-B11D-84C35E38C1DA}" presName="Divider" presStyleLbl="callout" presStyleIdx="0" presStyleCnt="1"/>
      <dgm:spPr/>
    </dgm:pt>
    <dgm:pt modelId="{E01CB859-3CF6-4EBD-A75A-928D63A1A7E2}" type="pres">
      <dgm:prSet presAssocID="{ADD61007-2913-418E-B11D-84C35E38C1DA}" presName="ChildText1" presStyleLbl="revTx" presStyleIdx="0" presStyleCnt="0">
        <dgm:presLayoutVars>
          <dgm:chMax val="0"/>
          <dgm:chPref val="0"/>
          <dgm:bulletEnabled val="1"/>
        </dgm:presLayoutVars>
      </dgm:prSet>
      <dgm:spPr/>
    </dgm:pt>
    <dgm:pt modelId="{6C7D893D-DA08-4699-8778-01189632E767}" type="pres">
      <dgm:prSet presAssocID="{ADD61007-2913-418E-B11D-84C35E38C1DA}" presName="ChildText2" presStyleLbl="revTx" presStyleIdx="0" presStyleCnt="0">
        <dgm:presLayoutVars>
          <dgm:chMax val="0"/>
          <dgm:chPref val="0"/>
          <dgm:bulletEnabled val="1"/>
        </dgm:presLayoutVars>
      </dgm:prSet>
      <dgm:spPr/>
    </dgm:pt>
    <dgm:pt modelId="{97FFFB0D-272F-4B8A-950D-F59A306567F5}" type="pres">
      <dgm:prSet presAssocID="{ADD61007-2913-418E-B11D-84C35E38C1DA}" presName="ParentText1" presStyleLbl="revTx" presStyleIdx="0" presStyleCnt="0">
        <dgm:presLayoutVars>
          <dgm:chMax val="1"/>
          <dgm:chPref val="1"/>
        </dgm:presLayoutVars>
      </dgm:prSet>
      <dgm:spPr/>
    </dgm:pt>
    <dgm:pt modelId="{4AB47022-3471-4DE7-858E-2E9A805FE906}" type="pres">
      <dgm:prSet presAssocID="{ADD61007-2913-418E-B11D-84C35E38C1DA}" presName="ParentShape1" presStyleLbl="alignImgPlace1" presStyleIdx="0" presStyleCnt="2">
        <dgm:presLayoutVars/>
      </dgm:prSet>
      <dgm:spPr/>
    </dgm:pt>
    <dgm:pt modelId="{D7D146D7-C843-431F-9E9A-FFC262518C1D}" type="pres">
      <dgm:prSet presAssocID="{ADD61007-2913-418E-B11D-84C35E38C1DA}" presName="ParentText2" presStyleLbl="revTx" presStyleIdx="0" presStyleCnt="0">
        <dgm:presLayoutVars>
          <dgm:chMax val="1"/>
          <dgm:chPref val="1"/>
        </dgm:presLayoutVars>
      </dgm:prSet>
      <dgm:spPr/>
    </dgm:pt>
    <dgm:pt modelId="{EC984152-E89B-4D78-9033-B4BDDF6F0A61}" type="pres">
      <dgm:prSet presAssocID="{ADD61007-2913-418E-B11D-84C35E38C1DA}" presName="ParentShape2" presStyleLbl="alignImgPlace1" presStyleIdx="1" presStyleCnt="2">
        <dgm:presLayoutVars/>
      </dgm:prSet>
      <dgm:spPr/>
    </dgm:pt>
  </dgm:ptLst>
  <dgm:cxnLst>
    <dgm:cxn modelId="{693AEF09-58D9-4B2C-97B1-25A869FD6C2C}" type="presOf" srcId="{C4945277-8370-4D37-9CC7-FCF44F84CF04}" destId="{97FFFB0D-272F-4B8A-950D-F59A306567F5}" srcOrd="0" destOrd="0" presId="urn:microsoft.com/office/officeart/2009/3/layout/OpposingIdeas"/>
    <dgm:cxn modelId="{F3FEED1A-4877-44BA-96A4-FECAA0D1263E}" type="presOf" srcId="{EF3001C1-9A1B-4F36-A8C0-0032A7F2CAB9}" destId="{6C7D893D-DA08-4699-8778-01189632E767}" srcOrd="0" destOrd="0" presId="urn:microsoft.com/office/officeart/2009/3/layout/OpposingIdeas"/>
    <dgm:cxn modelId="{3B0F961F-0384-422F-B007-C29B1E55048B}" srcId="{4B470D2F-B8A7-421B-908A-CCA4C6817561}" destId="{EF3001C1-9A1B-4F36-A8C0-0032A7F2CAB9}" srcOrd="0" destOrd="0" parTransId="{86DF918C-BFD9-4482-86EF-FC11CB1D62A1}" sibTransId="{C28E8A75-A3CA-46AB-A830-1EC8061FE3A9}"/>
    <dgm:cxn modelId="{2680BD25-DECE-49FF-84CD-A6A109D4F1B8}" type="presOf" srcId="{4B470D2F-B8A7-421B-908A-CCA4C6817561}" destId="{EC984152-E89B-4D78-9033-B4BDDF6F0A61}" srcOrd="1" destOrd="0" presId="urn:microsoft.com/office/officeart/2009/3/layout/OpposingIdeas"/>
    <dgm:cxn modelId="{8917ED49-3C87-4308-958E-E63CD3A7F238}" type="presOf" srcId="{4B470D2F-B8A7-421B-908A-CCA4C6817561}" destId="{D7D146D7-C843-431F-9E9A-FFC262518C1D}" srcOrd="0" destOrd="0" presId="urn:microsoft.com/office/officeart/2009/3/layout/OpposingIdeas"/>
    <dgm:cxn modelId="{F952E456-4708-4186-A5C8-56CFD5B1DC82}" type="presOf" srcId="{ADD61007-2913-418E-B11D-84C35E38C1DA}" destId="{215F53CA-851B-4C24-8CFD-F4576A3562CA}" srcOrd="0" destOrd="0" presId="urn:microsoft.com/office/officeart/2009/3/layout/OpposingIdeas"/>
    <dgm:cxn modelId="{E32D6E88-7DC2-41B4-8CEE-D077951C5D04}" type="presOf" srcId="{A9B69DE8-DB1D-40BD-98F1-9AAEEC26DA40}" destId="{E01CB859-3CF6-4EBD-A75A-928D63A1A7E2}" srcOrd="0" destOrd="0" presId="urn:microsoft.com/office/officeart/2009/3/layout/OpposingIdeas"/>
    <dgm:cxn modelId="{EC224B90-C0E2-4A69-9EC2-EC12C659D5D2}" srcId="{ADD61007-2913-418E-B11D-84C35E38C1DA}" destId="{C4945277-8370-4D37-9CC7-FCF44F84CF04}" srcOrd="0" destOrd="0" parTransId="{BE9277E9-5F71-46C5-A42E-766456A3B09A}" sibTransId="{C210A162-93DD-4E9A-90D9-BFE4288E8AB6}"/>
    <dgm:cxn modelId="{3D347F99-450C-4B3B-BC1C-9F177EAB6B87}" srcId="{C4945277-8370-4D37-9CC7-FCF44F84CF04}" destId="{A9B69DE8-DB1D-40BD-98F1-9AAEEC26DA40}" srcOrd="0" destOrd="0" parTransId="{4FE1426E-A7D4-4BA6-A522-71296DEB1C10}" sibTransId="{8CC434DA-BD76-4938-9824-FF150BF4E349}"/>
    <dgm:cxn modelId="{07AE86C2-26EE-4823-963D-FAA8576ECEB4}" srcId="{ADD61007-2913-418E-B11D-84C35E38C1DA}" destId="{4B470D2F-B8A7-421B-908A-CCA4C6817561}" srcOrd="1" destOrd="0" parTransId="{7BD6AE8B-9C63-4538-ACA5-E64D9524DA08}" sibTransId="{F01A38B0-043D-4D36-9130-2B2F047937C8}"/>
    <dgm:cxn modelId="{8801E8CA-F116-4199-BA9E-C9FB2EEEDD87}" type="presOf" srcId="{C4945277-8370-4D37-9CC7-FCF44F84CF04}" destId="{4AB47022-3471-4DE7-858E-2E9A805FE906}" srcOrd="1" destOrd="0" presId="urn:microsoft.com/office/officeart/2009/3/layout/OpposingIdeas"/>
    <dgm:cxn modelId="{9ED3DFF0-0570-4CCE-8724-3CC99C5FAA7D}" type="presParOf" srcId="{215F53CA-851B-4C24-8CFD-F4576A3562CA}" destId="{32492010-F3CF-4275-9600-C443948741BC}" srcOrd="0" destOrd="0" presId="urn:microsoft.com/office/officeart/2009/3/layout/OpposingIdeas"/>
    <dgm:cxn modelId="{9771AC3D-3C28-410A-B7BD-B2781380A8E0}" type="presParOf" srcId="{215F53CA-851B-4C24-8CFD-F4576A3562CA}" destId="{89246A7B-6DAF-46EF-AC51-F315EBDAA015}" srcOrd="1" destOrd="0" presId="urn:microsoft.com/office/officeart/2009/3/layout/OpposingIdeas"/>
    <dgm:cxn modelId="{3330BE5A-FF75-4709-BDDE-295885FB43C0}" type="presParOf" srcId="{215F53CA-851B-4C24-8CFD-F4576A3562CA}" destId="{E01CB859-3CF6-4EBD-A75A-928D63A1A7E2}" srcOrd="2" destOrd="0" presId="urn:microsoft.com/office/officeart/2009/3/layout/OpposingIdeas"/>
    <dgm:cxn modelId="{504CF21C-D50E-4EDD-83F6-6A1A374BA9AF}" type="presParOf" srcId="{215F53CA-851B-4C24-8CFD-F4576A3562CA}" destId="{6C7D893D-DA08-4699-8778-01189632E767}" srcOrd="3" destOrd="0" presId="urn:microsoft.com/office/officeart/2009/3/layout/OpposingIdeas"/>
    <dgm:cxn modelId="{54293D0E-2411-46C6-A1B7-1025655FBDCC}" type="presParOf" srcId="{215F53CA-851B-4C24-8CFD-F4576A3562CA}" destId="{97FFFB0D-272F-4B8A-950D-F59A306567F5}" srcOrd="4" destOrd="0" presId="urn:microsoft.com/office/officeart/2009/3/layout/OpposingIdeas"/>
    <dgm:cxn modelId="{C253BB58-FAA7-4FC5-828E-F1A004D197D5}" type="presParOf" srcId="{215F53CA-851B-4C24-8CFD-F4576A3562CA}" destId="{4AB47022-3471-4DE7-858E-2E9A805FE906}" srcOrd="5" destOrd="0" presId="urn:microsoft.com/office/officeart/2009/3/layout/OpposingIdeas"/>
    <dgm:cxn modelId="{D43139FE-33AD-477B-B345-96315FC73E98}" type="presParOf" srcId="{215F53CA-851B-4C24-8CFD-F4576A3562CA}" destId="{D7D146D7-C843-431F-9E9A-FFC262518C1D}" srcOrd="6" destOrd="0" presId="urn:microsoft.com/office/officeart/2009/3/layout/OpposingIdeas"/>
    <dgm:cxn modelId="{CD40C08B-6EC9-4295-8801-A375CF8A6A3F}" type="presParOf" srcId="{215F53CA-851B-4C24-8CFD-F4576A3562CA}" destId="{EC984152-E89B-4D78-9033-B4BDDF6F0A61}"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FD3D57-F3BB-4E5E-B091-1500A3C92E81}" type="doc">
      <dgm:prSet loTypeId="urn:microsoft.com/office/officeart/2005/8/layout/pyramid1#1" loCatId="pyramid" qsTypeId="urn:microsoft.com/office/officeart/2005/8/quickstyle/simple1#4" qsCatId="simple" csTypeId="urn:microsoft.com/office/officeart/2005/8/colors/accent1_2#1" csCatId="accent1" phldr="1"/>
      <dgm:spPr/>
    </dgm:pt>
    <dgm:pt modelId="{E924DC90-2427-4BE5-A522-6ACD4563EB45}">
      <dgm:prSet phldrT="[Text]" custT="1"/>
      <dgm:spPr>
        <a:solidFill>
          <a:schemeClr val="accent5"/>
        </a:solidFill>
        <a:ln>
          <a:solidFill>
            <a:schemeClr val="bg1">
              <a:lumMod val="95000"/>
            </a:schemeClr>
          </a:solidFill>
        </a:ln>
      </dgm:spPr>
      <dgm:t>
        <a:bodyPr/>
        <a:lstStyle/>
        <a:p>
          <a:endParaRPr lang="en-US" altLang="zh-CN" sz="1200" dirty="0">
            <a:solidFill>
              <a:schemeClr val="bg1"/>
            </a:solidFill>
            <a:latin typeface="Calibri"/>
            <a:cs typeface="Calibri"/>
          </a:endParaRPr>
        </a:p>
        <a:p>
          <a:r>
            <a:rPr lang="zh-CN" altLang="en-US" sz="1600" b="1" dirty="0">
              <a:solidFill>
                <a:schemeClr val="bg1"/>
              </a:solidFill>
              <a:latin typeface="Calibri"/>
              <a:cs typeface="Calibri"/>
            </a:rPr>
            <a:t>功能描述</a:t>
          </a:r>
          <a:endParaRPr lang="en-US" sz="1600" b="1" dirty="0">
            <a:solidFill>
              <a:schemeClr val="bg1"/>
            </a:solidFill>
            <a:latin typeface="Calibri"/>
            <a:cs typeface="Calibri"/>
          </a:endParaRPr>
        </a:p>
      </dgm:t>
    </dgm:pt>
    <dgm:pt modelId="{BD5A33EB-119A-4BA7-8787-7DF55D1248BC}" type="sibTrans" cxnId="{685D1073-2D3C-412E-A123-0EF4D596743E}">
      <dgm:prSet/>
      <dgm:spPr/>
      <dgm:t>
        <a:bodyPr/>
        <a:lstStyle/>
        <a:p>
          <a:endParaRPr lang="en-US" sz="1200"/>
        </a:p>
      </dgm:t>
    </dgm:pt>
    <dgm:pt modelId="{9E545862-1292-4DB6-B36C-D6247532E625}" type="parTrans" cxnId="{685D1073-2D3C-412E-A123-0EF4D596743E}">
      <dgm:prSet/>
      <dgm:spPr/>
      <dgm:t>
        <a:bodyPr/>
        <a:lstStyle/>
        <a:p>
          <a:endParaRPr lang="en-US" sz="1200"/>
        </a:p>
      </dgm:t>
    </dgm:pt>
    <dgm:pt modelId="{6836F7C9-E0EB-4435-A48F-78CCA5C677FD}">
      <dgm:prSet phldrT="[Text]" custT="1"/>
      <dgm:spPr>
        <a:solidFill>
          <a:schemeClr val="accent4"/>
        </a:solidFill>
        <a:ln>
          <a:solidFill>
            <a:schemeClr val="bg1">
              <a:lumMod val="95000"/>
            </a:schemeClr>
          </a:solidFill>
        </a:ln>
      </dgm:spPr>
      <dgm:t>
        <a:bodyPr/>
        <a:lstStyle/>
        <a:p>
          <a:r>
            <a:rPr lang="zh-CN" altLang="en-US" sz="1600" b="1" dirty="0">
              <a:solidFill>
                <a:schemeClr val="bg1"/>
              </a:solidFill>
              <a:latin typeface="Calibri"/>
              <a:cs typeface="Calibri"/>
            </a:rPr>
            <a:t>安装文档</a:t>
          </a:r>
          <a:endParaRPr lang="en-US" sz="1600" b="1" dirty="0">
            <a:solidFill>
              <a:schemeClr val="bg1"/>
            </a:solidFill>
            <a:latin typeface="Calibri"/>
            <a:cs typeface="Calibri"/>
          </a:endParaRPr>
        </a:p>
      </dgm:t>
    </dgm:pt>
    <dgm:pt modelId="{B61D5205-4FE7-47EC-B86F-48DF3EA1EDA5}" type="sibTrans" cxnId="{79DC17DB-5914-43D2-A061-D69151AEEA5A}">
      <dgm:prSet/>
      <dgm:spPr/>
      <dgm:t>
        <a:bodyPr/>
        <a:lstStyle/>
        <a:p>
          <a:endParaRPr lang="en-US" sz="1200"/>
        </a:p>
      </dgm:t>
    </dgm:pt>
    <dgm:pt modelId="{0988B41C-78E4-4E00-9C30-DBD95A231B01}" type="parTrans" cxnId="{79DC17DB-5914-43D2-A061-D69151AEEA5A}">
      <dgm:prSet/>
      <dgm:spPr/>
      <dgm:t>
        <a:bodyPr/>
        <a:lstStyle/>
        <a:p>
          <a:endParaRPr lang="en-US" sz="1200"/>
        </a:p>
      </dgm:t>
    </dgm:pt>
    <dgm:pt modelId="{9BC44171-365F-452D-AE92-EBE2E89770BA}">
      <dgm:prSet phldrT="[Text]" custT="1"/>
      <dgm:spPr>
        <a:solidFill>
          <a:schemeClr val="accent3"/>
        </a:solidFill>
        <a:ln>
          <a:solidFill>
            <a:schemeClr val="bg1">
              <a:lumMod val="95000"/>
            </a:schemeClr>
          </a:solidFill>
        </a:ln>
      </dgm:spPr>
      <dgm:t>
        <a:bodyPr/>
        <a:lstStyle/>
        <a:p>
          <a:r>
            <a:rPr lang="zh-CN" altLang="en-US" sz="1600" b="1" dirty="0">
              <a:solidFill>
                <a:schemeClr val="bg1"/>
              </a:solidFill>
              <a:latin typeface="Calibri"/>
              <a:cs typeface="Calibri"/>
            </a:rPr>
            <a:t>使用手册</a:t>
          </a:r>
          <a:endParaRPr lang="en-US" sz="1600" b="1" dirty="0">
            <a:solidFill>
              <a:schemeClr val="bg1"/>
            </a:solidFill>
            <a:latin typeface="Calibri"/>
            <a:cs typeface="Calibri"/>
          </a:endParaRPr>
        </a:p>
      </dgm:t>
    </dgm:pt>
    <dgm:pt modelId="{FF5F2014-EE5D-4FD1-9103-39F792365AE5}" type="sibTrans" cxnId="{15D8F364-6809-49BA-A228-EAE95F4BE6B9}">
      <dgm:prSet/>
      <dgm:spPr/>
      <dgm:t>
        <a:bodyPr/>
        <a:lstStyle/>
        <a:p>
          <a:endParaRPr lang="en-US" sz="1200"/>
        </a:p>
      </dgm:t>
    </dgm:pt>
    <dgm:pt modelId="{7679D3FA-0101-42D1-A23D-75BD8EF1DA28}" type="parTrans" cxnId="{15D8F364-6809-49BA-A228-EAE95F4BE6B9}">
      <dgm:prSet/>
      <dgm:spPr/>
      <dgm:t>
        <a:bodyPr/>
        <a:lstStyle/>
        <a:p>
          <a:endParaRPr lang="en-US" sz="1200"/>
        </a:p>
      </dgm:t>
    </dgm:pt>
    <dgm:pt modelId="{A3419190-CF21-AD4A-962A-EB4197B49B11}">
      <dgm:prSet custT="1"/>
      <dgm:spPr>
        <a:solidFill>
          <a:schemeClr val="accent1"/>
        </a:solidFill>
      </dgm:spPr>
      <dgm:t>
        <a:bodyPr/>
        <a:lstStyle/>
        <a:p>
          <a:r>
            <a:rPr lang="zh-CN" altLang="en-US" sz="1600" b="1" dirty="0">
              <a:solidFill>
                <a:srgbClr val="FFFFFF"/>
              </a:solidFill>
              <a:latin typeface="Calibri"/>
              <a:cs typeface="Calibri"/>
            </a:rPr>
            <a:t>操作员指南</a:t>
          </a:r>
          <a:endParaRPr lang="en-US" sz="1600" b="1" dirty="0">
            <a:solidFill>
              <a:srgbClr val="FFFFFF"/>
            </a:solidFill>
            <a:latin typeface="Calibri"/>
            <a:cs typeface="Calibri"/>
          </a:endParaRPr>
        </a:p>
      </dgm:t>
    </dgm:pt>
    <dgm:pt modelId="{D821E590-6FD0-8D47-B8B7-FBCB77489A18}" type="parTrans" cxnId="{194B6696-4ADC-124E-8ED3-86DFEEE32E57}">
      <dgm:prSet/>
      <dgm:spPr/>
      <dgm:t>
        <a:bodyPr/>
        <a:lstStyle/>
        <a:p>
          <a:endParaRPr lang="en-US" sz="1200"/>
        </a:p>
      </dgm:t>
    </dgm:pt>
    <dgm:pt modelId="{24937EF3-A3A2-904A-BC44-F7E8AEFC2BFB}" type="sibTrans" cxnId="{194B6696-4ADC-124E-8ED3-86DFEEE32E57}">
      <dgm:prSet/>
      <dgm:spPr/>
      <dgm:t>
        <a:bodyPr/>
        <a:lstStyle/>
        <a:p>
          <a:endParaRPr lang="en-US" sz="1200"/>
        </a:p>
      </dgm:t>
    </dgm:pt>
    <dgm:pt modelId="{067B6E2A-A77C-F94E-942D-5C75E5A3F8D1}">
      <dgm:prSet custT="1"/>
      <dgm:spPr>
        <a:solidFill>
          <a:schemeClr val="accent2"/>
        </a:solidFill>
      </dgm:spPr>
      <dgm:t>
        <a:bodyPr/>
        <a:lstStyle/>
        <a:p>
          <a:r>
            <a:rPr lang="zh-CN" altLang="en-US" sz="1600" b="1" dirty="0">
              <a:solidFill>
                <a:schemeClr val="bg1"/>
              </a:solidFill>
              <a:latin typeface="Calibri"/>
              <a:cs typeface="Calibri"/>
            </a:rPr>
            <a:t>参考手册</a:t>
          </a:r>
          <a:endParaRPr lang="en-US" sz="1600" b="1" dirty="0">
            <a:solidFill>
              <a:schemeClr val="bg1"/>
            </a:solidFill>
            <a:latin typeface="Calibri"/>
            <a:cs typeface="Calibri"/>
          </a:endParaRPr>
        </a:p>
      </dgm:t>
    </dgm:pt>
    <dgm:pt modelId="{721DC5BC-67DF-8349-B570-AF0A0609CA90}" type="parTrans" cxnId="{82586B5B-F9E0-2742-828A-0AC05F6F20F4}">
      <dgm:prSet/>
      <dgm:spPr/>
      <dgm:t>
        <a:bodyPr/>
        <a:lstStyle/>
        <a:p>
          <a:endParaRPr lang="en-US" sz="1200"/>
        </a:p>
      </dgm:t>
    </dgm:pt>
    <dgm:pt modelId="{6B1EDBFF-525B-1349-8102-4CDCCCFA430F}" type="sibTrans" cxnId="{82586B5B-F9E0-2742-828A-0AC05F6F20F4}">
      <dgm:prSet/>
      <dgm:spPr/>
      <dgm:t>
        <a:bodyPr/>
        <a:lstStyle/>
        <a:p>
          <a:endParaRPr lang="en-US" sz="1200"/>
        </a:p>
      </dgm:t>
    </dgm:pt>
    <dgm:pt modelId="{6346E340-6B27-47A2-93A8-AA7F0249167F}" type="pres">
      <dgm:prSet presAssocID="{28FD3D57-F3BB-4E5E-B091-1500A3C92E81}" presName="Name0" presStyleCnt="0">
        <dgm:presLayoutVars>
          <dgm:dir/>
          <dgm:animLvl val="lvl"/>
          <dgm:resizeHandles val="exact"/>
        </dgm:presLayoutVars>
      </dgm:prSet>
      <dgm:spPr/>
    </dgm:pt>
    <dgm:pt modelId="{8351BCDF-D287-464A-AB10-4261CFFC4E79}" type="pres">
      <dgm:prSet presAssocID="{E924DC90-2427-4BE5-A522-6ACD4563EB45}" presName="Name8" presStyleCnt="0"/>
      <dgm:spPr/>
    </dgm:pt>
    <dgm:pt modelId="{864F954D-81D4-4546-B08E-448FBA7A18FE}" type="pres">
      <dgm:prSet presAssocID="{E924DC90-2427-4BE5-A522-6ACD4563EB45}" presName="level" presStyleLbl="node1" presStyleIdx="0" presStyleCnt="5" custScaleY="139063">
        <dgm:presLayoutVars>
          <dgm:chMax val="1"/>
          <dgm:bulletEnabled val="1"/>
        </dgm:presLayoutVars>
      </dgm:prSet>
      <dgm:spPr/>
    </dgm:pt>
    <dgm:pt modelId="{A8AE7F33-3372-4D78-96A6-FD2B204E9D9D}" type="pres">
      <dgm:prSet presAssocID="{E924DC90-2427-4BE5-A522-6ACD4563EB45}" presName="levelTx" presStyleLbl="revTx" presStyleIdx="0" presStyleCnt="0">
        <dgm:presLayoutVars>
          <dgm:chMax val="1"/>
          <dgm:bulletEnabled val="1"/>
        </dgm:presLayoutVars>
      </dgm:prSet>
      <dgm:spPr/>
    </dgm:pt>
    <dgm:pt modelId="{244971C4-5D8D-4652-8F85-F916B723CB58}" type="pres">
      <dgm:prSet presAssocID="{6836F7C9-E0EB-4435-A48F-78CCA5C677FD}" presName="Name8" presStyleCnt="0"/>
      <dgm:spPr/>
    </dgm:pt>
    <dgm:pt modelId="{42E29582-A2E7-4B50-9BCC-2A8FCD67242D}" type="pres">
      <dgm:prSet presAssocID="{6836F7C9-E0EB-4435-A48F-78CCA5C677FD}" presName="level" presStyleLbl="node1" presStyleIdx="1" presStyleCnt="5">
        <dgm:presLayoutVars>
          <dgm:chMax val="1"/>
          <dgm:bulletEnabled val="1"/>
        </dgm:presLayoutVars>
      </dgm:prSet>
      <dgm:spPr/>
    </dgm:pt>
    <dgm:pt modelId="{3BB7BCD6-6108-4ED8-9046-A483C6EB8FD6}" type="pres">
      <dgm:prSet presAssocID="{6836F7C9-E0EB-4435-A48F-78CCA5C677FD}" presName="levelTx" presStyleLbl="revTx" presStyleIdx="0" presStyleCnt="0">
        <dgm:presLayoutVars>
          <dgm:chMax val="1"/>
          <dgm:bulletEnabled val="1"/>
        </dgm:presLayoutVars>
      </dgm:prSet>
      <dgm:spPr/>
    </dgm:pt>
    <dgm:pt modelId="{E55855A1-EC9E-41EF-AA5C-B0A6C62BC58F}" type="pres">
      <dgm:prSet presAssocID="{9BC44171-365F-452D-AE92-EBE2E89770BA}" presName="Name8" presStyleCnt="0"/>
      <dgm:spPr/>
    </dgm:pt>
    <dgm:pt modelId="{285279A8-A2FF-4704-92DF-4753853CE322}" type="pres">
      <dgm:prSet presAssocID="{9BC44171-365F-452D-AE92-EBE2E89770BA}" presName="level" presStyleLbl="node1" presStyleIdx="2" presStyleCnt="5" custLinFactNeighborX="-11" custLinFactNeighborY="9131">
        <dgm:presLayoutVars>
          <dgm:chMax val="1"/>
          <dgm:bulletEnabled val="1"/>
        </dgm:presLayoutVars>
      </dgm:prSet>
      <dgm:spPr/>
    </dgm:pt>
    <dgm:pt modelId="{48B1057C-5EDF-4EC8-9A6B-B059EB7B0F8E}" type="pres">
      <dgm:prSet presAssocID="{9BC44171-365F-452D-AE92-EBE2E89770BA}" presName="levelTx" presStyleLbl="revTx" presStyleIdx="0" presStyleCnt="0">
        <dgm:presLayoutVars>
          <dgm:chMax val="1"/>
          <dgm:bulletEnabled val="1"/>
        </dgm:presLayoutVars>
      </dgm:prSet>
      <dgm:spPr/>
    </dgm:pt>
    <dgm:pt modelId="{F579C0F7-F760-A947-A5C3-5C560AF466B6}" type="pres">
      <dgm:prSet presAssocID="{067B6E2A-A77C-F94E-942D-5C75E5A3F8D1}" presName="Name8" presStyleCnt="0"/>
      <dgm:spPr/>
    </dgm:pt>
    <dgm:pt modelId="{066EC303-6964-0B47-9C46-B683538A8E48}" type="pres">
      <dgm:prSet presAssocID="{067B6E2A-A77C-F94E-942D-5C75E5A3F8D1}" presName="level" presStyleLbl="node1" presStyleIdx="3" presStyleCnt="5">
        <dgm:presLayoutVars>
          <dgm:chMax val="1"/>
          <dgm:bulletEnabled val="1"/>
        </dgm:presLayoutVars>
      </dgm:prSet>
      <dgm:spPr/>
    </dgm:pt>
    <dgm:pt modelId="{8BA02467-2267-BA44-842C-FECA087BCFAC}" type="pres">
      <dgm:prSet presAssocID="{067B6E2A-A77C-F94E-942D-5C75E5A3F8D1}" presName="levelTx" presStyleLbl="revTx" presStyleIdx="0" presStyleCnt="0">
        <dgm:presLayoutVars>
          <dgm:chMax val="1"/>
          <dgm:bulletEnabled val="1"/>
        </dgm:presLayoutVars>
      </dgm:prSet>
      <dgm:spPr/>
    </dgm:pt>
    <dgm:pt modelId="{73746B61-E72E-E14B-B9B4-3CFE87045ADD}" type="pres">
      <dgm:prSet presAssocID="{A3419190-CF21-AD4A-962A-EB4197B49B11}" presName="Name8" presStyleCnt="0"/>
      <dgm:spPr/>
    </dgm:pt>
    <dgm:pt modelId="{D63C1E74-7CB6-D144-A7E5-B787924A1846}" type="pres">
      <dgm:prSet presAssocID="{A3419190-CF21-AD4A-962A-EB4197B49B11}" presName="level" presStyleLbl="node1" presStyleIdx="4" presStyleCnt="5" custLinFactNeighborX="-37544" custLinFactNeighborY="0">
        <dgm:presLayoutVars>
          <dgm:chMax val="1"/>
          <dgm:bulletEnabled val="1"/>
        </dgm:presLayoutVars>
      </dgm:prSet>
      <dgm:spPr/>
    </dgm:pt>
    <dgm:pt modelId="{F6025BEF-DF6A-874E-B57E-93A2F4831AF5}" type="pres">
      <dgm:prSet presAssocID="{A3419190-CF21-AD4A-962A-EB4197B49B11}" presName="levelTx" presStyleLbl="revTx" presStyleIdx="0" presStyleCnt="0">
        <dgm:presLayoutVars>
          <dgm:chMax val="1"/>
          <dgm:bulletEnabled val="1"/>
        </dgm:presLayoutVars>
      </dgm:prSet>
      <dgm:spPr/>
    </dgm:pt>
  </dgm:ptLst>
  <dgm:cxnLst>
    <dgm:cxn modelId="{CBE2531C-EC80-9F49-889F-9CD01960B95F}" type="presOf" srcId="{9BC44171-365F-452D-AE92-EBE2E89770BA}" destId="{285279A8-A2FF-4704-92DF-4753853CE322}" srcOrd="0" destOrd="0" presId="urn:microsoft.com/office/officeart/2005/8/layout/pyramid1#1"/>
    <dgm:cxn modelId="{DFE65623-2771-F34E-8821-C9F7E79BA831}" type="presOf" srcId="{6836F7C9-E0EB-4435-A48F-78CCA5C677FD}" destId="{3BB7BCD6-6108-4ED8-9046-A483C6EB8FD6}" srcOrd="1" destOrd="0" presId="urn:microsoft.com/office/officeart/2005/8/layout/pyramid1#1"/>
    <dgm:cxn modelId="{7A9E1F2B-212A-7A40-ACE2-B0E6C81A71CF}" type="presOf" srcId="{9BC44171-365F-452D-AE92-EBE2E89770BA}" destId="{48B1057C-5EDF-4EC8-9A6B-B059EB7B0F8E}" srcOrd="1" destOrd="0" presId="urn:microsoft.com/office/officeart/2005/8/layout/pyramid1#1"/>
    <dgm:cxn modelId="{4A0B962C-4675-A64D-9612-FB7B37BCDED7}" type="presOf" srcId="{A3419190-CF21-AD4A-962A-EB4197B49B11}" destId="{D63C1E74-7CB6-D144-A7E5-B787924A1846}" srcOrd="0" destOrd="0" presId="urn:microsoft.com/office/officeart/2005/8/layout/pyramid1#1"/>
    <dgm:cxn modelId="{25420737-D842-2148-B0D2-E5B6ED93403C}" type="presOf" srcId="{067B6E2A-A77C-F94E-942D-5C75E5A3F8D1}" destId="{066EC303-6964-0B47-9C46-B683538A8E48}" srcOrd="0" destOrd="0" presId="urn:microsoft.com/office/officeart/2005/8/layout/pyramid1#1"/>
    <dgm:cxn modelId="{82586B5B-F9E0-2742-828A-0AC05F6F20F4}" srcId="{28FD3D57-F3BB-4E5E-B091-1500A3C92E81}" destId="{067B6E2A-A77C-F94E-942D-5C75E5A3F8D1}" srcOrd="3" destOrd="0" parTransId="{721DC5BC-67DF-8349-B570-AF0A0609CA90}" sibTransId="{6B1EDBFF-525B-1349-8102-4CDCCCFA430F}"/>
    <dgm:cxn modelId="{64D58F5E-2609-7149-907C-2C45280E911A}" type="presOf" srcId="{6836F7C9-E0EB-4435-A48F-78CCA5C677FD}" destId="{42E29582-A2E7-4B50-9BCC-2A8FCD67242D}" srcOrd="0" destOrd="0" presId="urn:microsoft.com/office/officeart/2005/8/layout/pyramid1#1"/>
    <dgm:cxn modelId="{15D8F364-6809-49BA-A228-EAE95F4BE6B9}" srcId="{28FD3D57-F3BB-4E5E-B091-1500A3C92E81}" destId="{9BC44171-365F-452D-AE92-EBE2E89770BA}" srcOrd="2" destOrd="0" parTransId="{7679D3FA-0101-42D1-A23D-75BD8EF1DA28}" sibTransId="{FF5F2014-EE5D-4FD1-9103-39F792365AE5}"/>
    <dgm:cxn modelId="{685D1073-2D3C-412E-A123-0EF4D596743E}" srcId="{28FD3D57-F3BB-4E5E-B091-1500A3C92E81}" destId="{E924DC90-2427-4BE5-A522-6ACD4563EB45}" srcOrd="0" destOrd="0" parTransId="{9E545862-1292-4DB6-B36C-D6247532E625}" sibTransId="{BD5A33EB-119A-4BA7-8787-7DF55D1248BC}"/>
    <dgm:cxn modelId="{194B6696-4ADC-124E-8ED3-86DFEEE32E57}" srcId="{28FD3D57-F3BB-4E5E-B091-1500A3C92E81}" destId="{A3419190-CF21-AD4A-962A-EB4197B49B11}" srcOrd="4" destOrd="0" parTransId="{D821E590-6FD0-8D47-B8B7-FBCB77489A18}" sibTransId="{24937EF3-A3A2-904A-BC44-F7E8AEFC2BFB}"/>
    <dgm:cxn modelId="{0BE08BA9-D6F7-B145-830B-BA6E38675DEF}" type="presOf" srcId="{067B6E2A-A77C-F94E-942D-5C75E5A3F8D1}" destId="{8BA02467-2267-BA44-842C-FECA087BCFAC}" srcOrd="1" destOrd="0" presId="urn:microsoft.com/office/officeart/2005/8/layout/pyramid1#1"/>
    <dgm:cxn modelId="{691C22C8-6C93-A445-980E-BAC6EE0C9C9F}" type="presOf" srcId="{E924DC90-2427-4BE5-A522-6ACD4563EB45}" destId="{A8AE7F33-3372-4D78-96A6-FD2B204E9D9D}" srcOrd="1" destOrd="0" presId="urn:microsoft.com/office/officeart/2005/8/layout/pyramid1#1"/>
    <dgm:cxn modelId="{E49630CF-FEAF-7842-AEA1-D2A403FD2220}" type="presOf" srcId="{28FD3D57-F3BB-4E5E-B091-1500A3C92E81}" destId="{6346E340-6B27-47A2-93A8-AA7F0249167F}" srcOrd="0" destOrd="0" presId="urn:microsoft.com/office/officeart/2005/8/layout/pyramid1#1"/>
    <dgm:cxn modelId="{79DC17DB-5914-43D2-A061-D69151AEEA5A}" srcId="{28FD3D57-F3BB-4E5E-B091-1500A3C92E81}" destId="{6836F7C9-E0EB-4435-A48F-78CCA5C677FD}" srcOrd="1" destOrd="0" parTransId="{0988B41C-78E4-4E00-9C30-DBD95A231B01}" sibTransId="{B61D5205-4FE7-47EC-B86F-48DF3EA1EDA5}"/>
    <dgm:cxn modelId="{72BB20E1-8FF8-3E47-830D-A1FD1D187ABE}" type="presOf" srcId="{E924DC90-2427-4BE5-A522-6ACD4563EB45}" destId="{864F954D-81D4-4546-B08E-448FBA7A18FE}" srcOrd="0" destOrd="0" presId="urn:microsoft.com/office/officeart/2005/8/layout/pyramid1#1"/>
    <dgm:cxn modelId="{BF51C7EE-D0DD-6842-A369-710A3F7E3877}" type="presOf" srcId="{A3419190-CF21-AD4A-962A-EB4197B49B11}" destId="{F6025BEF-DF6A-874E-B57E-93A2F4831AF5}" srcOrd="1" destOrd="0" presId="urn:microsoft.com/office/officeart/2005/8/layout/pyramid1#1"/>
    <dgm:cxn modelId="{DC7F9F13-521B-284B-9679-1D17F7F66E39}" type="presParOf" srcId="{6346E340-6B27-47A2-93A8-AA7F0249167F}" destId="{8351BCDF-D287-464A-AB10-4261CFFC4E79}" srcOrd="0" destOrd="0" presId="urn:microsoft.com/office/officeart/2005/8/layout/pyramid1#1"/>
    <dgm:cxn modelId="{C08B4D21-4B9F-B743-A119-685918D92F47}" type="presParOf" srcId="{8351BCDF-D287-464A-AB10-4261CFFC4E79}" destId="{864F954D-81D4-4546-B08E-448FBA7A18FE}" srcOrd="0" destOrd="0" presId="urn:microsoft.com/office/officeart/2005/8/layout/pyramid1#1"/>
    <dgm:cxn modelId="{8143797F-2646-3141-B412-306FB061613D}" type="presParOf" srcId="{8351BCDF-D287-464A-AB10-4261CFFC4E79}" destId="{A8AE7F33-3372-4D78-96A6-FD2B204E9D9D}" srcOrd="1" destOrd="0" presId="urn:microsoft.com/office/officeart/2005/8/layout/pyramid1#1"/>
    <dgm:cxn modelId="{B637862B-3221-E240-8837-12621C3CBC42}" type="presParOf" srcId="{6346E340-6B27-47A2-93A8-AA7F0249167F}" destId="{244971C4-5D8D-4652-8F85-F916B723CB58}" srcOrd="1" destOrd="0" presId="urn:microsoft.com/office/officeart/2005/8/layout/pyramid1#1"/>
    <dgm:cxn modelId="{77770464-D0DC-F449-9133-2B93DC522A53}" type="presParOf" srcId="{244971C4-5D8D-4652-8F85-F916B723CB58}" destId="{42E29582-A2E7-4B50-9BCC-2A8FCD67242D}" srcOrd="0" destOrd="0" presId="urn:microsoft.com/office/officeart/2005/8/layout/pyramid1#1"/>
    <dgm:cxn modelId="{E4733394-5757-5A48-8372-B51B53018CA4}" type="presParOf" srcId="{244971C4-5D8D-4652-8F85-F916B723CB58}" destId="{3BB7BCD6-6108-4ED8-9046-A483C6EB8FD6}" srcOrd="1" destOrd="0" presId="urn:microsoft.com/office/officeart/2005/8/layout/pyramid1#1"/>
    <dgm:cxn modelId="{3A479159-AD97-E24E-B63E-24C9696E619A}" type="presParOf" srcId="{6346E340-6B27-47A2-93A8-AA7F0249167F}" destId="{E55855A1-EC9E-41EF-AA5C-B0A6C62BC58F}" srcOrd="2" destOrd="0" presId="urn:microsoft.com/office/officeart/2005/8/layout/pyramid1#1"/>
    <dgm:cxn modelId="{08DF0AE2-58A6-9940-8A5B-41C74D84B456}" type="presParOf" srcId="{E55855A1-EC9E-41EF-AA5C-B0A6C62BC58F}" destId="{285279A8-A2FF-4704-92DF-4753853CE322}" srcOrd="0" destOrd="0" presId="urn:microsoft.com/office/officeart/2005/8/layout/pyramid1#1"/>
    <dgm:cxn modelId="{DE39D266-95E4-5D4A-B428-814F76CDD469}" type="presParOf" srcId="{E55855A1-EC9E-41EF-AA5C-B0A6C62BC58F}" destId="{48B1057C-5EDF-4EC8-9A6B-B059EB7B0F8E}" srcOrd="1" destOrd="0" presId="urn:microsoft.com/office/officeart/2005/8/layout/pyramid1#1"/>
    <dgm:cxn modelId="{17F46E53-3B54-4642-BB01-B350709A6330}" type="presParOf" srcId="{6346E340-6B27-47A2-93A8-AA7F0249167F}" destId="{F579C0F7-F760-A947-A5C3-5C560AF466B6}" srcOrd="3" destOrd="0" presId="urn:microsoft.com/office/officeart/2005/8/layout/pyramid1#1"/>
    <dgm:cxn modelId="{69321E39-C644-BE4D-BD40-680070E7C86E}" type="presParOf" srcId="{F579C0F7-F760-A947-A5C3-5C560AF466B6}" destId="{066EC303-6964-0B47-9C46-B683538A8E48}" srcOrd="0" destOrd="0" presId="urn:microsoft.com/office/officeart/2005/8/layout/pyramid1#1"/>
    <dgm:cxn modelId="{D80DFF47-6C63-1D40-955A-606140EFC808}" type="presParOf" srcId="{F579C0F7-F760-A947-A5C3-5C560AF466B6}" destId="{8BA02467-2267-BA44-842C-FECA087BCFAC}" srcOrd="1" destOrd="0" presId="urn:microsoft.com/office/officeart/2005/8/layout/pyramid1#1"/>
    <dgm:cxn modelId="{6ED8B5DD-11B5-804D-A001-BAB454BB842C}" type="presParOf" srcId="{6346E340-6B27-47A2-93A8-AA7F0249167F}" destId="{73746B61-E72E-E14B-B9B4-3CFE87045ADD}" srcOrd="4" destOrd="0" presId="urn:microsoft.com/office/officeart/2005/8/layout/pyramid1#1"/>
    <dgm:cxn modelId="{9D35F39A-E230-2E45-A332-EC21D7B4DEE1}" type="presParOf" srcId="{73746B61-E72E-E14B-B9B4-3CFE87045ADD}" destId="{D63C1E74-7CB6-D144-A7E5-B787924A1846}" srcOrd="0" destOrd="0" presId="urn:microsoft.com/office/officeart/2005/8/layout/pyramid1#1"/>
    <dgm:cxn modelId="{FDA1CA91-0FF3-4C47-B9AB-998D82173776}" type="presParOf" srcId="{73746B61-E72E-E14B-B9B4-3CFE87045ADD}" destId="{F6025BEF-DF6A-874E-B57E-93A2F4831AF5}" srcOrd="1" destOrd="0" presId="urn:microsoft.com/office/officeart/2005/8/layout/pyramid1#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492010-F3CF-4275-9600-C443948741BC}">
      <dsp:nvSpPr>
        <dsp:cNvPr id="0" name=""/>
        <dsp:cNvSpPr/>
      </dsp:nvSpPr>
      <dsp:spPr>
        <a:xfrm>
          <a:off x="1015999" y="1070223"/>
          <a:ext cx="6096000" cy="3278220"/>
        </a:xfrm>
        <a:prstGeom prst="round2DiagRect">
          <a:avLst>
            <a:gd name="adj1" fmla="val 0"/>
            <a:gd name="adj2" fmla="val 1667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246A7B-6DAF-46EF-AC51-F315EBDAA015}">
      <dsp:nvSpPr>
        <dsp:cNvPr id="0" name=""/>
        <dsp:cNvSpPr/>
      </dsp:nvSpPr>
      <dsp:spPr>
        <a:xfrm>
          <a:off x="4063999" y="1417913"/>
          <a:ext cx="812" cy="258284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1CB859-3CF6-4EBD-A75A-928D63A1A7E2}">
      <dsp:nvSpPr>
        <dsp:cNvPr id="0" name=""/>
        <dsp:cNvSpPr/>
      </dsp:nvSpPr>
      <dsp:spPr>
        <a:xfrm>
          <a:off x="1219199" y="1318573"/>
          <a:ext cx="2641600" cy="278152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zh-CN" altLang="en-US" sz="2200" kern="1200" dirty="0"/>
            <a:t>除了较大的</a:t>
          </a:r>
          <a:r>
            <a:rPr lang="zh-CN" altLang="en-US" sz="2200" kern="1200" dirty="0">
              <a:solidFill>
                <a:srgbClr val="FF0000"/>
              </a:solidFill>
            </a:rPr>
            <a:t>软件开发公司</a:t>
          </a:r>
          <a:r>
            <a:rPr lang="zh-CN" altLang="en-US" sz="2200" kern="1200" dirty="0"/>
            <a:t>以外，通常在软件维护工作方面，并不保持一个</a:t>
          </a:r>
          <a:r>
            <a:rPr lang="zh-CN" altLang="en-US" sz="2200" kern="1200" dirty="0">
              <a:solidFill>
                <a:srgbClr val="FF0000"/>
              </a:solidFill>
            </a:rPr>
            <a:t>正式的组织机构</a:t>
          </a:r>
          <a:r>
            <a:rPr lang="zh-CN" altLang="en-US" sz="2200" kern="1200" dirty="0"/>
            <a:t>。</a:t>
          </a:r>
        </a:p>
      </dsp:txBody>
      <dsp:txXfrm>
        <a:off x="1219199" y="1318573"/>
        <a:ext cx="2641600" cy="2781520"/>
      </dsp:txXfrm>
    </dsp:sp>
    <dsp:sp modelId="{6C7D893D-DA08-4699-8778-01189632E767}">
      <dsp:nvSpPr>
        <dsp:cNvPr id="0" name=""/>
        <dsp:cNvSpPr/>
      </dsp:nvSpPr>
      <dsp:spPr>
        <a:xfrm>
          <a:off x="4267199" y="1318573"/>
          <a:ext cx="2641600" cy="278152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zh-CN" altLang="en-US" sz="2200" kern="1200" dirty="0"/>
            <a:t>虽然不要求建立一个正式的维护组织，但是在开发部门确立一个</a:t>
          </a:r>
          <a:r>
            <a:rPr lang="zh-CN" altLang="en-US" sz="2200" kern="1200" dirty="0">
              <a:solidFill>
                <a:srgbClr val="FF0000"/>
              </a:solidFill>
            </a:rPr>
            <a:t>非正式的维护组织</a:t>
          </a:r>
          <a:r>
            <a:rPr lang="zh-CN" altLang="en-US" sz="2200" kern="1200" dirty="0"/>
            <a:t>则是非常必要的。</a:t>
          </a:r>
        </a:p>
      </dsp:txBody>
      <dsp:txXfrm>
        <a:off x="4267199" y="1318573"/>
        <a:ext cx="2641600" cy="2781520"/>
      </dsp:txXfrm>
    </dsp:sp>
    <dsp:sp modelId="{4AB47022-3471-4DE7-858E-2E9A805FE906}">
      <dsp:nvSpPr>
        <dsp:cNvPr id="0" name=""/>
        <dsp:cNvSpPr/>
      </dsp:nvSpPr>
      <dsp:spPr>
        <a:xfrm rot="16200000">
          <a:off x="-1280120" y="1505953"/>
          <a:ext cx="3576240" cy="1016000"/>
        </a:xfrm>
        <a:prstGeom prst="rightArrow">
          <a:avLst>
            <a:gd name="adj1" fmla="val 49830"/>
            <a:gd name="adj2" fmla="val 60660"/>
          </a:avLst>
        </a:prstGeom>
        <a:solidFill>
          <a:schemeClr val="accent1">
            <a:tint val="40000"/>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b="1" kern="1200" dirty="0"/>
            <a:t>软件开发公司</a:t>
          </a:r>
        </a:p>
      </dsp:txBody>
      <dsp:txXfrm>
        <a:off x="-1126567" y="1914370"/>
        <a:ext cx="3269135" cy="506272"/>
      </dsp:txXfrm>
    </dsp:sp>
    <dsp:sp modelId="{EC984152-E89B-4D78-9033-B4BDDF6F0A61}">
      <dsp:nvSpPr>
        <dsp:cNvPr id="0" name=""/>
        <dsp:cNvSpPr/>
      </dsp:nvSpPr>
      <dsp:spPr>
        <a:xfrm rot="5400000">
          <a:off x="5831879" y="2896713"/>
          <a:ext cx="3576240" cy="1016000"/>
        </a:xfrm>
        <a:prstGeom prst="rightArrow">
          <a:avLst>
            <a:gd name="adj1" fmla="val 49830"/>
            <a:gd name="adj2" fmla="val 60660"/>
          </a:avLst>
        </a:prstGeom>
        <a:solidFill>
          <a:schemeClr val="accent1">
            <a:tint val="40000"/>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b="1" kern="1200" dirty="0"/>
            <a:t>软件开发团队</a:t>
          </a:r>
        </a:p>
      </dsp:txBody>
      <dsp:txXfrm>
        <a:off x="5985432" y="2998025"/>
        <a:ext cx="3269135" cy="5062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4F954D-81D4-4546-B08E-448FBA7A18FE}">
      <dsp:nvSpPr>
        <dsp:cNvPr id="0" name=""/>
        <dsp:cNvSpPr/>
      </dsp:nvSpPr>
      <dsp:spPr>
        <a:xfrm>
          <a:off x="1987665" y="0"/>
          <a:ext cx="1382053" cy="1173772"/>
        </a:xfrm>
        <a:prstGeom prst="trapezoid">
          <a:avLst>
            <a:gd name="adj" fmla="val 58872"/>
          </a:avLst>
        </a:prstGeom>
        <a:solidFill>
          <a:schemeClr val="accent5"/>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US" altLang="zh-CN" sz="1200" kern="1200" dirty="0">
            <a:solidFill>
              <a:schemeClr val="bg1"/>
            </a:solidFill>
            <a:latin typeface="Calibri"/>
            <a:cs typeface="Calibri"/>
          </a:endParaRPr>
        </a:p>
        <a:p>
          <a:pPr marL="0" lvl="0" indent="0" algn="ctr" defTabSz="533400">
            <a:lnSpc>
              <a:spcPct val="90000"/>
            </a:lnSpc>
            <a:spcBef>
              <a:spcPct val="0"/>
            </a:spcBef>
            <a:spcAft>
              <a:spcPct val="35000"/>
            </a:spcAft>
            <a:buNone/>
          </a:pPr>
          <a:r>
            <a:rPr lang="zh-CN" altLang="en-US" sz="1600" b="1" kern="1200" dirty="0">
              <a:solidFill>
                <a:schemeClr val="bg1"/>
              </a:solidFill>
              <a:latin typeface="Calibri"/>
              <a:cs typeface="Calibri"/>
            </a:rPr>
            <a:t>功能描述</a:t>
          </a:r>
          <a:endParaRPr lang="en-US" sz="1600" b="1" kern="1200" dirty="0">
            <a:solidFill>
              <a:schemeClr val="bg1"/>
            </a:solidFill>
            <a:latin typeface="Calibri"/>
            <a:cs typeface="Calibri"/>
          </a:endParaRPr>
        </a:p>
      </dsp:txBody>
      <dsp:txXfrm>
        <a:off x="1987665" y="0"/>
        <a:ext cx="1382053" cy="1173772"/>
      </dsp:txXfrm>
    </dsp:sp>
    <dsp:sp modelId="{42E29582-A2E7-4B50-9BCC-2A8FCD67242D}">
      <dsp:nvSpPr>
        <dsp:cNvPr id="0" name=""/>
        <dsp:cNvSpPr/>
      </dsp:nvSpPr>
      <dsp:spPr>
        <a:xfrm>
          <a:off x="1490748" y="1173772"/>
          <a:ext cx="2375886" cy="844057"/>
        </a:xfrm>
        <a:prstGeom prst="trapezoid">
          <a:avLst>
            <a:gd name="adj" fmla="val 58872"/>
          </a:avLst>
        </a:prstGeom>
        <a:solidFill>
          <a:schemeClr val="accent4"/>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chemeClr val="bg1"/>
              </a:solidFill>
              <a:latin typeface="Calibri"/>
              <a:cs typeface="Calibri"/>
            </a:rPr>
            <a:t>安装文档</a:t>
          </a:r>
          <a:endParaRPr lang="en-US" sz="1600" b="1" kern="1200" dirty="0">
            <a:solidFill>
              <a:schemeClr val="bg1"/>
            </a:solidFill>
            <a:latin typeface="Calibri"/>
            <a:cs typeface="Calibri"/>
          </a:endParaRPr>
        </a:p>
      </dsp:txBody>
      <dsp:txXfrm>
        <a:off x="1906529" y="1173772"/>
        <a:ext cx="1544325" cy="844057"/>
      </dsp:txXfrm>
    </dsp:sp>
    <dsp:sp modelId="{285279A8-A2FF-4704-92DF-4753853CE322}">
      <dsp:nvSpPr>
        <dsp:cNvPr id="0" name=""/>
        <dsp:cNvSpPr/>
      </dsp:nvSpPr>
      <dsp:spPr>
        <a:xfrm>
          <a:off x="993461" y="2094900"/>
          <a:ext cx="3369718" cy="844057"/>
        </a:xfrm>
        <a:prstGeom prst="trapezoid">
          <a:avLst>
            <a:gd name="adj" fmla="val 58872"/>
          </a:avLst>
        </a:prstGeom>
        <a:solidFill>
          <a:schemeClr val="accent3"/>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chemeClr val="bg1"/>
              </a:solidFill>
              <a:latin typeface="Calibri"/>
              <a:cs typeface="Calibri"/>
            </a:rPr>
            <a:t>使用手册</a:t>
          </a:r>
          <a:endParaRPr lang="en-US" sz="1600" b="1" kern="1200" dirty="0">
            <a:solidFill>
              <a:schemeClr val="bg1"/>
            </a:solidFill>
            <a:latin typeface="Calibri"/>
            <a:cs typeface="Calibri"/>
          </a:endParaRPr>
        </a:p>
      </dsp:txBody>
      <dsp:txXfrm>
        <a:off x="1583162" y="2094900"/>
        <a:ext cx="2190317" cy="844057"/>
      </dsp:txXfrm>
    </dsp:sp>
    <dsp:sp modelId="{066EC303-6964-0B47-9C46-B683538A8E48}">
      <dsp:nvSpPr>
        <dsp:cNvPr id="0" name=""/>
        <dsp:cNvSpPr/>
      </dsp:nvSpPr>
      <dsp:spPr>
        <a:xfrm>
          <a:off x="496916" y="2861887"/>
          <a:ext cx="4363551" cy="844057"/>
        </a:xfrm>
        <a:prstGeom prst="trapezoid">
          <a:avLst>
            <a:gd name="adj" fmla="val 58872"/>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chemeClr val="bg1"/>
              </a:solidFill>
              <a:latin typeface="Calibri"/>
              <a:cs typeface="Calibri"/>
            </a:rPr>
            <a:t>参考手册</a:t>
          </a:r>
          <a:endParaRPr lang="en-US" sz="1600" b="1" kern="1200" dirty="0">
            <a:solidFill>
              <a:schemeClr val="bg1"/>
            </a:solidFill>
            <a:latin typeface="Calibri"/>
            <a:cs typeface="Calibri"/>
          </a:endParaRPr>
        </a:p>
      </dsp:txBody>
      <dsp:txXfrm>
        <a:off x="1260537" y="2861887"/>
        <a:ext cx="2836308" cy="844057"/>
      </dsp:txXfrm>
    </dsp:sp>
    <dsp:sp modelId="{D63C1E74-7CB6-D144-A7E5-B787924A1846}">
      <dsp:nvSpPr>
        <dsp:cNvPr id="0" name=""/>
        <dsp:cNvSpPr/>
      </dsp:nvSpPr>
      <dsp:spPr>
        <a:xfrm>
          <a:off x="0" y="3705945"/>
          <a:ext cx="5357383" cy="844057"/>
        </a:xfrm>
        <a:prstGeom prst="trapezoid">
          <a:avLst>
            <a:gd name="adj" fmla="val 58872"/>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rgbClr val="FFFFFF"/>
              </a:solidFill>
              <a:latin typeface="Calibri"/>
              <a:cs typeface="Calibri"/>
            </a:rPr>
            <a:t>操作员指南</a:t>
          </a:r>
          <a:endParaRPr lang="en-US" sz="1600" b="1" kern="1200" dirty="0">
            <a:solidFill>
              <a:srgbClr val="FFFFFF"/>
            </a:solidFill>
            <a:latin typeface="Calibri"/>
            <a:cs typeface="Calibri"/>
          </a:endParaRPr>
        </a:p>
      </dsp:txBody>
      <dsp:txXfrm>
        <a:off x="937542" y="3705945"/>
        <a:ext cx="3482299" cy="844057"/>
      </dsp:txXfrm>
    </dsp:sp>
  </dsp:spTree>
</dsp:drawing>
</file>

<file path=ppt/diagrams/layout1.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2.xml><?xml version="1.0" encoding="utf-8"?>
<dgm:layoutDef xmlns:dgm="http://schemas.openxmlformats.org/drawingml/2006/diagram" xmlns:a="http://schemas.openxmlformats.org/drawingml/2006/main" uniqueId="urn:microsoft.com/office/officeart/2005/8/layout/pyramid1#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pyraLvlNode" val="level"/>
          <dgm:param type="pyraAcctTxNode" val="acctTx"/>
          <dgm:param type="pyraAcctBkgdNode" val="acctBkgd"/>
          <dgm:param type="linDir" val="fromB"/>
          <dgm:param type="txDir" val="fromT"/>
          <dgm:param type="pyraAcctPos" val="aft"/>
          <dgm:param type="pyraAcctTxMar" val="step"/>
        </dgm:alg>
      </dgm:if>
      <dgm:else name="Name3">
        <dgm:alg type="pyra">
          <dgm:param type="pyraLvlNode" val="level"/>
          <dgm:param type="pyraAcctTxNode" val="acctTx"/>
          <dgm:param type="pyraAcctBkgdNode" val="acctBkgd"/>
          <dgm:param type="linDir" val="fromB"/>
          <dgm:param type="txDir" val="fromT"/>
          <dgm:param type="pyraAcctPos" val="bef"/>
          <dgm:param type="pyraAcctTxMar" val="step"/>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D48BDA-5594-4572-9717-70E4063C72C0}" type="datetimeFigureOut">
              <a:rPr lang="zh-CN" altLang="en-US" smtClean="0"/>
              <a:t>2019/5/2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871C90-A70D-4340-A746-004952B6B16F}" type="slidenum">
              <a:rPr lang="zh-CN" altLang="en-US" smtClean="0"/>
              <a:t>‹#›</a:t>
            </a:fld>
            <a:endParaRPr lang="zh-CN" altLang="en-US"/>
          </a:p>
        </p:txBody>
      </p:sp>
    </p:spTree>
    <p:extLst>
      <p:ext uri="{BB962C8B-B14F-4D97-AF65-F5344CB8AC3E}">
        <p14:creationId xmlns:p14="http://schemas.microsoft.com/office/powerpoint/2010/main" val="3388370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6565" rtl="0" eaLnBrk="1" fontAlgn="auto" latinLnBrk="0" hangingPunct="1">
              <a:lnSpc>
                <a:spcPct val="100000"/>
              </a:lnSpc>
              <a:spcBef>
                <a:spcPts val="0"/>
              </a:spcBef>
              <a:spcAft>
                <a:spcPts val="0"/>
              </a:spcAft>
              <a:buClrTx/>
              <a:buSzTx/>
              <a:buFontTx/>
              <a:buNone/>
              <a:tabLst/>
              <a:defRPr/>
            </a:pPr>
            <a:fld id="{04E75EAB-D79A-F24A-8D61-5DE49DD341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6565"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8860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6565" rtl="0" eaLnBrk="1" fontAlgn="auto" latinLnBrk="0" hangingPunct="1">
              <a:lnSpc>
                <a:spcPct val="100000"/>
              </a:lnSpc>
              <a:spcBef>
                <a:spcPts val="0"/>
              </a:spcBef>
              <a:spcAft>
                <a:spcPts val="0"/>
              </a:spcAft>
              <a:buClrTx/>
              <a:buSzTx/>
              <a:buFontTx/>
              <a:buNone/>
              <a:tabLst/>
              <a:defRPr/>
            </a:pPr>
            <a:fld id="{04E75EAB-D79A-F24A-8D61-5DE49DD341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6565"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70845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6565" rtl="0" eaLnBrk="1" fontAlgn="auto" latinLnBrk="0" hangingPunct="1">
              <a:lnSpc>
                <a:spcPct val="100000"/>
              </a:lnSpc>
              <a:spcBef>
                <a:spcPts val="0"/>
              </a:spcBef>
              <a:spcAft>
                <a:spcPts val="0"/>
              </a:spcAft>
              <a:buClrTx/>
              <a:buSzTx/>
              <a:buFontTx/>
              <a:buNone/>
              <a:tabLst/>
              <a:defRPr/>
            </a:pPr>
            <a:fld id="{04E75EAB-D79A-F24A-8D61-5DE49DD341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6565"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34024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1B382F-0DB0-4C05-8F8A-715D1490EFE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0867DC3-F5D4-4AB7-A803-C7D3B831CF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A62AEC1D-0AF6-44D3-94E3-BA2875DA270F}"/>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625BF556-9DCB-4DD4-96A1-D5AFA6E9A0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124175F-653E-420D-B010-6B48AC363806}"/>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2728040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248E99-43C0-40D8-ADD8-18B908D8DDC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6B31CCE-0BFB-44BE-A499-F6146387934A}"/>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AFE01D2-3CFA-447A-B909-0EB481880B01}"/>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8FB1A4E5-35DD-4DBE-B52D-9D42B3CF6FE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005A99C-DDBA-4634-AA57-8B448E192EDF}"/>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1956091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E19EC44-5D6B-4CFA-9519-80D26BD25DE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98F18E3-296A-46F7-8BC2-FD726C47DDE2}"/>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5EA9A48-5176-4FB2-961A-C9AC46599367}"/>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3CFDFA20-1526-4F0B-85D3-52AD3A7436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8D3AC53-B292-4398-87A7-E98512E1A6F5}"/>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260162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Full Screen">
    <p:spTree>
      <p:nvGrpSpPr>
        <p:cNvPr id="1" name=""/>
        <p:cNvGrpSpPr/>
        <p:nvPr/>
      </p:nvGrpSpPr>
      <p:grpSpPr>
        <a:xfrm>
          <a:off x="0" y="0"/>
          <a:ext cx="0" cy="0"/>
          <a:chOff x="0" y="0"/>
          <a:chExt cx="0" cy="0"/>
        </a:xfrm>
      </p:grpSpPr>
      <p:sp>
        <p:nvSpPr>
          <p:cNvPr id="9" name="Picture Placeholder 7"/>
          <p:cNvSpPr>
            <a:spLocks noGrp="1"/>
          </p:cNvSpPr>
          <p:nvPr>
            <p:ph type="pic" sz="quarter" idx="13"/>
          </p:nvPr>
        </p:nvSpPr>
        <p:spPr>
          <a:xfrm>
            <a:off x="0" y="0"/>
            <a:ext cx="12192000" cy="6858000"/>
          </a:xfrm>
        </p:spPr>
        <p:txBody>
          <a:bodyPr>
            <a:normAutofit/>
          </a:bodyPr>
          <a:lstStyle>
            <a:lvl1pPr marL="0" indent="0">
              <a:buNone/>
              <a:defRPr sz="1600">
                <a:solidFill>
                  <a:schemeClr val="bg2"/>
                </a:solidFill>
              </a:defRPr>
            </a:lvl1pPr>
          </a:lstStyle>
          <a:p>
            <a:endParaRPr lang="en-US" dirty="0"/>
          </a:p>
        </p:txBody>
      </p:sp>
    </p:spTree>
    <p:extLst>
      <p:ext uri="{BB962C8B-B14F-4D97-AF65-F5344CB8AC3E}">
        <p14:creationId xmlns:p14="http://schemas.microsoft.com/office/powerpoint/2010/main" val="212980933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hite with Bars">
    <p:spTree>
      <p:nvGrpSpPr>
        <p:cNvPr id="1" name=""/>
        <p:cNvGrpSpPr/>
        <p:nvPr/>
      </p:nvGrpSpPr>
      <p:grpSpPr>
        <a:xfrm>
          <a:off x="0" y="0"/>
          <a:ext cx="0" cy="0"/>
          <a:chOff x="0" y="0"/>
          <a:chExt cx="0" cy="0"/>
        </a:xfrm>
      </p:grpSpPr>
      <p:grpSp>
        <p:nvGrpSpPr>
          <p:cNvPr id="10" name="Group 9"/>
          <p:cNvGrpSpPr/>
          <p:nvPr userDrawn="1"/>
        </p:nvGrpSpPr>
        <p:grpSpPr>
          <a:xfrm>
            <a:off x="0" y="6811553"/>
            <a:ext cx="12192000" cy="94827"/>
            <a:chOff x="0" y="3474720"/>
            <a:chExt cx="10261600" cy="71120"/>
          </a:xfrm>
        </p:grpSpPr>
        <p:sp>
          <p:nvSpPr>
            <p:cNvPr id="13" name="Rectangle 12"/>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Rectangle 13"/>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5" name="Rectangle 14"/>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Rectangle 15"/>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Rectangle 16"/>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
        <p:nvSpPr>
          <p:cNvPr id="18" name="Rectangle 1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9" name="Isosceles Triangle 1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2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406255045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513373" y="1835637"/>
            <a:ext cx="2194560" cy="2194560"/>
          </a:xfrm>
          <a:ln>
            <a:noFill/>
          </a:ln>
          <a:effectLst/>
        </p:spPr>
        <p:txBody>
          <a:bodyPr>
            <a:normAutofit/>
          </a:bodyPr>
          <a:lstStyle>
            <a:lvl1pPr marL="0" indent="0">
              <a:buFont typeface="Arial"/>
              <a:buNone/>
              <a:defRPr sz="1867">
                <a:solidFill>
                  <a:schemeClr val="bg1">
                    <a:lumMod val="85000"/>
                  </a:schemeClr>
                </a:solidFill>
              </a:defRPr>
            </a:lvl1pPr>
          </a:lstStyle>
          <a:p>
            <a:endParaRPr lang="en-US"/>
          </a:p>
        </p:txBody>
      </p:sp>
      <p:sp>
        <p:nvSpPr>
          <p:cNvPr id="8" name="Picture Placeholder 2"/>
          <p:cNvSpPr>
            <a:spLocks noGrp="1"/>
          </p:cNvSpPr>
          <p:nvPr>
            <p:ph type="pic" sz="quarter" idx="11"/>
          </p:nvPr>
        </p:nvSpPr>
        <p:spPr>
          <a:xfrm>
            <a:off x="3858304" y="1835637"/>
            <a:ext cx="2194560" cy="2194560"/>
          </a:xfrm>
          <a:ln>
            <a:noFill/>
          </a:ln>
          <a:effectLst/>
        </p:spPr>
        <p:txBody>
          <a:bodyPr>
            <a:normAutofit/>
          </a:bodyPr>
          <a:lstStyle>
            <a:lvl1pPr marL="0" indent="0">
              <a:buFont typeface="Arial"/>
              <a:buNone/>
              <a:defRPr sz="1867">
                <a:solidFill>
                  <a:schemeClr val="bg1">
                    <a:lumMod val="85000"/>
                  </a:schemeClr>
                </a:solidFill>
              </a:defRPr>
            </a:lvl1pPr>
          </a:lstStyle>
          <a:p>
            <a:endParaRPr lang="en-US"/>
          </a:p>
        </p:txBody>
      </p:sp>
      <p:sp>
        <p:nvSpPr>
          <p:cNvPr id="9" name="Picture Placeholder 2"/>
          <p:cNvSpPr>
            <a:spLocks noGrp="1"/>
          </p:cNvSpPr>
          <p:nvPr>
            <p:ph type="pic" sz="quarter" idx="12"/>
          </p:nvPr>
        </p:nvSpPr>
        <p:spPr>
          <a:xfrm>
            <a:off x="6175556" y="1835637"/>
            <a:ext cx="2194560" cy="2194560"/>
          </a:xfrm>
          <a:ln>
            <a:noFill/>
          </a:ln>
          <a:effectLst/>
        </p:spPr>
        <p:txBody>
          <a:bodyPr>
            <a:normAutofit/>
          </a:bodyPr>
          <a:lstStyle>
            <a:lvl1pPr marL="0" indent="0">
              <a:buFont typeface="Arial"/>
              <a:buNone/>
              <a:defRPr sz="1867">
                <a:solidFill>
                  <a:schemeClr val="bg1">
                    <a:lumMod val="85000"/>
                  </a:schemeClr>
                </a:solidFill>
              </a:defRPr>
            </a:lvl1pPr>
          </a:lstStyle>
          <a:p>
            <a:endParaRPr lang="en-US"/>
          </a:p>
        </p:txBody>
      </p:sp>
      <p:sp>
        <p:nvSpPr>
          <p:cNvPr id="10" name="Picture Placeholder 2"/>
          <p:cNvSpPr>
            <a:spLocks noGrp="1"/>
          </p:cNvSpPr>
          <p:nvPr>
            <p:ph type="pic" sz="quarter" idx="13"/>
          </p:nvPr>
        </p:nvSpPr>
        <p:spPr>
          <a:xfrm>
            <a:off x="8497217" y="1835637"/>
            <a:ext cx="2194560" cy="2194560"/>
          </a:xfrm>
          <a:ln>
            <a:noFill/>
          </a:ln>
          <a:effectLst/>
        </p:spPr>
        <p:txBody>
          <a:bodyPr>
            <a:normAutofit/>
          </a:bodyPr>
          <a:lstStyle>
            <a:lvl1pPr marL="0" indent="0">
              <a:buFont typeface="Arial"/>
              <a:buNone/>
              <a:defRPr sz="1867">
                <a:solidFill>
                  <a:schemeClr val="bg1">
                    <a:lumMod val="85000"/>
                  </a:schemeClr>
                </a:solidFill>
              </a:defRPr>
            </a:lvl1pPr>
          </a:lstStyle>
          <a:p>
            <a:endParaRPr lang="en-US"/>
          </a:p>
        </p:txBody>
      </p:sp>
      <p:sp>
        <p:nvSpPr>
          <p:cNvPr id="15" name="Rectangle 14"/>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6" name="Isosceles Triangle 15"/>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7"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77635557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eet 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872793" y="1835637"/>
            <a:ext cx="3050097" cy="3050097"/>
          </a:xfrm>
          <a:ln>
            <a:noFill/>
          </a:ln>
          <a:effectLst/>
        </p:spPr>
        <p:txBody>
          <a:bodyPr>
            <a:normAutofit/>
          </a:bodyPr>
          <a:lstStyle>
            <a:lvl1pPr marL="0" indent="0">
              <a:buFont typeface="Arial"/>
              <a:buNone/>
              <a:defRPr sz="1867">
                <a:solidFill>
                  <a:schemeClr val="bg1">
                    <a:lumMod val="85000"/>
                  </a:schemeClr>
                </a:solidFill>
              </a:defRPr>
            </a:lvl1pPr>
          </a:lstStyle>
          <a:p>
            <a:endParaRPr lang="en-US"/>
          </a:p>
        </p:txBody>
      </p:sp>
      <p:sp>
        <p:nvSpPr>
          <p:cNvPr id="15" name="Rectangle 14"/>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6" name="Isosceles Triangle 15"/>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7"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0" name="Group 19"/>
          <p:cNvGrpSpPr/>
          <p:nvPr userDrawn="1"/>
        </p:nvGrpSpPr>
        <p:grpSpPr>
          <a:xfrm>
            <a:off x="0" y="6811553"/>
            <a:ext cx="12192000" cy="94827"/>
            <a:chOff x="0" y="3474720"/>
            <a:chExt cx="10261600" cy="71120"/>
          </a:xfrm>
        </p:grpSpPr>
        <p:sp>
          <p:nvSpPr>
            <p:cNvPr id="21" name="Rectangle 20"/>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2" name="Rectangle 21"/>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3" name="Rectangle 22"/>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4" name="Rectangle 23"/>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5" name="Rectangle 24"/>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364421100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3" y="0"/>
            <a:ext cx="5954184" cy="6858000"/>
          </a:xfrm>
          <a:ln>
            <a:noFill/>
          </a:ln>
        </p:spPr>
        <p:txBody>
          <a:bodyPr>
            <a:normAutofit/>
          </a:bodyPr>
          <a:lstStyle>
            <a:lvl1pPr marL="0" indent="0">
              <a:buNone/>
              <a:defRPr sz="2400">
                <a:solidFill>
                  <a:schemeClr val="bg1">
                    <a:lumMod val="75000"/>
                  </a:schemeClr>
                </a:solidFill>
              </a:defRPr>
            </a:lvl1pPr>
          </a:lstStyle>
          <a:p>
            <a:endParaRPr lang="en-US"/>
          </a:p>
        </p:txBody>
      </p:sp>
      <p:sp>
        <p:nvSpPr>
          <p:cNvPr id="5" name="Rectangle 4"/>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6" name="Isosceles Triangle 5"/>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9"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160969494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2" y="1177582"/>
            <a:ext cx="6100233" cy="2838449"/>
          </a:xfrm>
        </p:spPr>
        <p:txBody>
          <a:bodyPr>
            <a:normAutofit/>
          </a:bodyPr>
          <a:lstStyle>
            <a:lvl1pPr marL="0" indent="0">
              <a:buNone/>
              <a:defRPr sz="2133">
                <a:solidFill>
                  <a:schemeClr val="bg1">
                    <a:lumMod val="75000"/>
                  </a:schemeClr>
                </a:solidFill>
              </a:defRPr>
            </a:lvl1pPr>
          </a:lstStyle>
          <a:p>
            <a:endParaRPr lang="en-US"/>
          </a:p>
        </p:txBody>
      </p:sp>
      <p:sp>
        <p:nvSpPr>
          <p:cNvPr id="12" name="Rectangle 11"/>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3" name="Isosceles Triangle 12"/>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4"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15" name="Group 14"/>
          <p:cNvGrpSpPr/>
          <p:nvPr userDrawn="1"/>
        </p:nvGrpSpPr>
        <p:grpSpPr>
          <a:xfrm>
            <a:off x="0" y="6811553"/>
            <a:ext cx="12192000" cy="94827"/>
            <a:chOff x="0" y="3474720"/>
            <a:chExt cx="10261600" cy="71120"/>
          </a:xfrm>
        </p:grpSpPr>
        <p:sp>
          <p:nvSpPr>
            <p:cNvPr id="16" name="Rectangle 1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Rectangle 1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4" name="Rectangle 23"/>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5" name="Rectangle 24"/>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6" name="Rectangle 25"/>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301159435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s + Picture">
    <p:spTree>
      <p:nvGrpSpPr>
        <p:cNvPr id="1" name=""/>
        <p:cNvGrpSpPr/>
        <p:nvPr/>
      </p:nvGrpSpPr>
      <p:grpSpPr>
        <a:xfrm>
          <a:off x="0" y="0"/>
          <a:ext cx="0" cy="0"/>
          <a:chOff x="0" y="0"/>
          <a:chExt cx="0" cy="0"/>
        </a:xfrm>
      </p:grpSpPr>
      <p:sp>
        <p:nvSpPr>
          <p:cNvPr id="12" name="Picture Placeholder 8"/>
          <p:cNvSpPr>
            <a:spLocks noGrp="1"/>
          </p:cNvSpPr>
          <p:nvPr>
            <p:ph type="pic" sz="quarter" idx="10"/>
          </p:nvPr>
        </p:nvSpPr>
        <p:spPr>
          <a:xfrm>
            <a:off x="6225020" y="3080566"/>
            <a:ext cx="5247315" cy="2838449"/>
          </a:xfrm>
        </p:spPr>
        <p:txBody>
          <a:bodyPr>
            <a:normAutofit/>
          </a:bodyPr>
          <a:lstStyle>
            <a:lvl1pPr marL="0" indent="0">
              <a:buNone/>
              <a:defRPr sz="2133">
                <a:solidFill>
                  <a:schemeClr val="bg1">
                    <a:lumMod val="75000"/>
                  </a:schemeClr>
                </a:solidFill>
              </a:defRPr>
            </a:lvl1pPr>
          </a:lstStyle>
          <a:p>
            <a:endParaRPr lang="en-US"/>
          </a:p>
        </p:txBody>
      </p:sp>
      <p:sp>
        <p:nvSpPr>
          <p:cNvPr id="22" name="Rectangle 21"/>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2" name="Isosceles Triangle 1"/>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23"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0" name="Group 19"/>
          <p:cNvGrpSpPr/>
          <p:nvPr userDrawn="1"/>
        </p:nvGrpSpPr>
        <p:grpSpPr>
          <a:xfrm>
            <a:off x="0" y="6811553"/>
            <a:ext cx="12192000" cy="94827"/>
            <a:chOff x="0" y="3474720"/>
            <a:chExt cx="10261600" cy="71120"/>
          </a:xfrm>
        </p:grpSpPr>
        <p:sp>
          <p:nvSpPr>
            <p:cNvPr id="21" name="Rectangle 20"/>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4" name="Rectangle 23"/>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5" name="Rectangle 24"/>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6" name="Rectangle 25"/>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Rectangle 26"/>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11567433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8" name="Rectangle 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9" name="Isosceles Triangle 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14" name="Picture Placeholder 13"/>
          <p:cNvSpPr>
            <a:spLocks noGrp="1"/>
          </p:cNvSpPr>
          <p:nvPr>
            <p:ph type="pic" sz="quarter" idx="10"/>
          </p:nvPr>
        </p:nvSpPr>
        <p:spPr>
          <a:xfrm>
            <a:off x="1397692" y="1369494"/>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5" name="Picture Placeholder 13"/>
          <p:cNvSpPr>
            <a:spLocks noGrp="1"/>
          </p:cNvSpPr>
          <p:nvPr>
            <p:ph type="pic" sz="quarter" idx="11"/>
          </p:nvPr>
        </p:nvSpPr>
        <p:spPr>
          <a:xfrm>
            <a:off x="3785656" y="1369494"/>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6" name="Picture Placeholder 13"/>
          <p:cNvSpPr>
            <a:spLocks noGrp="1"/>
          </p:cNvSpPr>
          <p:nvPr>
            <p:ph type="pic" sz="quarter" idx="12"/>
          </p:nvPr>
        </p:nvSpPr>
        <p:spPr>
          <a:xfrm>
            <a:off x="6173620" y="1374662"/>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17" name="Picture Placeholder 13"/>
          <p:cNvSpPr>
            <a:spLocks noGrp="1"/>
          </p:cNvSpPr>
          <p:nvPr>
            <p:ph type="pic" sz="quarter" idx="13"/>
          </p:nvPr>
        </p:nvSpPr>
        <p:spPr>
          <a:xfrm>
            <a:off x="8561584" y="1379756"/>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8" name="Picture Placeholder 13"/>
          <p:cNvSpPr>
            <a:spLocks noGrp="1"/>
          </p:cNvSpPr>
          <p:nvPr>
            <p:ph type="pic" sz="quarter" idx="14"/>
          </p:nvPr>
        </p:nvSpPr>
        <p:spPr>
          <a:xfrm>
            <a:off x="1397692" y="3779714"/>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9" name="Picture Placeholder 13"/>
          <p:cNvSpPr>
            <a:spLocks noGrp="1"/>
          </p:cNvSpPr>
          <p:nvPr>
            <p:ph type="pic" sz="quarter" idx="15"/>
          </p:nvPr>
        </p:nvSpPr>
        <p:spPr>
          <a:xfrm>
            <a:off x="3785656" y="3779714"/>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20" name="Picture Placeholder 13"/>
          <p:cNvSpPr>
            <a:spLocks noGrp="1"/>
          </p:cNvSpPr>
          <p:nvPr>
            <p:ph type="pic" sz="quarter" idx="16"/>
          </p:nvPr>
        </p:nvSpPr>
        <p:spPr>
          <a:xfrm>
            <a:off x="6173620" y="3769451"/>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21" name="Picture Placeholder 13"/>
          <p:cNvSpPr>
            <a:spLocks noGrp="1"/>
          </p:cNvSpPr>
          <p:nvPr>
            <p:ph type="pic" sz="quarter" idx="17"/>
          </p:nvPr>
        </p:nvSpPr>
        <p:spPr>
          <a:xfrm>
            <a:off x="8561584" y="3769451"/>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0929981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501792-8664-4E80-9449-517D355085F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C32F8C6-5A3B-4700-A14D-E88AF7424480}"/>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879DA0A-A892-4BFE-9D25-4DBCB93326F3}"/>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F852234F-F574-474F-AE8F-EB94F82DB6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CC653F-923B-4A0D-BED2-DC0FFAB5FF3C}"/>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16849269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ortfolio 2">
    <p:spTree>
      <p:nvGrpSpPr>
        <p:cNvPr id="1" name=""/>
        <p:cNvGrpSpPr/>
        <p:nvPr/>
      </p:nvGrpSpPr>
      <p:grpSpPr>
        <a:xfrm>
          <a:off x="0" y="0"/>
          <a:ext cx="0" cy="0"/>
          <a:chOff x="0" y="0"/>
          <a:chExt cx="0" cy="0"/>
        </a:xfrm>
      </p:grpSpPr>
      <p:sp>
        <p:nvSpPr>
          <p:cNvPr id="8" name="Rectangle 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9" name="Isosceles Triangle 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14" name="Picture Placeholder 13"/>
          <p:cNvSpPr>
            <a:spLocks noGrp="1"/>
          </p:cNvSpPr>
          <p:nvPr>
            <p:ph type="pic" sz="quarter" idx="10"/>
          </p:nvPr>
        </p:nvSpPr>
        <p:spPr>
          <a:xfrm>
            <a:off x="1397692" y="1369494"/>
            <a:ext cx="2317411" cy="2315293"/>
          </a:xfrm>
          <a:ln>
            <a:noFill/>
          </a:ln>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28" name="Picture Placeholder 13"/>
          <p:cNvSpPr>
            <a:spLocks noGrp="1"/>
          </p:cNvSpPr>
          <p:nvPr>
            <p:ph type="pic" sz="quarter" idx="14"/>
          </p:nvPr>
        </p:nvSpPr>
        <p:spPr>
          <a:xfrm>
            <a:off x="6088956" y="1369494"/>
            <a:ext cx="2317411" cy="2315293"/>
          </a:xfrm>
          <a:ln>
            <a:noFill/>
          </a:ln>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30" name="Picture Placeholder 13"/>
          <p:cNvSpPr>
            <a:spLocks noGrp="1"/>
          </p:cNvSpPr>
          <p:nvPr>
            <p:ph type="pic" sz="quarter" idx="15"/>
          </p:nvPr>
        </p:nvSpPr>
        <p:spPr>
          <a:xfrm>
            <a:off x="1397692" y="3783562"/>
            <a:ext cx="2317411" cy="2315293"/>
          </a:xfrm>
          <a:ln>
            <a:noFill/>
          </a:ln>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33" name="Picture Placeholder 13"/>
          <p:cNvSpPr>
            <a:spLocks noGrp="1"/>
          </p:cNvSpPr>
          <p:nvPr>
            <p:ph type="pic" sz="quarter" idx="16"/>
          </p:nvPr>
        </p:nvSpPr>
        <p:spPr>
          <a:xfrm>
            <a:off x="6088956" y="3783562"/>
            <a:ext cx="2317411" cy="2315293"/>
          </a:xfrm>
          <a:ln>
            <a:noFill/>
          </a:ln>
          <a:effectLst/>
        </p:spPr>
        <p:txBody>
          <a:bodyPr>
            <a:normAutofit/>
          </a:bodyPr>
          <a:lstStyle>
            <a:lvl1pPr marL="0" indent="0">
              <a:buNone/>
              <a:defRPr sz="2133">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53533610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ortfolio 3">
    <p:spTree>
      <p:nvGrpSpPr>
        <p:cNvPr id="1" name=""/>
        <p:cNvGrpSpPr/>
        <p:nvPr/>
      </p:nvGrpSpPr>
      <p:grpSpPr>
        <a:xfrm>
          <a:off x="0" y="0"/>
          <a:ext cx="0" cy="0"/>
          <a:chOff x="0" y="0"/>
          <a:chExt cx="0" cy="0"/>
        </a:xfrm>
      </p:grpSpPr>
      <p:sp>
        <p:nvSpPr>
          <p:cNvPr id="8" name="Rectangle 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9" name="Isosceles Triangle 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14" name="Picture Placeholder 13"/>
          <p:cNvSpPr>
            <a:spLocks noGrp="1"/>
          </p:cNvSpPr>
          <p:nvPr>
            <p:ph type="pic" sz="quarter" idx="10"/>
          </p:nvPr>
        </p:nvSpPr>
        <p:spPr>
          <a:xfrm>
            <a:off x="1397692" y="1369492"/>
            <a:ext cx="2317411" cy="4701141"/>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5" name="Picture Placeholder 13"/>
          <p:cNvSpPr>
            <a:spLocks noGrp="1"/>
          </p:cNvSpPr>
          <p:nvPr>
            <p:ph type="pic" sz="quarter" idx="11"/>
          </p:nvPr>
        </p:nvSpPr>
        <p:spPr>
          <a:xfrm>
            <a:off x="3785656" y="1369494"/>
            <a:ext cx="4691264"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7" name="Picture Placeholder 13"/>
          <p:cNvSpPr>
            <a:spLocks noGrp="1"/>
          </p:cNvSpPr>
          <p:nvPr>
            <p:ph type="pic" sz="quarter" idx="13"/>
          </p:nvPr>
        </p:nvSpPr>
        <p:spPr>
          <a:xfrm>
            <a:off x="8547473" y="1379756"/>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9" name="Picture Placeholder 13"/>
          <p:cNvSpPr>
            <a:spLocks noGrp="1"/>
          </p:cNvSpPr>
          <p:nvPr>
            <p:ph type="pic" sz="quarter" idx="15"/>
          </p:nvPr>
        </p:nvSpPr>
        <p:spPr>
          <a:xfrm>
            <a:off x="3785656" y="3755340"/>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20" name="Picture Placeholder 13"/>
          <p:cNvSpPr>
            <a:spLocks noGrp="1"/>
          </p:cNvSpPr>
          <p:nvPr>
            <p:ph type="pic" sz="quarter" idx="16"/>
          </p:nvPr>
        </p:nvSpPr>
        <p:spPr>
          <a:xfrm>
            <a:off x="6159509" y="3755340"/>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21" name="Picture Placeholder 13"/>
          <p:cNvSpPr>
            <a:spLocks noGrp="1"/>
          </p:cNvSpPr>
          <p:nvPr>
            <p:ph type="pic" sz="quarter" idx="17"/>
          </p:nvPr>
        </p:nvSpPr>
        <p:spPr>
          <a:xfrm>
            <a:off x="8547473" y="3755340"/>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409968461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ortfolio 4">
    <p:spTree>
      <p:nvGrpSpPr>
        <p:cNvPr id="1" name=""/>
        <p:cNvGrpSpPr/>
        <p:nvPr/>
      </p:nvGrpSpPr>
      <p:grpSpPr>
        <a:xfrm>
          <a:off x="0" y="0"/>
          <a:ext cx="0" cy="0"/>
          <a:chOff x="0" y="0"/>
          <a:chExt cx="0" cy="0"/>
        </a:xfrm>
      </p:grpSpPr>
      <p:sp>
        <p:nvSpPr>
          <p:cNvPr id="8" name="Rectangle 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9" name="Isosceles Triangle 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15" name="Picture Placeholder 13"/>
          <p:cNvSpPr>
            <a:spLocks noGrp="1"/>
          </p:cNvSpPr>
          <p:nvPr>
            <p:ph type="pic" sz="quarter" idx="11"/>
          </p:nvPr>
        </p:nvSpPr>
        <p:spPr>
          <a:xfrm>
            <a:off x="3785656" y="1369494"/>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7" name="Picture Placeholder 13"/>
          <p:cNvSpPr>
            <a:spLocks noGrp="1"/>
          </p:cNvSpPr>
          <p:nvPr>
            <p:ph type="pic" sz="quarter" idx="13"/>
          </p:nvPr>
        </p:nvSpPr>
        <p:spPr>
          <a:xfrm>
            <a:off x="6169718" y="1379756"/>
            <a:ext cx="4695167" cy="4690877"/>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3" name="Picture Placeholder 13"/>
          <p:cNvSpPr>
            <a:spLocks noGrp="1"/>
          </p:cNvSpPr>
          <p:nvPr>
            <p:ph type="pic" sz="quarter" idx="16"/>
          </p:nvPr>
        </p:nvSpPr>
        <p:spPr>
          <a:xfrm>
            <a:off x="1397692" y="3755341"/>
            <a:ext cx="2317411" cy="2315295"/>
          </a:xfrm>
          <a:effectLst/>
        </p:spPr>
        <p:txBody>
          <a:bodyPr>
            <a:normAutofit/>
          </a:bodyPr>
          <a:lstStyle>
            <a:lvl1pPr marL="0" indent="0">
              <a:buNone/>
              <a:defRPr sz="2133">
                <a:ln>
                  <a:noFill/>
                </a:ln>
                <a:solidFill>
                  <a:schemeClr val="bg1">
                    <a:lumMod val="85000"/>
                  </a:schemeClr>
                </a:solidFill>
              </a:defRPr>
            </a:lvl1pPr>
          </a:lstStyle>
          <a:p>
            <a:endParaRPr lang="en-US"/>
          </a:p>
        </p:txBody>
      </p:sp>
    </p:spTree>
    <p:extLst>
      <p:ext uri="{BB962C8B-B14F-4D97-AF65-F5344CB8AC3E}">
        <p14:creationId xmlns:p14="http://schemas.microsoft.com/office/powerpoint/2010/main" val="177795898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ortfolio 5">
    <p:spTree>
      <p:nvGrpSpPr>
        <p:cNvPr id="1" name=""/>
        <p:cNvGrpSpPr/>
        <p:nvPr/>
      </p:nvGrpSpPr>
      <p:grpSpPr>
        <a:xfrm>
          <a:off x="0" y="0"/>
          <a:ext cx="0" cy="0"/>
          <a:chOff x="0" y="0"/>
          <a:chExt cx="0" cy="0"/>
        </a:xfrm>
      </p:grpSpPr>
      <p:sp>
        <p:nvSpPr>
          <p:cNvPr id="5" name="Rectangle 4"/>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6" name="Isosceles Triangle 5"/>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7"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9" name="Picture Placeholder 13"/>
          <p:cNvSpPr>
            <a:spLocks noGrp="1"/>
          </p:cNvSpPr>
          <p:nvPr>
            <p:ph type="pic" sz="quarter" idx="11"/>
          </p:nvPr>
        </p:nvSpPr>
        <p:spPr>
          <a:xfrm>
            <a:off x="3785656" y="1369493"/>
            <a:ext cx="4691264" cy="4701140"/>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0" name="Picture Placeholder 13"/>
          <p:cNvSpPr>
            <a:spLocks noGrp="1"/>
          </p:cNvSpPr>
          <p:nvPr>
            <p:ph type="pic" sz="quarter" idx="13"/>
          </p:nvPr>
        </p:nvSpPr>
        <p:spPr>
          <a:xfrm>
            <a:off x="8547473" y="1379756"/>
            <a:ext cx="2317411" cy="2315293"/>
          </a:xfrm>
          <a:effectLst/>
        </p:spPr>
        <p:txBody>
          <a:bodyPr>
            <a:normAutofit/>
          </a:bodyPr>
          <a:lstStyle>
            <a:lvl1pPr marL="0" indent="0">
              <a:buNone/>
              <a:defRPr sz="2133">
                <a:ln>
                  <a:noFill/>
                </a:ln>
                <a:solidFill>
                  <a:schemeClr val="bg1">
                    <a:lumMod val="85000"/>
                  </a:schemeClr>
                </a:solidFill>
              </a:defRPr>
            </a:lvl1pPr>
          </a:lstStyle>
          <a:p>
            <a:endParaRPr lang="en-US"/>
          </a:p>
        </p:txBody>
      </p:sp>
      <p:sp>
        <p:nvSpPr>
          <p:cNvPr id="13" name="Picture Placeholder 13"/>
          <p:cNvSpPr>
            <a:spLocks noGrp="1"/>
          </p:cNvSpPr>
          <p:nvPr>
            <p:ph type="pic" sz="quarter" idx="17"/>
          </p:nvPr>
        </p:nvSpPr>
        <p:spPr>
          <a:xfrm>
            <a:off x="8547473" y="3755340"/>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14" name="Picture Placeholder 13"/>
          <p:cNvSpPr>
            <a:spLocks noGrp="1"/>
          </p:cNvSpPr>
          <p:nvPr>
            <p:ph type="pic" sz="quarter" idx="18"/>
          </p:nvPr>
        </p:nvSpPr>
        <p:spPr>
          <a:xfrm>
            <a:off x="1398783" y="1379756"/>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
        <p:nvSpPr>
          <p:cNvPr id="15" name="Picture Placeholder 13"/>
          <p:cNvSpPr>
            <a:spLocks noGrp="1"/>
          </p:cNvSpPr>
          <p:nvPr>
            <p:ph type="pic" sz="quarter" idx="19"/>
          </p:nvPr>
        </p:nvSpPr>
        <p:spPr>
          <a:xfrm>
            <a:off x="1398783" y="3755340"/>
            <a:ext cx="2317411" cy="2315293"/>
          </a:xfrm>
          <a:effectLst/>
        </p:spPr>
        <p:txBody>
          <a:bodyPr>
            <a:normAutofit/>
          </a:bodyPr>
          <a:lstStyle>
            <a:lvl1pPr marL="0" indent="0">
              <a:buNone/>
              <a:defRPr sz="2133">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67021736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pp Desig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4976752" y="1254624"/>
            <a:ext cx="2242731" cy="4773897"/>
          </a:xfrm>
          <a:prstGeom prst="rect">
            <a:avLst/>
          </a:prstGeom>
        </p:spPr>
      </p:pic>
      <p:sp>
        <p:nvSpPr>
          <p:cNvPr id="10" name="Picture Placeholder 9"/>
          <p:cNvSpPr>
            <a:spLocks noGrp="1"/>
          </p:cNvSpPr>
          <p:nvPr>
            <p:ph type="pic" sz="quarter" idx="10"/>
          </p:nvPr>
        </p:nvSpPr>
        <p:spPr>
          <a:xfrm>
            <a:off x="5180106" y="1962152"/>
            <a:ext cx="1871133" cy="3357033"/>
          </a:xfrm>
        </p:spPr>
        <p:txBody>
          <a:bodyPr>
            <a:normAutofit/>
          </a:bodyPr>
          <a:lstStyle>
            <a:lvl1pPr marL="0" indent="0">
              <a:buNone/>
              <a:defRPr sz="1400">
                <a:solidFill>
                  <a:schemeClr val="tx1">
                    <a:lumMod val="50000"/>
                    <a:lumOff val="50000"/>
                  </a:schemeClr>
                </a:solidFill>
              </a:defRPr>
            </a:lvl1pPr>
          </a:lstStyle>
          <a:p>
            <a:endParaRPr lang="en-US"/>
          </a:p>
        </p:txBody>
      </p:sp>
      <p:grpSp>
        <p:nvGrpSpPr>
          <p:cNvPr id="11" name="Group 10"/>
          <p:cNvGrpSpPr/>
          <p:nvPr userDrawn="1"/>
        </p:nvGrpSpPr>
        <p:grpSpPr>
          <a:xfrm>
            <a:off x="0" y="6811553"/>
            <a:ext cx="12192000" cy="94827"/>
            <a:chOff x="0" y="3474720"/>
            <a:chExt cx="10261600" cy="71120"/>
          </a:xfrm>
        </p:grpSpPr>
        <p:sp>
          <p:nvSpPr>
            <p:cNvPr id="12" name="Rectangle 11"/>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3" name="Rectangle 12"/>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Rectangle 13"/>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5" name="Rectangle 14"/>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Rectangle 15"/>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
        <p:nvSpPr>
          <p:cNvPr id="17" name="Rectangle 16"/>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8" name="Isosceles Triangle 17"/>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9"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375217110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1265168"/>
            <a:ext cx="12192000" cy="3386667"/>
          </a:xfrm>
        </p:spPr>
        <p:txBody>
          <a:bodyPr>
            <a:normAutofit/>
          </a:bodyPr>
          <a:lstStyle>
            <a:lvl1pPr marL="0" indent="0">
              <a:buNone/>
              <a:defRPr sz="2133">
                <a:solidFill>
                  <a:schemeClr val="bg1">
                    <a:lumMod val="65000"/>
                  </a:schemeClr>
                </a:solidFill>
              </a:defRPr>
            </a:lvl1pPr>
          </a:lstStyle>
          <a:p>
            <a:endParaRPr lang="en-US"/>
          </a:p>
        </p:txBody>
      </p:sp>
      <p:sp>
        <p:nvSpPr>
          <p:cNvPr id="16" name="Rectangle 15"/>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7" name="Isosceles Triangle 16"/>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8"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200625429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ne Service Sample">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
        <p:nvSpPr>
          <p:cNvPr id="17" name="Picture Placeholder 16"/>
          <p:cNvSpPr>
            <a:spLocks noGrp="1"/>
          </p:cNvSpPr>
          <p:nvPr>
            <p:ph type="pic" sz="quarter" idx="10"/>
          </p:nvPr>
        </p:nvSpPr>
        <p:spPr>
          <a:xfrm>
            <a:off x="4779434" y="4454342"/>
            <a:ext cx="1693333" cy="1693333"/>
          </a:xfrm>
        </p:spPr>
        <p:txBody>
          <a:bodyPr>
            <a:normAutofit/>
          </a:bodyPr>
          <a:lstStyle>
            <a:lvl1pPr marL="0" indent="0">
              <a:buNone/>
              <a:defRPr sz="1200"/>
            </a:lvl1pPr>
          </a:lstStyle>
          <a:p>
            <a:endParaRPr lang="en-US"/>
          </a:p>
        </p:txBody>
      </p:sp>
      <p:sp>
        <p:nvSpPr>
          <p:cNvPr id="18" name="Picture Placeholder 16"/>
          <p:cNvSpPr>
            <a:spLocks noGrp="1"/>
          </p:cNvSpPr>
          <p:nvPr>
            <p:ph type="pic" sz="quarter" idx="11"/>
          </p:nvPr>
        </p:nvSpPr>
        <p:spPr>
          <a:xfrm>
            <a:off x="6622815" y="4454342"/>
            <a:ext cx="1693333" cy="1693333"/>
          </a:xfrm>
        </p:spPr>
        <p:txBody>
          <a:bodyPr>
            <a:normAutofit/>
          </a:bodyPr>
          <a:lstStyle>
            <a:lvl1pPr marL="0" indent="0">
              <a:buNone/>
              <a:defRPr sz="1200"/>
            </a:lvl1pPr>
          </a:lstStyle>
          <a:p>
            <a:endParaRPr lang="en-US"/>
          </a:p>
        </p:txBody>
      </p:sp>
      <p:sp>
        <p:nvSpPr>
          <p:cNvPr id="19" name="Picture Placeholder 16"/>
          <p:cNvSpPr>
            <a:spLocks noGrp="1"/>
          </p:cNvSpPr>
          <p:nvPr>
            <p:ph type="pic" sz="quarter" idx="12"/>
          </p:nvPr>
        </p:nvSpPr>
        <p:spPr>
          <a:xfrm>
            <a:off x="8458039" y="4454342"/>
            <a:ext cx="2680333" cy="1693333"/>
          </a:xfrm>
        </p:spPr>
        <p:txBody>
          <a:bodyPr>
            <a:normAutofit/>
          </a:bodyPr>
          <a:lstStyle>
            <a:lvl1pPr marL="0" indent="0">
              <a:buNone/>
              <a:defRPr sz="1200"/>
            </a:lvl1pPr>
          </a:lstStyle>
          <a:p>
            <a:endParaRPr lang="en-US"/>
          </a:p>
        </p:txBody>
      </p:sp>
    </p:spTree>
    <p:extLst>
      <p:ext uri="{BB962C8B-B14F-4D97-AF65-F5344CB8AC3E}">
        <p14:creationId xmlns:p14="http://schemas.microsoft.com/office/powerpoint/2010/main" val="11292226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pp Design 01">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pic>
        <p:nvPicPr>
          <p:cNvPr id="21" name="Picture 20"/>
          <p:cNvPicPr>
            <a:picLocks noChangeAspect="1"/>
          </p:cNvPicPr>
          <p:nvPr/>
        </p:nvPicPr>
        <p:blipFill>
          <a:blip r:embed="rId2" cstate="print"/>
          <a:stretch>
            <a:fillRect/>
          </a:stretch>
        </p:blipFill>
        <p:spPr>
          <a:xfrm>
            <a:off x="3282265" y="1756335"/>
            <a:ext cx="1729831" cy="3682135"/>
          </a:xfrm>
          <a:prstGeom prst="rect">
            <a:avLst/>
          </a:prstGeom>
        </p:spPr>
      </p:pic>
      <p:pic>
        <p:nvPicPr>
          <p:cNvPr id="16" name="Picture 15"/>
          <p:cNvPicPr>
            <a:picLocks noChangeAspect="1"/>
          </p:cNvPicPr>
          <p:nvPr/>
        </p:nvPicPr>
        <p:blipFill>
          <a:blip r:embed="rId2" cstate="print"/>
          <a:stretch>
            <a:fillRect/>
          </a:stretch>
        </p:blipFill>
        <p:spPr>
          <a:xfrm>
            <a:off x="634579" y="1756335"/>
            <a:ext cx="1729831" cy="3682135"/>
          </a:xfrm>
          <a:prstGeom prst="rect">
            <a:avLst/>
          </a:prstGeom>
        </p:spPr>
      </p:pic>
      <p:sp>
        <p:nvSpPr>
          <p:cNvPr id="23" name="Picture Placeholder 16"/>
          <p:cNvSpPr>
            <a:spLocks noGrp="1"/>
          </p:cNvSpPr>
          <p:nvPr userDrawn="1">
            <p:ph type="pic" sz="quarter" idx="13"/>
          </p:nvPr>
        </p:nvSpPr>
        <p:spPr>
          <a:xfrm>
            <a:off x="3928973" y="2303202"/>
            <a:ext cx="944871" cy="2572188"/>
          </a:xfrm>
        </p:spPr>
        <p:txBody>
          <a:bodyPr>
            <a:normAutofit/>
          </a:bodyPr>
          <a:lstStyle>
            <a:lvl1pPr marL="0" indent="0">
              <a:buNone/>
              <a:defRPr sz="667"/>
            </a:lvl1pPr>
          </a:lstStyle>
          <a:p>
            <a:endParaRPr lang="en-US"/>
          </a:p>
        </p:txBody>
      </p:sp>
      <p:sp>
        <p:nvSpPr>
          <p:cNvPr id="24" name="Picture Placeholder 16"/>
          <p:cNvSpPr>
            <a:spLocks noGrp="1"/>
          </p:cNvSpPr>
          <p:nvPr userDrawn="1">
            <p:ph type="pic" sz="quarter" idx="14"/>
          </p:nvPr>
        </p:nvSpPr>
        <p:spPr>
          <a:xfrm>
            <a:off x="790222" y="2296146"/>
            <a:ext cx="896020" cy="2572188"/>
          </a:xfrm>
        </p:spPr>
        <p:txBody>
          <a:bodyPr>
            <a:normAutofit/>
          </a:bodyPr>
          <a:lstStyle>
            <a:lvl1pPr marL="0" indent="0">
              <a:buNone/>
              <a:defRPr sz="667"/>
            </a:lvl1pPr>
          </a:lstStyle>
          <a:p>
            <a:endParaRPr lang="en-US"/>
          </a:p>
        </p:txBody>
      </p:sp>
      <p:sp>
        <p:nvSpPr>
          <p:cNvPr id="25" name="Picture Placeholder 16"/>
          <p:cNvSpPr>
            <a:spLocks noGrp="1"/>
          </p:cNvSpPr>
          <p:nvPr>
            <p:ph type="pic" sz="quarter" idx="10"/>
          </p:nvPr>
        </p:nvSpPr>
        <p:spPr>
          <a:xfrm>
            <a:off x="1877923" y="2013923"/>
            <a:ext cx="1889744" cy="3369467"/>
          </a:xfrm>
        </p:spPr>
        <p:txBody>
          <a:bodyPr>
            <a:normAutofit/>
          </a:bodyPr>
          <a:lstStyle>
            <a:lvl1pPr marL="0" indent="0">
              <a:buNone/>
              <a:defRPr sz="667"/>
            </a:lvl1pPr>
          </a:lstStyle>
          <a:p>
            <a:endParaRPr lang="en-US"/>
          </a:p>
        </p:txBody>
      </p:sp>
      <p:pic>
        <p:nvPicPr>
          <p:cNvPr id="14" name="Picture 13"/>
          <p:cNvPicPr>
            <a:picLocks noChangeAspect="1"/>
          </p:cNvPicPr>
          <p:nvPr userDrawn="1"/>
        </p:nvPicPr>
        <p:blipFill>
          <a:blip r:embed="rId2"/>
          <a:stretch>
            <a:fillRect/>
          </a:stretch>
        </p:blipFill>
        <p:spPr>
          <a:xfrm>
            <a:off x="1686241" y="1309009"/>
            <a:ext cx="2242731" cy="4773897"/>
          </a:xfrm>
          <a:prstGeom prst="rect">
            <a:avLst/>
          </a:prstGeom>
        </p:spPr>
      </p:pic>
      <p:grpSp>
        <p:nvGrpSpPr>
          <p:cNvPr id="26" name="Group 25"/>
          <p:cNvGrpSpPr/>
          <p:nvPr userDrawn="1"/>
        </p:nvGrpSpPr>
        <p:grpSpPr>
          <a:xfrm>
            <a:off x="0" y="6811553"/>
            <a:ext cx="12192000" cy="94827"/>
            <a:chOff x="0" y="3474720"/>
            <a:chExt cx="10261600" cy="71120"/>
          </a:xfrm>
        </p:grpSpPr>
        <p:sp>
          <p:nvSpPr>
            <p:cNvPr id="27"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8"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9"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0"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1"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98067085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pp Design 02">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pic>
        <p:nvPicPr>
          <p:cNvPr id="22" name="Picture 21"/>
          <p:cNvPicPr>
            <a:picLocks noChangeAspect="1"/>
          </p:cNvPicPr>
          <p:nvPr userDrawn="1"/>
        </p:nvPicPr>
        <p:blipFill>
          <a:blip r:embed="rId2" cstate="print"/>
          <a:stretch>
            <a:fillRect/>
          </a:stretch>
        </p:blipFill>
        <p:spPr>
          <a:xfrm>
            <a:off x="1925213" y="1161841"/>
            <a:ext cx="1699820" cy="3618252"/>
          </a:xfrm>
          <a:prstGeom prst="rect">
            <a:avLst/>
          </a:prstGeom>
        </p:spPr>
      </p:pic>
      <p:sp>
        <p:nvSpPr>
          <p:cNvPr id="26" name="Picture Placeholder 9"/>
          <p:cNvSpPr>
            <a:spLocks noGrp="1"/>
          </p:cNvSpPr>
          <p:nvPr>
            <p:ph type="pic" sz="quarter" idx="10"/>
          </p:nvPr>
        </p:nvSpPr>
        <p:spPr>
          <a:xfrm>
            <a:off x="2080182" y="1700036"/>
            <a:ext cx="1418177" cy="2544377"/>
          </a:xfrm>
        </p:spPr>
        <p:txBody>
          <a:bodyPr>
            <a:normAutofit/>
          </a:bodyPr>
          <a:lstStyle>
            <a:lvl1pPr marL="0" indent="0">
              <a:buNone/>
              <a:defRPr sz="1067">
                <a:solidFill>
                  <a:schemeClr val="tx1">
                    <a:lumMod val="50000"/>
                    <a:lumOff val="50000"/>
                  </a:schemeClr>
                </a:solidFill>
              </a:defRPr>
            </a:lvl1pPr>
          </a:lstStyle>
          <a:p>
            <a:endParaRPr lang="en-US"/>
          </a:p>
        </p:txBody>
      </p:sp>
      <p:pic>
        <p:nvPicPr>
          <p:cNvPr id="29" name="Picture 28"/>
          <p:cNvPicPr>
            <a:picLocks noChangeAspect="1"/>
          </p:cNvPicPr>
          <p:nvPr userDrawn="1"/>
        </p:nvPicPr>
        <p:blipFill>
          <a:blip r:embed="rId2" cstate="print"/>
          <a:stretch>
            <a:fillRect/>
          </a:stretch>
        </p:blipFill>
        <p:spPr>
          <a:xfrm>
            <a:off x="5210575" y="1161841"/>
            <a:ext cx="1699820" cy="3618252"/>
          </a:xfrm>
          <a:prstGeom prst="rect">
            <a:avLst/>
          </a:prstGeom>
        </p:spPr>
      </p:pic>
      <p:sp>
        <p:nvSpPr>
          <p:cNvPr id="30" name="Picture Placeholder 9"/>
          <p:cNvSpPr>
            <a:spLocks noGrp="1"/>
          </p:cNvSpPr>
          <p:nvPr>
            <p:ph type="pic" sz="quarter" idx="11"/>
          </p:nvPr>
        </p:nvSpPr>
        <p:spPr>
          <a:xfrm>
            <a:off x="5365545" y="1700036"/>
            <a:ext cx="1418177" cy="2544377"/>
          </a:xfrm>
        </p:spPr>
        <p:txBody>
          <a:bodyPr>
            <a:normAutofit/>
          </a:bodyPr>
          <a:lstStyle>
            <a:lvl1pPr marL="0" indent="0">
              <a:buNone/>
              <a:defRPr sz="1067">
                <a:solidFill>
                  <a:schemeClr val="tx1">
                    <a:lumMod val="50000"/>
                    <a:lumOff val="50000"/>
                  </a:schemeClr>
                </a:solidFill>
              </a:defRPr>
            </a:lvl1pPr>
          </a:lstStyle>
          <a:p>
            <a:endParaRPr lang="en-US"/>
          </a:p>
        </p:txBody>
      </p:sp>
      <p:pic>
        <p:nvPicPr>
          <p:cNvPr id="33" name="Picture 32"/>
          <p:cNvPicPr>
            <a:picLocks noChangeAspect="1"/>
          </p:cNvPicPr>
          <p:nvPr userDrawn="1"/>
        </p:nvPicPr>
        <p:blipFill>
          <a:blip r:embed="rId2" cstate="print"/>
          <a:stretch>
            <a:fillRect/>
          </a:stretch>
        </p:blipFill>
        <p:spPr>
          <a:xfrm>
            <a:off x="8540814" y="1161841"/>
            <a:ext cx="1699820" cy="3618252"/>
          </a:xfrm>
          <a:prstGeom prst="rect">
            <a:avLst/>
          </a:prstGeom>
        </p:spPr>
      </p:pic>
      <p:sp>
        <p:nvSpPr>
          <p:cNvPr id="34" name="Picture Placeholder 9"/>
          <p:cNvSpPr>
            <a:spLocks noGrp="1"/>
          </p:cNvSpPr>
          <p:nvPr>
            <p:ph type="pic" sz="quarter" idx="12"/>
          </p:nvPr>
        </p:nvSpPr>
        <p:spPr>
          <a:xfrm>
            <a:off x="8695784" y="1700036"/>
            <a:ext cx="1418177" cy="2544377"/>
          </a:xfrm>
        </p:spPr>
        <p:txBody>
          <a:bodyPr>
            <a:normAutofit/>
          </a:bodyPr>
          <a:lstStyle>
            <a:lvl1pPr marL="0" indent="0">
              <a:buNone/>
              <a:defRPr sz="1400">
                <a:solidFill>
                  <a:schemeClr val="tx1">
                    <a:lumMod val="50000"/>
                    <a:lumOff val="50000"/>
                  </a:schemeClr>
                </a:solidFill>
              </a:defRPr>
            </a:lvl1pPr>
          </a:lstStyle>
          <a:p>
            <a:endParaRPr lang="en-US"/>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Tree>
    <p:extLst>
      <p:ext uri="{BB962C8B-B14F-4D97-AF65-F5344CB8AC3E}">
        <p14:creationId xmlns:p14="http://schemas.microsoft.com/office/powerpoint/2010/main" val="100066774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 Design 03">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17" name="Picture 16"/>
          <p:cNvPicPr>
            <a:picLocks noChangeAspect="1"/>
          </p:cNvPicPr>
          <p:nvPr userDrawn="1"/>
        </p:nvPicPr>
        <p:blipFill>
          <a:blip r:embed="rId2"/>
          <a:stretch>
            <a:fillRect/>
          </a:stretch>
        </p:blipFill>
        <p:spPr>
          <a:xfrm>
            <a:off x="8655790" y="1116077"/>
            <a:ext cx="2314063" cy="4925736"/>
          </a:xfrm>
          <a:prstGeom prst="rect">
            <a:avLst/>
          </a:prstGeom>
        </p:spPr>
      </p:pic>
      <p:sp>
        <p:nvSpPr>
          <p:cNvPr id="18" name="Picture Placeholder 9"/>
          <p:cNvSpPr>
            <a:spLocks noGrp="1"/>
          </p:cNvSpPr>
          <p:nvPr>
            <p:ph type="pic" sz="quarter" idx="11"/>
          </p:nvPr>
        </p:nvSpPr>
        <p:spPr>
          <a:xfrm>
            <a:off x="8864323" y="1837652"/>
            <a:ext cx="1944995" cy="3490704"/>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16326251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BE9EA-B8C4-4695-B2D0-F9C0079D0F6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0938955-A260-43C3-9303-16660B95E2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5A7AD89-826E-44E5-90D2-07363CBF5C72}"/>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5FC76845-52EC-4E63-8630-343B9B1FD32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19B2A00-15AE-4834-A30B-7DC54B2D3C42}"/>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8226407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App Design 04">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13" name="Picture 12"/>
          <p:cNvPicPr>
            <a:picLocks noChangeAspect="1"/>
          </p:cNvPicPr>
          <p:nvPr userDrawn="1"/>
        </p:nvPicPr>
        <p:blipFill>
          <a:blip r:embed="rId2"/>
          <a:stretch>
            <a:fillRect/>
          </a:stretch>
        </p:blipFill>
        <p:spPr>
          <a:xfrm>
            <a:off x="4951910" y="1116077"/>
            <a:ext cx="2314063" cy="4925736"/>
          </a:xfrm>
          <a:prstGeom prst="rect">
            <a:avLst/>
          </a:prstGeom>
        </p:spPr>
      </p:pic>
      <p:sp>
        <p:nvSpPr>
          <p:cNvPr id="14" name="Picture Placeholder 9"/>
          <p:cNvSpPr>
            <a:spLocks noGrp="1"/>
          </p:cNvSpPr>
          <p:nvPr>
            <p:ph type="pic" sz="quarter" idx="11"/>
          </p:nvPr>
        </p:nvSpPr>
        <p:spPr>
          <a:xfrm>
            <a:off x="5150217" y="1828884"/>
            <a:ext cx="1944995" cy="3490704"/>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04117290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pp Design 05">
    <p:spTree>
      <p:nvGrpSpPr>
        <p:cNvPr id="1" name=""/>
        <p:cNvGrpSpPr/>
        <p:nvPr/>
      </p:nvGrpSpPr>
      <p:grpSpPr>
        <a:xfrm>
          <a:off x="0" y="0"/>
          <a:ext cx="0" cy="0"/>
          <a:chOff x="0" y="0"/>
          <a:chExt cx="0" cy="0"/>
        </a:xfrm>
      </p:grpSpPr>
      <p:pic>
        <p:nvPicPr>
          <p:cNvPr id="36" name="Picture 35"/>
          <p:cNvPicPr>
            <a:picLocks noChangeAspect="1"/>
          </p:cNvPicPr>
          <p:nvPr userDrawn="1"/>
        </p:nvPicPr>
        <p:blipFill>
          <a:blip r:embed="rId2" cstate="print"/>
          <a:stretch>
            <a:fillRect/>
          </a:stretch>
        </p:blipFill>
        <p:spPr>
          <a:xfrm>
            <a:off x="6553446" y="1883555"/>
            <a:ext cx="1603977" cy="3414241"/>
          </a:xfrm>
          <a:prstGeom prst="rect">
            <a:avLst/>
          </a:prstGeom>
        </p:spPr>
      </p:pic>
      <p:pic>
        <p:nvPicPr>
          <p:cNvPr id="37" name="Picture 36"/>
          <p:cNvPicPr>
            <a:picLocks noChangeAspect="1"/>
          </p:cNvPicPr>
          <p:nvPr userDrawn="1"/>
        </p:nvPicPr>
        <p:blipFill>
          <a:blip r:embed="rId2" cstate="print"/>
          <a:stretch>
            <a:fillRect/>
          </a:stretch>
        </p:blipFill>
        <p:spPr>
          <a:xfrm>
            <a:off x="3905761" y="1883555"/>
            <a:ext cx="1603977" cy="3414241"/>
          </a:xfrm>
          <a:prstGeom prst="rect">
            <a:avLst/>
          </a:prstGeom>
        </p:spPr>
      </p:pic>
      <p:pic>
        <p:nvPicPr>
          <p:cNvPr id="41" name="Picture 40"/>
          <p:cNvPicPr>
            <a:picLocks noChangeAspect="1"/>
          </p:cNvPicPr>
          <p:nvPr userDrawn="1"/>
        </p:nvPicPr>
        <p:blipFill>
          <a:blip r:embed="rId3" cstate="print"/>
          <a:stretch>
            <a:fillRect/>
          </a:stretch>
        </p:blipFill>
        <p:spPr>
          <a:xfrm>
            <a:off x="4957424" y="1515659"/>
            <a:ext cx="2079561" cy="4426573"/>
          </a:xfrm>
          <a:prstGeom prst="rect">
            <a:avLst/>
          </a:prstGeom>
        </p:spPr>
      </p:pic>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6" name="Group 25"/>
          <p:cNvGrpSpPr/>
          <p:nvPr userDrawn="1"/>
        </p:nvGrpSpPr>
        <p:grpSpPr>
          <a:xfrm>
            <a:off x="0" y="6811553"/>
            <a:ext cx="12192000" cy="94827"/>
            <a:chOff x="0" y="3474720"/>
            <a:chExt cx="10261600" cy="71120"/>
          </a:xfrm>
        </p:grpSpPr>
        <p:sp>
          <p:nvSpPr>
            <p:cNvPr id="27"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8"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9"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0"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1"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
        <p:nvSpPr>
          <p:cNvPr id="38" name="Picture Placeholder 16"/>
          <p:cNvSpPr>
            <a:spLocks noGrp="1"/>
          </p:cNvSpPr>
          <p:nvPr>
            <p:ph type="pic" sz="quarter" idx="13"/>
          </p:nvPr>
        </p:nvSpPr>
        <p:spPr>
          <a:xfrm>
            <a:off x="7036984" y="2394393"/>
            <a:ext cx="1006768" cy="2385049"/>
          </a:xfrm>
        </p:spPr>
        <p:txBody>
          <a:bodyPr>
            <a:normAutofit/>
          </a:bodyPr>
          <a:lstStyle>
            <a:lvl1pPr marL="0" indent="0">
              <a:buNone/>
              <a:defRPr sz="667"/>
            </a:lvl1pPr>
          </a:lstStyle>
          <a:p>
            <a:endParaRPr lang="en-US"/>
          </a:p>
        </p:txBody>
      </p:sp>
      <p:sp>
        <p:nvSpPr>
          <p:cNvPr id="39" name="Picture Placeholder 16"/>
          <p:cNvSpPr>
            <a:spLocks noGrp="1"/>
          </p:cNvSpPr>
          <p:nvPr>
            <p:ph type="pic" sz="quarter" idx="14"/>
          </p:nvPr>
        </p:nvSpPr>
        <p:spPr>
          <a:xfrm>
            <a:off x="4047873" y="2393726"/>
            <a:ext cx="920404" cy="2385049"/>
          </a:xfrm>
        </p:spPr>
        <p:txBody>
          <a:bodyPr>
            <a:normAutofit/>
          </a:bodyPr>
          <a:lstStyle>
            <a:lvl1pPr marL="0" indent="0">
              <a:buNone/>
              <a:defRPr sz="667"/>
            </a:lvl1pPr>
          </a:lstStyle>
          <a:p>
            <a:endParaRPr lang="en-US"/>
          </a:p>
        </p:txBody>
      </p:sp>
      <p:sp>
        <p:nvSpPr>
          <p:cNvPr id="25" name="Picture Placeholder 16"/>
          <p:cNvSpPr>
            <a:spLocks noGrp="1"/>
          </p:cNvSpPr>
          <p:nvPr>
            <p:ph type="pic" sz="quarter" idx="10"/>
          </p:nvPr>
        </p:nvSpPr>
        <p:spPr>
          <a:xfrm>
            <a:off x="5147240" y="2183257"/>
            <a:ext cx="1747045" cy="3114540"/>
          </a:xfrm>
        </p:spPr>
        <p:txBody>
          <a:bodyPr>
            <a:normAutofit/>
          </a:bodyPr>
          <a:lstStyle>
            <a:lvl1pPr marL="0" indent="0">
              <a:buNone/>
              <a:defRPr sz="667"/>
            </a:lvl1pPr>
          </a:lstStyle>
          <a:p>
            <a:endParaRPr lang="en-US"/>
          </a:p>
        </p:txBody>
      </p:sp>
    </p:spTree>
    <p:extLst>
      <p:ext uri="{BB962C8B-B14F-4D97-AF65-F5344CB8AC3E}">
        <p14:creationId xmlns:p14="http://schemas.microsoft.com/office/powerpoint/2010/main" val="358603111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pp Design 06">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6" name="Group 25"/>
          <p:cNvGrpSpPr/>
          <p:nvPr userDrawn="1"/>
        </p:nvGrpSpPr>
        <p:grpSpPr>
          <a:xfrm>
            <a:off x="0" y="6811553"/>
            <a:ext cx="12192000" cy="94827"/>
            <a:chOff x="0" y="3474720"/>
            <a:chExt cx="10261600" cy="71120"/>
          </a:xfrm>
        </p:grpSpPr>
        <p:sp>
          <p:nvSpPr>
            <p:cNvPr id="27"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8"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9"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0"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1"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17" name="Picture 16"/>
          <p:cNvPicPr>
            <a:picLocks noChangeAspect="1"/>
          </p:cNvPicPr>
          <p:nvPr userDrawn="1"/>
        </p:nvPicPr>
        <p:blipFill>
          <a:blip r:embed="rId2"/>
          <a:stretch>
            <a:fillRect/>
          </a:stretch>
        </p:blipFill>
        <p:spPr>
          <a:xfrm>
            <a:off x="3881483" y="1483959"/>
            <a:ext cx="2152576" cy="4581995"/>
          </a:xfrm>
          <a:prstGeom prst="rect">
            <a:avLst/>
          </a:prstGeom>
        </p:spPr>
      </p:pic>
      <p:pic>
        <p:nvPicPr>
          <p:cNvPr id="18" name="Picture 17"/>
          <p:cNvPicPr>
            <a:picLocks noChangeAspect="1"/>
          </p:cNvPicPr>
          <p:nvPr userDrawn="1"/>
        </p:nvPicPr>
        <p:blipFill>
          <a:blip r:embed="rId2"/>
          <a:stretch>
            <a:fillRect/>
          </a:stretch>
        </p:blipFill>
        <p:spPr>
          <a:xfrm>
            <a:off x="6088245" y="1483959"/>
            <a:ext cx="2152576" cy="4581995"/>
          </a:xfrm>
          <a:prstGeom prst="rect">
            <a:avLst/>
          </a:prstGeom>
        </p:spPr>
      </p:pic>
      <p:sp>
        <p:nvSpPr>
          <p:cNvPr id="19" name="Picture Placeholder 16"/>
          <p:cNvSpPr>
            <a:spLocks noGrp="1"/>
          </p:cNvSpPr>
          <p:nvPr>
            <p:ph type="pic" sz="quarter" idx="10"/>
          </p:nvPr>
        </p:nvSpPr>
        <p:spPr>
          <a:xfrm>
            <a:off x="4068440" y="2171161"/>
            <a:ext cx="1808005" cy="3224268"/>
          </a:xfrm>
        </p:spPr>
        <p:txBody>
          <a:bodyPr>
            <a:normAutofit/>
          </a:bodyPr>
          <a:lstStyle>
            <a:lvl1pPr marL="0" indent="0">
              <a:buNone/>
              <a:defRPr sz="667"/>
            </a:lvl1pPr>
          </a:lstStyle>
          <a:p>
            <a:endParaRPr lang="en-US"/>
          </a:p>
        </p:txBody>
      </p:sp>
      <p:sp>
        <p:nvSpPr>
          <p:cNvPr id="20" name="Picture Placeholder 16"/>
          <p:cNvSpPr>
            <a:spLocks noGrp="1"/>
          </p:cNvSpPr>
          <p:nvPr>
            <p:ph type="pic" sz="quarter" idx="11"/>
          </p:nvPr>
        </p:nvSpPr>
        <p:spPr>
          <a:xfrm>
            <a:off x="6278807" y="2171161"/>
            <a:ext cx="1808005" cy="3224268"/>
          </a:xfrm>
        </p:spPr>
        <p:txBody>
          <a:bodyPr>
            <a:normAutofit/>
          </a:bodyPr>
          <a:lstStyle>
            <a:lvl1pPr marL="0" indent="0">
              <a:buNone/>
              <a:defRPr sz="667"/>
            </a:lvl1pPr>
          </a:lstStyle>
          <a:p>
            <a:endParaRPr lang="en-US"/>
          </a:p>
        </p:txBody>
      </p:sp>
    </p:spTree>
    <p:extLst>
      <p:ext uri="{BB962C8B-B14F-4D97-AF65-F5344CB8AC3E}">
        <p14:creationId xmlns:p14="http://schemas.microsoft.com/office/powerpoint/2010/main" val="427866494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ablet 01">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6" name="Group 25"/>
          <p:cNvGrpSpPr/>
          <p:nvPr userDrawn="1"/>
        </p:nvGrpSpPr>
        <p:grpSpPr>
          <a:xfrm>
            <a:off x="0" y="6811553"/>
            <a:ext cx="12192000" cy="94827"/>
            <a:chOff x="0" y="3474720"/>
            <a:chExt cx="10261600" cy="71120"/>
          </a:xfrm>
        </p:grpSpPr>
        <p:sp>
          <p:nvSpPr>
            <p:cNvPr id="27"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8"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9"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0"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1"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3" name="Picture 2" descr="iPad Air White.png"/>
          <p:cNvPicPr>
            <a:picLocks noChangeAspect="1"/>
          </p:cNvPicPr>
          <p:nvPr userDrawn="1"/>
        </p:nvPicPr>
        <p:blipFill>
          <a:blip r:embed="rId2" cstate="print"/>
          <a:stretch>
            <a:fillRect/>
          </a:stretch>
        </p:blipFill>
        <p:spPr>
          <a:xfrm>
            <a:off x="591027" y="1032567"/>
            <a:ext cx="3804879" cy="5446539"/>
          </a:xfrm>
          <a:prstGeom prst="rect">
            <a:avLst/>
          </a:prstGeom>
        </p:spPr>
      </p:pic>
      <p:sp>
        <p:nvSpPr>
          <p:cNvPr id="19" name="Picture Placeholder 16"/>
          <p:cNvSpPr>
            <a:spLocks noGrp="1"/>
          </p:cNvSpPr>
          <p:nvPr>
            <p:ph type="pic" sz="quarter" idx="10"/>
          </p:nvPr>
        </p:nvSpPr>
        <p:spPr>
          <a:xfrm>
            <a:off x="1035948" y="1710684"/>
            <a:ext cx="2955320" cy="3966149"/>
          </a:xfrm>
        </p:spPr>
        <p:txBody>
          <a:bodyPr>
            <a:normAutofit/>
          </a:bodyPr>
          <a:lstStyle>
            <a:lvl1pPr marL="0" indent="0">
              <a:buNone/>
              <a:defRPr sz="667"/>
            </a:lvl1pPr>
          </a:lstStyle>
          <a:p>
            <a:endParaRPr lang="en-US"/>
          </a:p>
        </p:txBody>
      </p:sp>
    </p:spTree>
    <p:extLst>
      <p:ext uri="{BB962C8B-B14F-4D97-AF65-F5344CB8AC3E}">
        <p14:creationId xmlns:p14="http://schemas.microsoft.com/office/powerpoint/2010/main" val="348876225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t 02">
    <p:spTree>
      <p:nvGrpSpPr>
        <p:cNvPr id="1" name=""/>
        <p:cNvGrpSpPr/>
        <p:nvPr/>
      </p:nvGrpSpPr>
      <p:grpSpPr>
        <a:xfrm>
          <a:off x="0" y="0"/>
          <a:ext cx="0" cy="0"/>
          <a:chOff x="0" y="0"/>
          <a:chExt cx="0" cy="0"/>
        </a:xfrm>
      </p:grpSpPr>
      <p:pic>
        <p:nvPicPr>
          <p:cNvPr id="22" name="Picture 21" descr="iPad Air White wo Shadow.png"/>
          <p:cNvPicPr>
            <a:picLocks noChangeAspect="1"/>
          </p:cNvPicPr>
          <p:nvPr userDrawn="1"/>
        </p:nvPicPr>
        <p:blipFill>
          <a:blip r:embed="rId2" cstate="print"/>
          <a:stretch>
            <a:fillRect/>
          </a:stretch>
        </p:blipFill>
        <p:spPr>
          <a:xfrm rot="5400000">
            <a:off x="4078528" y="2898"/>
            <a:ext cx="3764777" cy="5561685"/>
          </a:xfrm>
          <a:prstGeom prst="rect">
            <a:avLst/>
          </a:prstGeom>
        </p:spPr>
      </p:pic>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26" name="Group 25"/>
          <p:cNvGrpSpPr/>
          <p:nvPr userDrawn="1"/>
        </p:nvGrpSpPr>
        <p:grpSpPr>
          <a:xfrm>
            <a:off x="0" y="6811553"/>
            <a:ext cx="12192000" cy="94827"/>
            <a:chOff x="0" y="3474720"/>
            <a:chExt cx="10261600" cy="71120"/>
          </a:xfrm>
        </p:grpSpPr>
        <p:sp>
          <p:nvSpPr>
            <p:cNvPr id="27"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8"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9"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0"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1"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sp>
        <p:nvSpPr>
          <p:cNvPr id="18" name="Picture Placeholder 16"/>
          <p:cNvSpPr>
            <a:spLocks noGrp="1"/>
          </p:cNvSpPr>
          <p:nvPr>
            <p:ph type="pic" sz="quarter" idx="12"/>
          </p:nvPr>
        </p:nvSpPr>
        <p:spPr>
          <a:xfrm>
            <a:off x="4148745" y="1387928"/>
            <a:ext cx="3779520" cy="2828544"/>
          </a:xfrm>
        </p:spPr>
        <p:txBody>
          <a:bodyPr>
            <a:normAutofit/>
          </a:bodyPr>
          <a:lstStyle>
            <a:lvl1pPr marL="0" indent="0">
              <a:buNone/>
              <a:defRPr sz="667"/>
            </a:lvl1pPr>
          </a:lstStyle>
          <a:p>
            <a:endParaRPr lang="en-US"/>
          </a:p>
        </p:txBody>
      </p:sp>
    </p:spTree>
    <p:extLst>
      <p:ext uri="{BB962C8B-B14F-4D97-AF65-F5344CB8AC3E}">
        <p14:creationId xmlns:p14="http://schemas.microsoft.com/office/powerpoint/2010/main" val="40775870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ptop 01">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grpSp>
        <p:nvGrpSpPr>
          <p:cNvPr id="15" name="Group 14"/>
          <p:cNvGrpSpPr/>
          <p:nvPr userDrawn="1"/>
        </p:nvGrpSpPr>
        <p:grpSpPr>
          <a:xfrm>
            <a:off x="257387" y="1472323"/>
            <a:ext cx="6659197" cy="5181355"/>
            <a:chOff x="2084279" y="594889"/>
            <a:chExt cx="4994398" cy="3886016"/>
          </a:xfrm>
        </p:grpSpPr>
        <p:pic>
          <p:nvPicPr>
            <p:cNvPr id="16" name="Picture 15"/>
            <p:cNvPicPr>
              <a:picLocks noChangeAspect="1"/>
            </p:cNvPicPr>
            <p:nvPr/>
          </p:nvPicPr>
          <p:blipFill>
            <a:blip r:embed="rId2"/>
            <a:stretch>
              <a:fillRect/>
            </a:stretch>
          </p:blipFill>
          <p:spPr>
            <a:xfrm>
              <a:off x="2084279" y="594889"/>
              <a:ext cx="4994398" cy="3886016"/>
            </a:xfrm>
            <a:prstGeom prst="rect">
              <a:avLst/>
            </a:prstGeom>
          </p:spPr>
        </p:pic>
        <p:sp>
          <p:nvSpPr>
            <p:cNvPr id="17" name="Rectangle 16"/>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400" dirty="0"/>
            </a:p>
          </p:txBody>
        </p:sp>
      </p:grpSp>
      <p:sp>
        <p:nvSpPr>
          <p:cNvPr id="14" name="Picture Placeholder 9"/>
          <p:cNvSpPr>
            <a:spLocks noGrp="1"/>
          </p:cNvSpPr>
          <p:nvPr>
            <p:ph type="pic" sz="quarter" idx="11"/>
          </p:nvPr>
        </p:nvSpPr>
        <p:spPr>
          <a:xfrm>
            <a:off x="1352943" y="2427646"/>
            <a:ext cx="4413504" cy="2769217"/>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69976294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sktop 01">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18" name="Picture 17" descr="iMac.png"/>
          <p:cNvPicPr>
            <a:picLocks noChangeAspect="1"/>
          </p:cNvPicPr>
          <p:nvPr userDrawn="1"/>
        </p:nvPicPr>
        <p:blipFill>
          <a:blip r:embed="rId2"/>
          <a:stretch>
            <a:fillRect/>
          </a:stretch>
        </p:blipFill>
        <p:spPr>
          <a:xfrm>
            <a:off x="6132383" y="1046340"/>
            <a:ext cx="5908184" cy="5178349"/>
          </a:xfrm>
          <a:prstGeom prst="rect">
            <a:avLst/>
          </a:prstGeom>
        </p:spPr>
      </p:pic>
      <p:sp>
        <p:nvSpPr>
          <p:cNvPr id="14" name="Picture Placeholder 9"/>
          <p:cNvSpPr>
            <a:spLocks noGrp="1"/>
          </p:cNvSpPr>
          <p:nvPr>
            <p:ph type="pic" sz="quarter" idx="11"/>
          </p:nvPr>
        </p:nvSpPr>
        <p:spPr>
          <a:xfrm>
            <a:off x="6942671" y="1761068"/>
            <a:ext cx="4339463" cy="2491081"/>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20023206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sktop 02">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18" name="Picture 17" descr="iMac.png"/>
          <p:cNvPicPr>
            <a:picLocks noChangeAspect="1"/>
          </p:cNvPicPr>
          <p:nvPr userDrawn="1"/>
        </p:nvPicPr>
        <p:blipFill>
          <a:blip r:embed="rId2"/>
          <a:stretch>
            <a:fillRect/>
          </a:stretch>
        </p:blipFill>
        <p:spPr>
          <a:xfrm>
            <a:off x="416437" y="1046340"/>
            <a:ext cx="5908184" cy="5178349"/>
          </a:xfrm>
          <a:prstGeom prst="rect">
            <a:avLst/>
          </a:prstGeom>
        </p:spPr>
      </p:pic>
      <p:sp>
        <p:nvSpPr>
          <p:cNvPr id="14" name="Picture Placeholder 9"/>
          <p:cNvSpPr>
            <a:spLocks noGrp="1"/>
          </p:cNvSpPr>
          <p:nvPr>
            <p:ph type="pic" sz="quarter" idx="11"/>
          </p:nvPr>
        </p:nvSpPr>
        <p:spPr>
          <a:xfrm>
            <a:off x="1226726" y="1761068"/>
            <a:ext cx="4339463" cy="2491081"/>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04382969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Laptop 02">
    <p:spTree>
      <p:nvGrpSpPr>
        <p:cNvPr id="1" name=""/>
        <p:cNvGrpSpPr/>
        <p:nvPr/>
      </p:nvGrpSpPr>
      <p:grpSpPr>
        <a:xfrm>
          <a:off x="0" y="0"/>
          <a:ext cx="0" cy="0"/>
          <a:chOff x="0" y="0"/>
          <a:chExt cx="0" cy="0"/>
        </a:xfrm>
      </p:grpSpPr>
      <p:sp>
        <p:nvSpPr>
          <p:cNvPr id="10" name="Rectangle 9"/>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1" name="Isosceles Triangle 10"/>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12"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grpSp>
        <p:nvGrpSpPr>
          <p:cNvPr id="35" name="Group 34"/>
          <p:cNvGrpSpPr/>
          <p:nvPr userDrawn="1"/>
        </p:nvGrpSpPr>
        <p:grpSpPr>
          <a:xfrm>
            <a:off x="0" y="6811553"/>
            <a:ext cx="12192000" cy="94827"/>
            <a:chOff x="0" y="3474720"/>
            <a:chExt cx="10261600" cy="71120"/>
          </a:xfrm>
        </p:grpSpPr>
        <p:sp>
          <p:nvSpPr>
            <p:cNvPr id="36" name="Rectangle 35"/>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7" name="Rectangle 36"/>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8" name="Rectangle 37"/>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9" name="Rectangle 38"/>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0" name="Rectangle 39"/>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grpSp>
        <p:nvGrpSpPr>
          <p:cNvPr id="21" name="Group 20"/>
          <p:cNvGrpSpPr/>
          <p:nvPr userDrawn="1"/>
        </p:nvGrpSpPr>
        <p:grpSpPr>
          <a:xfrm>
            <a:off x="3251917" y="875372"/>
            <a:ext cx="5704033" cy="4438165"/>
            <a:chOff x="2084279" y="594889"/>
            <a:chExt cx="4994398" cy="3886016"/>
          </a:xfrm>
        </p:grpSpPr>
        <p:pic>
          <p:nvPicPr>
            <p:cNvPr id="22" name="Picture 21"/>
            <p:cNvPicPr>
              <a:picLocks noChangeAspect="1"/>
            </p:cNvPicPr>
            <p:nvPr/>
          </p:nvPicPr>
          <p:blipFill>
            <a:blip r:embed="rId2" cstate="print"/>
            <a:stretch>
              <a:fillRect/>
            </a:stretch>
          </p:blipFill>
          <p:spPr>
            <a:xfrm>
              <a:off x="2084279" y="594889"/>
              <a:ext cx="4994398" cy="3886016"/>
            </a:xfrm>
            <a:prstGeom prst="rect">
              <a:avLst/>
            </a:prstGeom>
          </p:spPr>
        </p:pic>
        <p:sp>
          <p:nvSpPr>
            <p:cNvPr id="23" name="Rectangle 22"/>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400" dirty="0"/>
            </a:p>
          </p:txBody>
        </p:sp>
      </p:grpSp>
      <p:sp>
        <p:nvSpPr>
          <p:cNvPr id="24" name="Picture Placeholder 9"/>
          <p:cNvSpPr>
            <a:spLocks noGrp="1"/>
          </p:cNvSpPr>
          <p:nvPr>
            <p:ph type="pic" sz="quarter" idx="11"/>
          </p:nvPr>
        </p:nvSpPr>
        <p:spPr>
          <a:xfrm>
            <a:off x="4185257" y="1693350"/>
            <a:ext cx="3804836" cy="2365807"/>
          </a:xfrm>
        </p:spPr>
        <p:txBody>
          <a:bodyPr>
            <a:normAutofit/>
          </a:bodyPr>
          <a:lstStyle>
            <a:lvl1pPr marL="0" indent="0">
              <a:buNone/>
              <a:defRPr sz="1067">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48824667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hite without bars">
    <p:spTree>
      <p:nvGrpSpPr>
        <p:cNvPr id="1" name=""/>
        <p:cNvGrpSpPr/>
        <p:nvPr/>
      </p:nvGrpSpPr>
      <p:grpSpPr>
        <a:xfrm>
          <a:off x="0" y="0"/>
          <a:ext cx="0" cy="0"/>
          <a:chOff x="0" y="0"/>
          <a:chExt cx="0" cy="0"/>
        </a:xfrm>
      </p:grpSpPr>
      <p:sp>
        <p:nvSpPr>
          <p:cNvPr id="18" name="Rectangle 17"/>
          <p:cNvSpPr/>
          <p:nvPr userDrawn="1"/>
        </p:nvSpPr>
        <p:spPr>
          <a:xfrm>
            <a:off x="11440626" y="418568"/>
            <a:ext cx="381161" cy="2242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dirty="0"/>
          </a:p>
        </p:txBody>
      </p:sp>
      <p:sp>
        <p:nvSpPr>
          <p:cNvPr id="19" name="Isosceles Triangle 18"/>
          <p:cNvSpPr/>
          <p:nvPr userDrawn="1"/>
        </p:nvSpPr>
        <p:spPr>
          <a:xfrm rot="10610802">
            <a:off x="11444976" y="514788"/>
            <a:ext cx="381784" cy="204536"/>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a:endParaRPr lang="en-US" sz="2400"/>
          </a:p>
        </p:txBody>
      </p:sp>
      <p:sp>
        <p:nvSpPr>
          <p:cNvPr id="20" name="Slide Number Placeholder 5"/>
          <p:cNvSpPr txBox="1"/>
          <p:nvPr userDrawn="1"/>
        </p:nvSpPr>
        <p:spPr>
          <a:xfrm>
            <a:off x="11458443" y="369264"/>
            <a:ext cx="351060" cy="365125"/>
          </a:xfrm>
          <a:prstGeom prst="rect">
            <a:avLst/>
          </a:prstGeom>
        </p:spPr>
        <p:txBody>
          <a:bodyPr vert="horz" lIns="0" tIns="0" rIns="0" bIns="60945" rtlCol="0" anchor="ctr"/>
          <a:lstStyle>
            <a:defPPr>
              <a:defRPr lang="en-US"/>
            </a:defPPr>
            <a:lvl1pPr marL="0" algn="ct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4FFB07-917D-5348-AE2D-F9A4E0AD1751}" type="slidenum">
              <a:rPr lang="en-US" sz="1333" smtClean="0"/>
              <a:t>‹#›</a:t>
            </a:fld>
            <a:endParaRPr lang="en-US" sz="1333" dirty="0"/>
          </a:p>
        </p:txBody>
      </p:sp>
    </p:spTree>
    <p:extLst>
      <p:ext uri="{BB962C8B-B14F-4D97-AF65-F5344CB8AC3E}">
        <p14:creationId xmlns:p14="http://schemas.microsoft.com/office/powerpoint/2010/main" val="167331808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24CD34-911D-4853-8F09-8AFFE65D472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DD328E3-8E79-44B9-9F41-2BDC62261C6E}"/>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C4CAEACD-0979-4889-A1CE-B13C3AACF89F}"/>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2E9CAEC2-297B-4943-97F9-BD1C1462131B}"/>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6" name="页脚占位符 5">
            <a:extLst>
              <a:ext uri="{FF2B5EF4-FFF2-40B4-BE49-F238E27FC236}">
                <a16:creationId xmlns:a16="http://schemas.microsoft.com/office/drawing/2014/main" id="{3453BC08-AEC3-4DC3-AE11-69F02C8192D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7EF0DD3-AF9B-4611-B458-21F172F31535}"/>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37932212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Default - Thinking step">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16199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14502F-A321-4A5E-A31F-8AD080AB365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410ABF-D440-46D6-A5C0-7C51D1969E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476690-0E3C-4C40-921A-AEFEAB2CD5E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123EA42A-8001-4F23-ACAB-CD0FAF0922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F2DCD41D-F674-4A60-B631-55E1814BF84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FA285A9D-5065-4AFE-89C9-AB52E93D9F0D}"/>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8" name="页脚占位符 7">
            <a:extLst>
              <a:ext uri="{FF2B5EF4-FFF2-40B4-BE49-F238E27FC236}">
                <a16:creationId xmlns:a16="http://schemas.microsoft.com/office/drawing/2014/main" id="{9F95A745-B139-4375-8D0B-D6568D6687B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D3F443B-E2FA-4827-BFCC-B5E4719CDE4D}"/>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4200611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AEE54E-EC44-4EAA-B1CE-C268BC66C87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288F955-9590-468D-85F1-937C0FF5FF23}"/>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4" name="页脚占位符 3">
            <a:extLst>
              <a:ext uri="{FF2B5EF4-FFF2-40B4-BE49-F238E27FC236}">
                <a16:creationId xmlns:a16="http://schemas.microsoft.com/office/drawing/2014/main" id="{2A9E3D38-F66B-47C9-A7A4-9BF245423DB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F526CCC4-7DD0-4F59-AAEC-C2DBF5A72AE4}"/>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2958145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91A152C-5E96-4283-8627-F77161FBAA68}"/>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3" name="页脚占位符 2">
            <a:extLst>
              <a:ext uri="{FF2B5EF4-FFF2-40B4-BE49-F238E27FC236}">
                <a16:creationId xmlns:a16="http://schemas.microsoft.com/office/drawing/2014/main" id="{B2229452-3F9B-492E-9F91-61B1D23E2E1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917FA7A-72E4-4CE2-A957-64E5C8F28D38}"/>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1637010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A056-E3B3-4AF2-A989-21CC5B6D277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708F2BD-07D4-4CA4-87C9-2B202D1111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2DCC7623-3C03-40C6-9FE5-A1FC14F240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8C5A514A-B0D0-43C1-B917-ABC9029E718C}"/>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6" name="页脚占位符 5">
            <a:extLst>
              <a:ext uri="{FF2B5EF4-FFF2-40B4-BE49-F238E27FC236}">
                <a16:creationId xmlns:a16="http://schemas.microsoft.com/office/drawing/2014/main" id="{A8FE5C7A-3253-4BD6-AA40-4CEBDE1ECCF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82576FF-43F7-42B9-AF3E-6380771996D6}"/>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2725179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F62967-88F5-4F47-A854-EE46D6FC829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C908EA4-F13B-49FA-9B45-9F4789AC33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1CD8159-38DB-4D3A-AF44-FFDF7E72E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A84C0D7-553D-46A2-8E92-2F4ED677BE7B}"/>
              </a:ext>
            </a:extLst>
          </p:cNvPr>
          <p:cNvSpPr>
            <a:spLocks noGrp="1"/>
          </p:cNvSpPr>
          <p:nvPr>
            <p:ph type="dt" sz="half" idx="10"/>
          </p:nvPr>
        </p:nvSpPr>
        <p:spPr/>
        <p:txBody>
          <a:bodyPr/>
          <a:lstStyle/>
          <a:p>
            <a:fld id="{3976BF90-B7E5-4305-848D-B1896E49C9CA}" type="datetimeFigureOut">
              <a:rPr lang="zh-CN" altLang="en-US" smtClean="0"/>
              <a:t>2019/5/2</a:t>
            </a:fld>
            <a:endParaRPr lang="zh-CN" altLang="en-US"/>
          </a:p>
        </p:txBody>
      </p:sp>
      <p:sp>
        <p:nvSpPr>
          <p:cNvPr id="6" name="页脚占位符 5">
            <a:extLst>
              <a:ext uri="{FF2B5EF4-FFF2-40B4-BE49-F238E27FC236}">
                <a16:creationId xmlns:a16="http://schemas.microsoft.com/office/drawing/2014/main" id="{8976A07B-B56A-442A-B3C9-A8A935D4295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1B552BF-748F-47CD-AF21-FE29EC744C09}"/>
              </a:ext>
            </a:extLst>
          </p:cNvPr>
          <p:cNvSpPr>
            <a:spLocks noGrp="1"/>
          </p:cNvSpPr>
          <p:nvPr>
            <p:ph type="sldNum" sz="quarter" idx="12"/>
          </p:nvPr>
        </p:nvSpPr>
        <p:spPr/>
        <p:txBody>
          <a:body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2841120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image" Target="../media/image1.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3D1D27D-DA7B-48E3-9BDA-188C355DE0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0EB5035-3B7D-4479-BC2D-45A19819EE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58DCD89-E3C8-4365-99AA-847A8891B4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76BF90-B7E5-4305-848D-B1896E49C9CA}" type="datetimeFigureOut">
              <a:rPr lang="zh-CN" altLang="en-US" smtClean="0"/>
              <a:t>2019/5/2</a:t>
            </a:fld>
            <a:endParaRPr lang="zh-CN" altLang="en-US"/>
          </a:p>
        </p:txBody>
      </p:sp>
      <p:sp>
        <p:nvSpPr>
          <p:cNvPr id="5" name="页脚占位符 4">
            <a:extLst>
              <a:ext uri="{FF2B5EF4-FFF2-40B4-BE49-F238E27FC236}">
                <a16:creationId xmlns:a16="http://schemas.microsoft.com/office/drawing/2014/main" id="{2AA867BE-AE64-4F0F-942A-0D69A25E5B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5DB216C-3A2D-4DF1-9B6D-86656B82C7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E2CA64-BB98-488F-B1D3-74A5290CC2F8}" type="slidenum">
              <a:rPr lang="zh-CN" altLang="en-US" smtClean="0"/>
              <a:t>‹#›</a:t>
            </a:fld>
            <a:endParaRPr lang="zh-CN" altLang="en-US"/>
          </a:p>
        </p:txBody>
      </p:sp>
    </p:spTree>
    <p:extLst>
      <p:ext uri="{BB962C8B-B14F-4D97-AF65-F5344CB8AC3E}">
        <p14:creationId xmlns:p14="http://schemas.microsoft.com/office/powerpoint/2010/main" val="1443717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1">
            <a:alphaModFix amt="23000"/>
            <a:lum/>
          </a:blip>
          <a:srcRect/>
          <a:stretch>
            <a:fillRect l="-36000" r="-3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20" tIns="45709" rIns="91420" bIns="45709"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20" tIns="45709" rIns="91420" bIns="4570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20" tIns="45709" rIns="91420" bIns="45709" rtlCol="0" anchor="ctr"/>
          <a:lstStyle>
            <a:lvl1pPr algn="l">
              <a:defRPr sz="16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20" tIns="45709" rIns="91420" bIns="4570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20" tIns="45709" rIns="91420" bIns="45709" rtlCol="0" anchor="ctr"/>
          <a:lstStyle>
            <a:lvl1pPr algn="r">
              <a:defRPr sz="1600">
                <a:solidFill>
                  <a:schemeClr val="tx1">
                    <a:tint val="75000"/>
                  </a:schemeClr>
                </a:solidFill>
              </a:defRPr>
            </a:lvl1pPr>
          </a:lstStyle>
          <a:p>
            <a:fld id="{314FFB07-917D-5348-AE2D-F9A4E0AD1751}" type="slidenum">
              <a:rPr lang="en-US" smtClean="0"/>
              <a:t>‹#›</a:t>
            </a:fld>
            <a:endParaRPr lang="en-US"/>
          </a:p>
        </p:txBody>
      </p:sp>
    </p:spTree>
    <p:extLst>
      <p:ext uri="{BB962C8B-B14F-4D97-AF65-F5344CB8AC3E}">
        <p14:creationId xmlns:p14="http://schemas.microsoft.com/office/powerpoint/2010/main" val="19076257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hf hdr="0" ftr="0" dt="0"/>
  <p:txStyles>
    <p:titleStyle>
      <a:lvl1pPr algn="ctr" defTabSz="608738"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8738"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8738"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8738" rtl="0" eaLnBrk="1" latinLnBrk="0" hangingPunct="1">
        <a:spcBef>
          <a:spcPct val="20000"/>
        </a:spcBef>
        <a:buFont typeface="Arial"/>
        <a:buChar char="•"/>
        <a:defRPr sz="3200" kern="1200">
          <a:solidFill>
            <a:schemeClr val="tx1"/>
          </a:solidFill>
          <a:latin typeface="+mn-lt"/>
          <a:ea typeface="+mn-ea"/>
          <a:cs typeface="+mn-cs"/>
        </a:defRPr>
      </a:lvl3pPr>
      <a:lvl4pPr marL="2132700" indent="-304792" algn="l" defTabSz="608738" rtl="0" eaLnBrk="1" latinLnBrk="0" hangingPunct="1">
        <a:spcBef>
          <a:spcPct val="20000"/>
        </a:spcBef>
        <a:buFont typeface="Arial"/>
        <a:buChar char="–"/>
        <a:defRPr sz="2667" kern="1200">
          <a:solidFill>
            <a:schemeClr val="tx1"/>
          </a:solidFill>
          <a:latin typeface="+mn-lt"/>
          <a:ea typeface="+mn-ea"/>
          <a:cs typeface="+mn-cs"/>
        </a:defRPr>
      </a:lvl4pPr>
      <a:lvl5pPr marL="2742285" indent="-304792" algn="l" defTabSz="608738" rtl="0" eaLnBrk="1" latinLnBrk="0" hangingPunct="1">
        <a:spcBef>
          <a:spcPct val="20000"/>
        </a:spcBef>
        <a:buFont typeface="Arial"/>
        <a:buChar char="»"/>
        <a:defRPr sz="2667" kern="1200">
          <a:solidFill>
            <a:schemeClr val="tx1"/>
          </a:solidFill>
          <a:latin typeface="+mn-lt"/>
          <a:ea typeface="+mn-ea"/>
          <a:cs typeface="+mn-cs"/>
        </a:defRPr>
      </a:lvl5pPr>
      <a:lvl6pPr marL="3351870" indent="-304792" algn="l" defTabSz="608738" rtl="0" eaLnBrk="1" latinLnBrk="0" hangingPunct="1">
        <a:spcBef>
          <a:spcPct val="20000"/>
        </a:spcBef>
        <a:buFont typeface="Arial"/>
        <a:buChar char="•"/>
        <a:defRPr sz="2667" kern="1200">
          <a:solidFill>
            <a:schemeClr val="tx1"/>
          </a:solidFill>
          <a:latin typeface="+mn-lt"/>
          <a:ea typeface="+mn-ea"/>
          <a:cs typeface="+mn-cs"/>
        </a:defRPr>
      </a:lvl6pPr>
      <a:lvl7pPr marL="3961454" indent="-304792" algn="l" defTabSz="608738" rtl="0" eaLnBrk="1" latinLnBrk="0" hangingPunct="1">
        <a:spcBef>
          <a:spcPct val="20000"/>
        </a:spcBef>
        <a:buFont typeface="Arial"/>
        <a:buChar char="•"/>
        <a:defRPr sz="2667" kern="1200">
          <a:solidFill>
            <a:schemeClr val="tx1"/>
          </a:solidFill>
          <a:latin typeface="+mn-lt"/>
          <a:ea typeface="+mn-ea"/>
          <a:cs typeface="+mn-cs"/>
        </a:defRPr>
      </a:lvl7pPr>
      <a:lvl8pPr marL="4571039" indent="-304792" algn="l" defTabSz="608738" rtl="0" eaLnBrk="1" latinLnBrk="0" hangingPunct="1">
        <a:spcBef>
          <a:spcPct val="20000"/>
        </a:spcBef>
        <a:buFont typeface="Arial"/>
        <a:buChar char="•"/>
        <a:defRPr sz="2667" kern="1200">
          <a:solidFill>
            <a:schemeClr val="tx1"/>
          </a:solidFill>
          <a:latin typeface="+mn-lt"/>
          <a:ea typeface="+mn-ea"/>
          <a:cs typeface="+mn-cs"/>
        </a:defRPr>
      </a:lvl8pPr>
      <a:lvl9pPr marL="5180624" indent="-304792" algn="l" defTabSz="608738"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8738" rtl="0" eaLnBrk="1" latinLnBrk="0" hangingPunct="1">
        <a:defRPr sz="2400" kern="1200">
          <a:solidFill>
            <a:schemeClr val="tx1"/>
          </a:solidFill>
          <a:latin typeface="+mn-lt"/>
          <a:ea typeface="+mn-ea"/>
          <a:cs typeface="+mn-cs"/>
        </a:defRPr>
      </a:lvl1pPr>
      <a:lvl2pPr marL="609585" algn="l" defTabSz="608738" rtl="0" eaLnBrk="1" latinLnBrk="0" hangingPunct="1">
        <a:defRPr sz="2400" kern="1200">
          <a:solidFill>
            <a:schemeClr val="tx1"/>
          </a:solidFill>
          <a:latin typeface="+mn-lt"/>
          <a:ea typeface="+mn-ea"/>
          <a:cs typeface="+mn-cs"/>
        </a:defRPr>
      </a:lvl2pPr>
      <a:lvl3pPr marL="1219170" algn="l" defTabSz="608738" rtl="0" eaLnBrk="1" latinLnBrk="0" hangingPunct="1">
        <a:defRPr sz="2400" kern="1200">
          <a:solidFill>
            <a:schemeClr val="tx1"/>
          </a:solidFill>
          <a:latin typeface="+mn-lt"/>
          <a:ea typeface="+mn-ea"/>
          <a:cs typeface="+mn-cs"/>
        </a:defRPr>
      </a:lvl3pPr>
      <a:lvl4pPr marL="1828754" algn="l" defTabSz="608738" rtl="0" eaLnBrk="1" latinLnBrk="0" hangingPunct="1">
        <a:defRPr sz="2400" kern="1200">
          <a:solidFill>
            <a:schemeClr val="tx1"/>
          </a:solidFill>
          <a:latin typeface="+mn-lt"/>
          <a:ea typeface="+mn-ea"/>
          <a:cs typeface="+mn-cs"/>
        </a:defRPr>
      </a:lvl4pPr>
      <a:lvl5pPr marL="2437492" algn="l" defTabSz="608738" rtl="0" eaLnBrk="1" latinLnBrk="0" hangingPunct="1">
        <a:defRPr sz="2400" kern="1200">
          <a:solidFill>
            <a:schemeClr val="tx1"/>
          </a:solidFill>
          <a:latin typeface="+mn-lt"/>
          <a:ea typeface="+mn-ea"/>
          <a:cs typeface="+mn-cs"/>
        </a:defRPr>
      </a:lvl5pPr>
      <a:lvl6pPr marL="3047077" algn="l" defTabSz="608738" rtl="0" eaLnBrk="1" latinLnBrk="0" hangingPunct="1">
        <a:defRPr sz="2400" kern="1200">
          <a:solidFill>
            <a:schemeClr val="tx1"/>
          </a:solidFill>
          <a:latin typeface="+mn-lt"/>
          <a:ea typeface="+mn-ea"/>
          <a:cs typeface="+mn-cs"/>
        </a:defRPr>
      </a:lvl6pPr>
      <a:lvl7pPr marL="3656662" algn="l" defTabSz="608738" rtl="0" eaLnBrk="1" latinLnBrk="0" hangingPunct="1">
        <a:defRPr sz="2400" kern="1200">
          <a:solidFill>
            <a:schemeClr val="tx1"/>
          </a:solidFill>
          <a:latin typeface="+mn-lt"/>
          <a:ea typeface="+mn-ea"/>
          <a:cs typeface="+mn-cs"/>
        </a:defRPr>
      </a:lvl7pPr>
      <a:lvl8pPr marL="4266247" algn="l" defTabSz="608738" rtl="0" eaLnBrk="1" latinLnBrk="0" hangingPunct="1">
        <a:defRPr sz="2400" kern="1200">
          <a:solidFill>
            <a:schemeClr val="tx1"/>
          </a:solidFill>
          <a:latin typeface="+mn-lt"/>
          <a:ea typeface="+mn-ea"/>
          <a:cs typeface="+mn-cs"/>
        </a:defRPr>
      </a:lvl8pPr>
      <a:lvl9pPr marL="4875831" algn="l" defTabSz="608738"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22016"/>
            <a:ext cx="12192000" cy="6855319"/>
            <a:chOff x="-4770" y="0"/>
            <a:chExt cx="12196771" cy="6858001"/>
          </a:xfrm>
        </p:grpSpPr>
        <p:sp>
          <p:nvSpPr>
            <p:cNvPr id="38" name="等腰三角形 37"/>
            <p:cNvSpPr/>
            <p:nvPr/>
          </p:nvSpPr>
          <p:spPr>
            <a:xfrm flipV="1">
              <a:off x="585782" y="0"/>
              <a:ext cx="11015667" cy="6858000"/>
            </a:xfrm>
            <a:prstGeom prs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grpSp>
          <p:nvGrpSpPr>
            <p:cNvPr id="39" name="组合 38"/>
            <p:cNvGrpSpPr/>
            <p:nvPr/>
          </p:nvGrpSpPr>
          <p:grpSpPr>
            <a:xfrm>
              <a:off x="7677151" y="1052137"/>
              <a:ext cx="4514850" cy="5805864"/>
              <a:chOff x="8188641" y="1709887"/>
              <a:chExt cx="4003359" cy="5148113"/>
            </a:xfrm>
          </p:grpSpPr>
          <p:sp>
            <p:nvSpPr>
              <p:cNvPr id="40" name="直角三角形 39"/>
              <p:cNvSpPr/>
              <p:nvPr/>
            </p:nvSpPr>
            <p:spPr>
              <a:xfrm flipH="1">
                <a:off x="8188641" y="1709887"/>
                <a:ext cx="4003359" cy="5148113"/>
              </a:xfrm>
              <a:prstGeom prst="rtTriangle">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cxnSp>
            <p:nvCxnSpPr>
              <p:cNvPr id="41" name="直接连接符 40"/>
              <p:cNvCxnSpPr/>
              <p:nvPr/>
            </p:nvCxnSpPr>
            <p:spPr>
              <a:xfrm flipH="1">
                <a:off x="8591550" y="2266950"/>
                <a:ext cx="3595681" cy="459105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flipH="1">
              <a:off x="-4770" y="1198778"/>
              <a:ext cx="4400816" cy="5659222"/>
              <a:chOff x="8188641" y="1709887"/>
              <a:chExt cx="4003359" cy="5148113"/>
            </a:xfrm>
          </p:grpSpPr>
          <p:sp>
            <p:nvSpPr>
              <p:cNvPr id="43" name="直角三角形 42"/>
              <p:cNvSpPr/>
              <p:nvPr/>
            </p:nvSpPr>
            <p:spPr>
              <a:xfrm flipH="1">
                <a:off x="8188641" y="1709887"/>
                <a:ext cx="4003359" cy="5148113"/>
              </a:xfrm>
              <a:prstGeom prst="rtTriangle">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cxnSp>
            <p:nvCxnSpPr>
              <p:cNvPr id="44" name="直接连接符 43"/>
              <p:cNvCxnSpPr/>
              <p:nvPr/>
            </p:nvCxnSpPr>
            <p:spPr>
              <a:xfrm flipH="1">
                <a:off x="8591550" y="2266950"/>
                <a:ext cx="3595681" cy="459105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sp>
        <p:nvSpPr>
          <p:cNvPr id="12" name="TextBox 11"/>
          <p:cNvSpPr txBox="1"/>
          <p:nvPr/>
        </p:nvSpPr>
        <p:spPr>
          <a:xfrm>
            <a:off x="1376382" y="923748"/>
            <a:ext cx="9439236" cy="4021712"/>
          </a:xfrm>
          <a:prstGeom prst="rect">
            <a:avLst/>
          </a:prstGeom>
          <a:noFill/>
        </p:spPr>
        <p:txBody>
          <a:bodyPr wrap="square" lIns="121893" tIns="60945" rIns="121893" bIns="60945" rtlCol="0">
            <a:spAutoFit/>
          </a:bodyPr>
          <a:lstStyle/>
          <a:p>
            <a:pPr algn="ctr" defTabSz="608738"/>
            <a:r>
              <a:rPr lang="en-US" altLang="zh-CN" sz="7200" b="1" dirty="0">
                <a:solidFill>
                  <a:prstClr val="white"/>
                </a:solidFill>
                <a:effectLst>
                  <a:outerShdw blurRad="50800" dist="38100" dir="2700000" algn="tl" rotWithShape="0">
                    <a:prstClr val="black">
                      <a:alpha val="40000"/>
                    </a:prstClr>
                  </a:outerShdw>
                </a:effectLst>
                <a:latin typeface="微软雅黑"/>
                <a:ea typeface="微软雅黑"/>
              </a:rPr>
              <a:t>8.3 </a:t>
            </a:r>
            <a:r>
              <a:rPr lang="zh-CN" altLang="en-US" sz="7200" b="1" dirty="0">
                <a:solidFill>
                  <a:prstClr val="white"/>
                </a:solidFill>
                <a:effectLst>
                  <a:outerShdw blurRad="50800" dist="38100" dir="2700000" algn="tl" rotWithShape="0">
                    <a:prstClr val="black">
                      <a:alpha val="40000"/>
                    </a:prstClr>
                  </a:outerShdw>
                </a:effectLst>
                <a:latin typeface="微软雅黑"/>
                <a:ea typeface="微软雅黑"/>
              </a:rPr>
              <a:t>软件维护过程</a:t>
            </a:r>
            <a:endParaRPr lang="en-US" altLang="zh-CN" sz="72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4267"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4267"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r>
              <a:rPr lang="en-US" altLang="zh-CN" sz="2400" b="1" dirty="0">
                <a:solidFill>
                  <a:prstClr val="white"/>
                </a:solidFill>
                <a:effectLst>
                  <a:outerShdw blurRad="50800" dist="38100" dir="2700000" algn="tl" rotWithShape="0">
                    <a:prstClr val="black">
                      <a:alpha val="40000"/>
                    </a:prstClr>
                  </a:outerShdw>
                </a:effectLst>
                <a:latin typeface="微软雅黑"/>
                <a:ea typeface="微软雅黑"/>
              </a:rPr>
              <a:t>G12</a:t>
            </a:r>
          </a:p>
          <a:p>
            <a:pPr algn="ctr" defTabSz="608738"/>
            <a:r>
              <a:rPr lang="zh-CN" altLang="en-US" sz="2400" b="1" dirty="0">
                <a:solidFill>
                  <a:prstClr val="white"/>
                </a:solidFill>
                <a:effectLst>
                  <a:outerShdw blurRad="50800" dist="38100" dir="2700000" algn="tl" rotWithShape="0">
                    <a:prstClr val="black">
                      <a:alpha val="40000"/>
                    </a:prstClr>
                  </a:outerShdw>
                </a:effectLst>
                <a:latin typeface="微软雅黑"/>
                <a:ea typeface="微软雅黑"/>
              </a:rPr>
              <a:t>组长：汪诗怡</a:t>
            </a:r>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r>
              <a:rPr lang="zh-CN" altLang="en-US" sz="2400" b="1" dirty="0">
                <a:solidFill>
                  <a:prstClr val="white"/>
                </a:solidFill>
                <a:effectLst>
                  <a:outerShdw blurRad="50800" dist="38100" dir="2700000" algn="tl" rotWithShape="0">
                    <a:prstClr val="black">
                      <a:alpha val="40000"/>
                    </a:prstClr>
                  </a:outerShdw>
                </a:effectLst>
                <a:latin typeface="微软雅黑"/>
                <a:ea typeface="微软雅黑"/>
              </a:rPr>
              <a:t>组员：马易安 王淑慧</a:t>
            </a:r>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p:txBody>
      </p:sp>
      <p:pic>
        <p:nvPicPr>
          <p:cNvPr id="3" name="图片 2">
            <a:extLst>
              <a:ext uri="{FF2B5EF4-FFF2-40B4-BE49-F238E27FC236}">
                <a16:creationId xmlns:a16="http://schemas.microsoft.com/office/drawing/2014/main" id="{F343C440-2617-4816-A744-6FA5FEF3A9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1235" y="4945460"/>
            <a:ext cx="1529529" cy="1529529"/>
          </a:xfrm>
          <a:prstGeom prst="rect">
            <a:avLst/>
          </a:prstGeom>
        </p:spPr>
      </p:pic>
    </p:spTree>
    <p:extLst>
      <p:ext uri="{BB962C8B-B14F-4D97-AF65-F5344CB8AC3E}">
        <p14:creationId xmlns:p14="http://schemas.microsoft.com/office/powerpoint/2010/main" val="3912121141"/>
      </p:ext>
    </p:extLst>
  </p:cSld>
  <p:clrMapOvr>
    <a:masterClrMapping/>
  </p:clrMapOvr>
  <mc:AlternateContent xmlns:mc="http://schemas.openxmlformats.org/markup-compatibility/2006" xmlns:p14="http://schemas.microsoft.com/office/powerpoint/2010/main">
    <mc:Choice Requires="p14">
      <p:transition spd="slow" p14:dur="900" advClick="0">
        <p14:revea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CF2485F-09A4-4A8E-836A-85EA522823A8}"/>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75330" y="505305"/>
            <a:ext cx="9041340" cy="5847389"/>
          </a:xfrm>
          <a:prstGeom prst="rect">
            <a:avLst/>
          </a:prstGeom>
        </p:spPr>
      </p:pic>
    </p:spTree>
    <p:extLst>
      <p:ext uri="{BB962C8B-B14F-4D97-AF65-F5344CB8AC3E}">
        <p14:creationId xmlns:p14="http://schemas.microsoft.com/office/powerpoint/2010/main" val="385985062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7018865" y="2204999"/>
            <a:ext cx="3462871" cy="3462869"/>
            <a:chOff x="-1" y="-1"/>
            <a:chExt cx="2597152" cy="2597151"/>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0" y="899527"/>
              <a:ext cx="2597151" cy="584822"/>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维护报告</a:t>
              </a:r>
              <a:endParaRPr sz="4267" b="1" dirty="0">
                <a:solidFill>
                  <a:schemeClr val="bg2"/>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2</a:t>
            </a:r>
            <a:endParaRPr sz="5867" b="1" dirty="0">
              <a:latin typeface="微软雅黑"/>
              <a:ea typeface="微软雅黑"/>
            </a:endParaRPr>
          </a:p>
        </p:txBody>
      </p:sp>
      <p:sp>
        <p:nvSpPr>
          <p:cNvPr id="9" name="矩形 8">
            <a:extLst>
              <a:ext uri="{FF2B5EF4-FFF2-40B4-BE49-F238E27FC236}">
                <a16:creationId xmlns:a16="http://schemas.microsoft.com/office/drawing/2014/main" id="{72E15F7A-5061-4ACB-9E6A-318560EB2C72}"/>
              </a:ext>
            </a:extLst>
          </p:cNvPr>
          <p:cNvSpPr/>
          <p:nvPr/>
        </p:nvSpPr>
        <p:spPr>
          <a:xfrm>
            <a:off x="551131" y="18685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Shape 15208">
            <a:extLst>
              <a:ext uri="{FF2B5EF4-FFF2-40B4-BE49-F238E27FC236}">
                <a16:creationId xmlns:a16="http://schemas.microsoft.com/office/drawing/2014/main" id="{BFC36544-B1F6-4853-BB98-65A555A3AD0D}"/>
              </a:ext>
            </a:extLst>
          </p:cNvPr>
          <p:cNvSpPr/>
          <p:nvPr/>
        </p:nvSpPr>
        <p:spPr>
          <a:xfrm>
            <a:off x="1049863" y="130760"/>
            <a:ext cx="5498107" cy="6370975"/>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sym typeface="Bebas Neue"/>
              </a:rPr>
              <a:t>应该用</a:t>
            </a:r>
            <a:r>
              <a:rPr lang="zh-CN" altLang="en-US" sz="2400" b="1" dirty="0">
                <a:solidFill>
                  <a:srgbClr val="FFFF00"/>
                </a:solidFill>
                <a:uFill>
                  <a:solidFill>
                    <a:srgbClr val="FFFFFF"/>
                  </a:solidFill>
                </a:uFill>
                <a:sym typeface="Bebas Neue"/>
              </a:rPr>
              <a:t>标准化的格式表达所有软件维护要求。</a:t>
            </a:r>
            <a:endParaRPr lang="en-US" altLang="zh-CN" sz="2400" b="1" dirty="0">
              <a:solidFill>
                <a:srgbClr val="FFFF00"/>
              </a:solidFill>
              <a:uFill>
                <a:solidFill>
                  <a:srgbClr val="FFFFFF"/>
                </a:solidFill>
              </a:uFill>
              <a:sym typeface="Bebas Neue"/>
            </a:endParaRPr>
          </a:p>
          <a:p>
            <a:pPr defTabSz="608738">
              <a:defRPr>
                <a:uFillTx/>
              </a:defRPr>
            </a:pPr>
            <a:endParaRPr lang="zh-CN" altLang="en-US" sz="2400" b="1" dirty="0">
              <a:solidFill>
                <a:srgbClr val="FFFFFF"/>
              </a:solidFill>
              <a:uFill>
                <a:solidFill>
                  <a:srgbClr val="FFFFFF"/>
                </a:solidFill>
              </a:uFill>
              <a:sym typeface="Bebas Neue"/>
            </a:endParaRPr>
          </a:p>
          <a:p>
            <a:pPr defTabSz="608738">
              <a:defRPr>
                <a:uFillTx/>
              </a:defRPr>
            </a:pPr>
            <a:r>
              <a:rPr lang="zh-CN" altLang="en-US" sz="2400" b="1" dirty="0">
                <a:solidFill>
                  <a:srgbClr val="FFFFFF"/>
                </a:solidFill>
                <a:uFill>
                  <a:solidFill>
                    <a:srgbClr val="FFFFFF"/>
                  </a:solidFill>
                </a:uFill>
                <a:sym typeface="Bebas Neue"/>
              </a:rPr>
              <a:t>     </a:t>
            </a:r>
            <a:r>
              <a:rPr lang="zh-CN" altLang="en-US" sz="2400" b="1" dirty="0">
                <a:solidFill>
                  <a:srgbClr val="FFC000"/>
                </a:solidFill>
                <a:uFill>
                  <a:solidFill>
                    <a:srgbClr val="FFFFFF"/>
                  </a:solidFill>
                </a:uFill>
                <a:sym typeface="Bebas Neue"/>
              </a:rPr>
              <a:t>软件维护人员</a:t>
            </a:r>
            <a:r>
              <a:rPr lang="zh-CN" altLang="en-US" sz="2400" b="1" dirty="0">
                <a:solidFill>
                  <a:srgbClr val="FFFFFF"/>
                </a:solidFill>
                <a:uFill>
                  <a:solidFill>
                    <a:srgbClr val="FFFFFF"/>
                  </a:solidFill>
                </a:uFill>
                <a:sym typeface="Bebas Neue"/>
              </a:rPr>
              <a:t>通常给</a:t>
            </a:r>
            <a:r>
              <a:rPr lang="zh-CN" altLang="en-US" sz="2400" b="1" dirty="0">
                <a:solidFill>
                  <a:srgbClr val="FFC000"/>
                </a:solidFill>
                <a:uFill>
                  <a:solidFill>
                    <a:srgbClr val="FFFFFF"/>
                  </a:solidFill>
                </a:uFill>
                <a:sym typeface="Bebas Neue"/>
              </a:rPr>
              <a:t>用户</a:t>
            </a:r>
            <a:r>
              <a:rPr lang="zh-CN" altLang="en-US" sz="2400" b="1" dirty="0">
                <a:solidFill>
                  <a:srgbClr val="FFFFFF"/>
                </a:solidFill>
                <a:uFill>
                  <a:solidFill>
                    <a:srgbClr val="FFFFFF"/>
                  </a:solidFill>
                </a:uFill>
                <a:sym typeface="Bebas Neue"/>
              </a:rPr>
              <a:t>提供空白的</a:t>
            </a:r>
            <a:r>
              <a:rPr lang="zh-CN" altLang="en-US" sz="2400" b="1" dirty="0">
                <a:solidFill>
                  <a:srgbClr val="FFFF00"/>
                </a:solidFill>
                <a:uFill>
                  <a:solidFill>
                    <a:srgbClr val="FFFFFF"/>
                  </a:solidFill>
                </a:uFill>
                <a:sym typeface="Bebas Neue"/>
              </a:rPr>
              <a:t>维护要求表</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有时称为软件问题报告表，这个表格由要求一项维护活动的用户填写。</a:t>
            </a:r>
            <a:endParaRPr lang="en-US" altLang="zh-CN" sz="2400" b="1" dirty="0">
              <a:solidFill>
                <a:srgbClr val="FFFFFF"/>
              </a:solidFill>
              <a:uFill>
                <a:solidFill>
                  <a:srgbClr val="FFFFFF"/>
                </a:solidFill>
              </a:uFill>
              <a:sym typeface="Bebas Neue"/>
            </a:endParaRPr>
          </a:p>
          <a:p>
            <a:pPr defTabSz="608738">
              <a:defRPr>
                <a:uFillTx/>
              </a:defRPr>
            </a:pPr>
            <a:endParaRPr lang="zh-CN" altLang="en-US" sz="2400" b="1" dirty="0">
              <a:solidFill>
                <a:srgbClr val="FFFFFF"/>
              </a:solidFill>
              <a:uFill>
                <a:solidFill>
                  <a:srgbClr val="FFFFFF"/>
                </a:solidFill>
              </a:uFill>
              <a:sym typeface="Bebas Neue"/>
            </a:endParaRPr>
          </a:p>
          <a:p>
            <a:pPr defTabSz="608738">
              <a:defRPr>
                <a:uFillTx/>
              </a:defRPr>
            </a:pPr>
            <a:r>
              <a:rPr lang="zh-CN" altLang="en-US" sz="2400" b="1" dirty="0">
                <a:solidFill>
                  <a:srgbClr val="FFFFFF"/>
                </a:solidFill>
                <a:uFill>
                  <a:solidFill>
                    <a:srgbClr val="FFFFFF"/>
                  </a:solidFill>
                </a:uFill>
                <a:sym typeface="Bebas Neue"/>
              </a:rPr>
              <a:t>	如果遇到了一个错误，那么必须完整描述导致出现</a:t>
            </a:r>
            <a:r>
              <a:rPr lang="zh-CN" altLang="en-US" sz="2400" b="1" dirty="0">
                <a:solidFill>
                  <a:srgbClr val="FFC000"/>
                </a:solidFill>
                <a:uFill>
                  <a:solidFill>
                    <a:srgbClr val="FFFFFF"/>
                  </a:solidFill>
                </a:uFill>
                <a:sym typeface="Bebas Neue"/>
              </a:rPr>
              <a:t>错误的环境</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包括</a:t>
            </a:r>
            <a:r>
              <a:rPr lang="zh-CN" altLang="en-US" sz="2400" b="1" dirty="0">
                <a:solidFill>
                  <a:srgbClr val="FFFF00"/>
                </a:solidFill>
                <a:uFill>
                  <a:solidFill>
                    <a:srgbClr val="FFFFFF"/>
                  </a:solidFill>
                </a:uFill>
                <a:sym typeface="Bebas Neue"/>
              </a:rPr>
              <a:t>输入数据、全部输出数据以及其他有关信息</a:t>
            </a:r>
            <a:r>
              <a:rPr lang="en-US" altLang="zh-CN" sz="2400" b="1" dirty="0">
                <a:solidFill>
                  <a:srgbClr val="FFFFFF"/>
                </a:solidFill>
                <a:uFill>
                  <a:solidFill>
                    <a:srgbClr val="FFFFFF"/>
                  </a:solidFill>
                </a:uFill>
                <a:sym typeface="Bebas Neue"/>
              </a:rPr>
              <a:t>)</a:t>
            </a:r>
          </a:p>
          <a:p>
            <a:pPr defTabSz="608738">
              <a:defRPr>
                <a:uFillTx/>
              </a:defRPr>
            </a:pPr>
            <a:endParaRPr lang="zh-CN" altLang="en-US" sz="2400" b="1" dirty="0">
              <a:solidFill>
                <a:srgbClr val="FFFFFF"/>
              </a:solidFill>
              <a:uFill>
                <a:solidFill>
                  <a:srgbClr val="FFFFFF"/>
                </a:solidFill>
              </a:uFill>
              <a:sym typeface="Bebas Neue"/>
            </a:endParaRPr>
          </a:p>
          <a:p>
            <a:pPr defTabSz="608738">
              <a:defRPr>
                <a:uFillTx/>
              </a:defRPr>
            </a:pPr>
            <a:r>
              <a:rPr lang="zh-CN" altLang="en-US" sz="2400" b="1" dirty="0">
                <a:solidFill>
                  <a:srgbClr val="FFFFFF"/>
                </a:solidFill>
                <a:uFill>
                  <a:solidFill>
                    <a:srgbClr val="FFFFFF"/>
                  </a:solidFill>
                </a:uFill>
                <a:sym typeface="Bebas Neue"/>
              </a:rPr>
              <a:t>     </a:t>
            </a:r>
            <a:r>
              <a:rPr lang="zh-CN" altLang="en-US" sz="2400" b="1" u="sng" dirty="0">
                <a:solidFill>
                  <a:srgbClr val="FFFFFF"/>
                </a:solidFill>
                <a:uFill>
                  <a:solidFill>
                    <a:srgbClr val="FFFFFF"/>
                  </a:solidFill>
                </a:uFill>
                <a:sym typeface="Bebas Neue"/>
              </a:rPr>
              <a:t>对于适应性或完善性的维护要求，应该提出一个简短的需求说明书。</a:t>
            </a:r>
            <a:endParaRPr lang="en-US" altLang="zh-CN" sz="2400" b="1" u="sng" dirty="0">
              <a:solidFill>
                <a:srgbClr val="FFFFFF"/>
              </a:solidFill>
              <a:uFill>
                <a:solidFill>
                  <a:srgbClr val="FFFFFF"/>
                </a:solidFill>
              </a:uFill>
              <a:sym typeface="Bebas Neue"/>
            </a:endParaRPr>
          </a:p>
          <a:p>
            <a:pPr defTabSz="608738">
              <a:defRPr>
                <a:uFillTx/>
              </a:defRPr>
            </a:pPr>
            <a:endParaRPr lang="zh-CN" altLang="en-US" sz="2400" b="1" dirty="0">
              <a:solidFill>
                <a:srgbClr val="FFFFFF"/>
              </a:solidFill>
              <a:uFill>
                <a:solidFill>
                  <a:srgbClr val="FFFFFF"/>
                </a:solidFill>
              </a:uFill>
              <a:sym typeface="Bebas Neue"/>
            </a:endParaRPr>
          </a:p>
          <a:p>
            <a:pPr defTabSz="608738">
              <a:defRPr>
                <a:uFillTx/>
              </a:defRPr>
            </a:pPr>
            <a:r>
              <a:rPr lang="zh-CN" altLang="en-US" sz="2400" b="1" dirty="0">
                <a:solidFill>
                  <a:srgbClr val="FFFFFF"/>
                </a:solidFill>
                <a:uFill>
                  <a:solidFill>
                    <a:srgbClr val="FFFFFF"/>
                  </a:solidFill>
                </a:uFill>
                <a:sym typeface="Bebas Neue"/>
              </a:rPr>
              <a:t>	如前所述，由</a:t>
            </a:r>
            <a:r>
              <a:rPr lang="zh-CN" altLang="en-US" sz="2400" b="1" dirty="0">
                <a:solidFill>
                  <a:srgbClr val="FFC000"/>
                </a:solidFill>
                <a:uFill>
                  <a:solidFill>
                    <a:srgbClr val="FFFFFF"/>
                  </a:solidFill>
                </a:uFill>
                <a:sym typeface="Bebas Neue"/>
              </a:rPr>
              <a:t>维护管理员和系统管理员</a:t>
            </a:r>
            <a:r>
              <a:rPr lang="zh-CN" altLang="en-US" sz="2400" b="1" dirty="0">
                <a:solidFill>
                  <a:srgbClr val="FFFFFF"/>
                </a:solidFill>
                <a:uFill>
                  <a:solidFill>
                    <a:srgbClr val="FFFFFF"/>
                  </a:solidFill>
                </a:uFill>
                <a:sym typeface="Bebas Neue"/>
              </a:rPr>
              <a:t>评价用户提交的维护要求表。</a:t>
            </a:r>
          </a:p>
        </p:txBody>
      </p:sp>
      <p:sp>
        <p:nvSpPr>
          <p:cNvPr id="14" name="矩形 13">
            <a:extLst>
              <a:ext uri="{FF2B5EF4-FFF2-40B4-BE49-F238E27FC236}">
                <a16:creationId xmlns:a16="http://schemas.microsoft.com/office/drawing/2014/main" id="{917E41E0-9ADE-418A-9F73-832E30D97CE6}"/>
              </a:ext>
            </a:extLst>
          </p:cNvPr>
          <p:cNvSpPr/>
          <p:nvPr/>
        </p:nvSpPr>
        <p:spPr>
          <a:xfrm>
            <a:off x="551131" y="458470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CBAC2B85-2702-4170-AA6F-BDB41A1B2CEA}"/>
              </a:ext>
            </a:extLst>
          </p:cNvPr>
          <p:cNvSpPr/>
          <p:nvPr/>
        </p:nvSpPr>
        <p:spPr>
          <a:xfrm>
            <a:off x="551131" y="1365118"/>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4D445243-A172-4CD7-A29B-89E6EC1B8516}"/>
              </a:ext>
            </a:extLst>
          </p:cNvPr>
          <p:cNvSpPr/>
          <p:nvPr/>
        </p:nvSpPr>
        <p:spPr>
          <a:xfrm>
            <a:off x="551131" y="312420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22EA7B95-EB33-4C1B-A410-A276C72BD8FF}"/>
              </a:ext>
            </a:extLst>
          </p:cNvPr>
          <p:cNvSpPr/>
          <p:nvPr/>
        </p:nvSpPr>
        <p:spPr>
          <a:xfrm>
            <a:off x="551131" y="560070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3989028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858968" y="1638170"/>
            <a:ext cx="774596" cy="774596"/>
          </a:xfrm>
          <a:prstGeom prst="ellipse">
            <a:avLst/>
          </a:prstGeom>
          <a:noFill/>
          <a:ln w="38100" cmpd="sng">
            <a:solidFill>
              <a:srgbClr val="6DCDE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Agency FB" panose="020B0503020202020204" pitchFamily="34" charset="0"/>
              <a:ea typeface="微软雅黑"/>
            </a:endParaRPr>
          </a:p>
        </p:txBody>
      </p:sp>
      <p:sp>
        <p:nvSpPr>
          <p:cNvPr id="3" name="Oval 2"/>
          <p:cNvSpPr/>
          <p:nvPr/>
        </p:nvSpPr>
        <p:spPr>
          <a:xfrm>
            <a:off x="858968" y="2559616"/>
            <a:ext cx="774596" cy="774596"/>
          </a:xfrm>
          <a:prstGeom prst="ellipse">
            <a:avLst/>
          </a:prstGeom>
          <a:noFill/>
          <a:ln w="38100" cmpd="sng">
            <a:solidFill>
              <a:srgbClr val="4B72A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Agency FB" panose="020B0503020202020204" pitchFamily="34" charset="0"/>
              <a:ea typeface="微软雅黑"/>
            </a:endParaRPr>
          </a:p>
        </p:txBody>
      </p:sp>
      <p:sp>
        <p:nvSpPr>
          <p:cNvPr id="4" name="Oval 3"/>
          <p:cNvSpPr/>
          <p:nvPr/>
        </p:nvSpPr>
        <p:spPr>
          <a:xfrm>
            <a:off x="858968" y="3499492"/>
            <a:ext cx="774596" cy="774596"/>
          </a:xfrm>
          <a:prstGeom prst="ellipse">
            <a:avLst/>
          </a:prstGeom>
          <a:noFill/>
          <a:ln w="38100" cmpd="sng">
            <a:solidFill>
              <a:srgbClr val="EF646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Agency FB" panose="020B0503020202020204" pitchFamily="34" charset="0"/>
              <a:ea typeface="微软雅黑"/>
            </a:endParaRPr>
          </a:p>
        </p:txBody>
      </p:sp>
      <p:sp>
        <p:nvSpPr>
          <p:cNvPr id="5" name="Oval 4"/>
          <p:cNvSpPr/>
          <p:nvPr/>
        </p:nvSpPr>
        <p:spPr>
          <a:xfrm>
            <a:off x="858968" y="5067017"/>
            <a:ext cx="774596" cy="774596"/>
          </a:xfrm>
          <a:prstGeom prst="ellipse">
            <a:avLst/>
          </a:prstGeom>
          <a:noFill/>
          <a:ln w="38100" cmpd="sng">
            <a:solidFill>
              <a:srgbClr val="7DB45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Agency FB" panose="020B0503020202020204" pitchFamily="34" charset="0"/>
              <a:ea typeface="微软雅黑"/>
            </a:endParaRPr>
          </a:p>
        </p:txBody>
      </p:sp>
      <p:sp>
        <p:nvSpPr>
          <p:cNvPr id="6" name="Subtitle 2"/>
          <p:cNvSpPr txBox="1"/>
          <p:nvPr/>
        </p:nvSpPr>
        <p:spPr>
          <a:xfrm>
            <a:off x="1563681" y="1638170"/>
            <a:ext cx="8071416" cy="4665862"/>
          </a:xfrm>
          <a:prstGeom prst="rect">
            <a:avLst/>
          </a:prstGeom>
        </p:spPr>
        <p:txBody>
          <a:bodyPr vert="horz" wrap="square" lIns="121893" tIns="60945" rIns="121893" bIns="60945"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buNone/>
            </a:pPr>
            <a:r>
              <a:rPr lang="en-US" altLang="zh-CN" sz="1867" dirty="0">
                <a:solidFill>
                  <a:srgbClr val="1D4A53"/>
                </a:solidFill>
                <a:cs typeface="Calibri"/>
              </a:rPr>
              <a:t>	</a:t>
            </a:r>
            <a:r>
              <a:rPr lang="zh-CN" altLang="en-US" sz="2400" b="1" dirty="0">
                <a:solidFill>
                  <a:srgbClr val="6DCDEC"/>
                </a:solidFill>
                <a:cs typeface="Calibri"/>
              </a:rPr>
              <a:t>维护要求表是一个外部产生的文件，它是计划维护</a:t>
            </a:r>
            <a:endParaRPr lang="en-US" altLang="zh-CN" sz="2400" b="1" dirty="0">
              <a:solidFill>
                <a:srgbClr val="6DCDEC"/>
              </a:solidFill>
              <a:cs typeface="Calibri"/>
            </a:endParaRPr>
          </a:p>
          <a:p>
            <a:pPr marL="0" indent="0" defTabSz="609585">
              <a:buNone/>
            </a:pPr>
            <a:r>
              <a:rPr lang="zh-CN" altLang="en-US" sz="2400" b="1" dirty="0">
                <a:solidFill>
                  <a:srgbClr val="6DCDEC"/>
                </a:solidFill>
                <a:cs typeface="Calibri"/>
              </a:rPr>
              <a:t>活动的基础。</a:t>
            </a:r>
            <a:endParaRPr lang="en-US" altLang="zh-CN" sz="2400" b="1" dirty="0">
              <a:solidFill>
                <a:srgbClr val="6DCDEC"/>
              </a:solidFill>
              <a:cs typeface="Calibri"/>
            </a:endParaRPr>
          </a:p>
          <a:p>
            <a:pPr marL="0" indent="0" defTabSz="609585">
              <a:buNone/>
            </a:pPr>
            <a:r>
              <a:rPr lang="en-US" altLang="zh-CN" sz="2400" b="1" dirty="0">
                <a:solidFill>
                  <a:srgbClr val="1D4A53"/>
                </a:solidFill>
                <a:cs typeface="Calibri"/>
              </a:rPr>
              <a:t>	</a:t>
            </a:r>
            <a:r>
              <a:rPr lang="zh-CN" altLang="en-US" sz="2400" b="1" dirty="0">
                <a:solidFill>
                  <a:srgbClr val="4B72AB"/>
                </a:solidFill>
                <a:cs typeface="Calibri"/>
              </a:rPr>
              <a:t>软件组织内部应该制定出一个软件修改报告，它给</a:t>
            </a:r>
            <a:endParaRPr lang="en-US" altLang="zh-CN" sz="2400" b="1" dirty="0">
              <a:solidFill>
                <a:srgbClr val="4B72AB"/>
              </a:solidFill>
              <a:cs typeface="Calibri"/>
            </a:endParaRPr>
          </a:p>
          <a:p>
            <a:pPr marL="0" indent="0" defTabSz="609585">
              <a:buNone/>
            </a:pPr>
            <a:r>
              <a:rPr lang="zh-CN" altLang="en-US" sz="2400" b="1" dirty="0">
                <a:solidFill>
                  <a:srgbClr val="4B72AB"/>
                </a:solidFill>
                <a:cs typeface="Calibri"/>
              </a:rPr>
              <a:t>出下述信息：</a:t>
            </a:r>
            <a:endParaRPr lang="en-US" altLang="zh-CN" sz="2400" b="1" dirty="0">
              <a:solidFill>
                <a:srgbClr val="4B72AB"/>
              </a:solidFill>
              <a:cs typeface="Calibri"/>
            </a:endParaRPr>
          </a:p>
          <a:p>
            <a:pPr marL="0" indent="0" defTabSz="609585">
              <a:buNone/>
            </a:pPr>
            <a:r>
              <a:rPr lang="en-US" altLang="zh-CN" sz="2400" b="1" dirty="0">
                <a:solidFill>
                  <a:srgbClr val="1D4A53"/>
                </a:solidFill>
                <a:cs typeface="Calibri"/>
              </a:rPr>
              <a:t>	</a:t>
            </a:r>
            <a:r>
              <a:rPr lang="zh-CN" altLang="en-US" sz="2400" b="1" dirty="0">
                <a:solidFill>
                  <a:srgbClr val="F08C8C"/>
                </a:solidFill>
                <a:cs typeface="Calibri"/>
                <a:sym typeface="Wingdings" panose="05000000000000000000" pitchFamily="2" charset="2"/>
              </a:rPr>
              <a:t>（</a:t>
            </a:r>
            <a:r>
              <a:rPr lang="en-US" altLang="zh-CN" sz="2400" b="1" dirty="0">
                <a:solidFill>
                  <a:srgbClr val="F08C8C"/>
                </a:solidFill>
                <a:cs typeface="Calibri"/>
                <a:sym typeface="Wingdings" panose="05000000000000000000" pitchFamily="2" charset="2"/>
              </a:rPr>
              <a:t>1</a:t>
            </a:r>
            <a:r>
              <a:rPr lang="zh-CN" altLang="en-US" sz="2400" b="1" dirty="0">
                <a:solidFill>
                  <a:srgbClr val="F08C8C"/>
                </a:solidFill>
                <a:cs typeface="Calibri"/>
                <a:sym typeface="Wingdings" panose="05000000000000000000" pitchFamily="2" charset="2"/>
              </a:rPr>
              <a:t>）</a:t>
            </a:r>
            <a:r>
              <a:rPr lang="zh-CN" altLang="en-US" sz="2400" b="1" dirty="0">
                <a:solidFill>
                  <a:srgbClr val="F08C8C"/>
                </a:solidFill>
                <a:cs typeface="Calibri"/>
              </a:rPr>
              <a:t>满足维护要求表中提出的要求所需要的工作量</a:t>
            </a:r>
          </a:p>
          <a:p>
            <a:pPr marL="0" indent="0" defTabSz="609585">
              <a:buNone/>
            </a:pPr>
            <a:r>
              <a:rPr lang="en-US" altLang="zh-CN" sz="2400" b="1" dirty="0">
                <a:solidFill>
                  <a:srgbClr val="F08C8C"/>
                </a:solidFill>
                <a:cs typeface="Calibri"/>
              </a:rPr>
              <a:t>	</a:t>
            </a:r>
            <a:r>
              <a:rPr lang="zh-CN" altLang="en-US" sz="2400" b="1" dirty="0">
                <a:solidFill>
                  <a:srgbClr val="F08C8C"/>
                </a:solidFill>
                <a:cs typeface="Calibri"/>
                <a:sym typeface="Wingdings" panose="05000000000000000000" pitchFamily="2" charset="2"/>
              </a:rPr>
              <a:t>（</a:t>
            </a:r>
            <a:r>
              <a:rPr lang="en-US" altLang="zh-CN" sz="2400" b="1" dirty="0">
                <a:solidFill>
                  <a:srgbClr val="F08C8C"/>
                </a:solidFill>
                <a:cs typeface="Calibri"/>
                <a:sym typeface="Wingdings" panose="05000000000000000000" pitchFamily="2" charset="2"/>
              </a:rPr>
              <a:t>2</a:t>
            </a:r>
            <a:r>
              <a:rPr lang="zh-CN" altLang="en-US" sz="2400" b="1" dirty="0">
                <a:solidFill>
                  <a:srgbClr val="F08C8C"/>
                </a:solidFill>
                <a:cs typeface="Calibri"/>
                <a:sym typeface="Wingdings" panose="05000000000000000000" pitchFamily="2" charset="2"/>
              </a:rPr>
              <a:t>）</a:t>
            </a:r>
            <a:r>
              <a:rPr lang="zh-CN" altLang="en-US" sz="2400" b="1" dirty="0">
                <a:solidFill>
                  <a:srgbClr val="F08C8C"/>
                </a:solidFill>
                <a:cs typeface="Calibri"/>
              </a:rPr>
              <a:t>维护要求的性质。</a:t>
            </a:r>
          </a:p>
          <a:p>
            <a:pPr marL="0" indent="0" defTabSz="609585">
              <a:buNone/>
            </a:pPr>
            <a:r>
              <a:rPr lang="en-US" altLang="zh-CN" sz="2400" b="1" dirty="0">
                <a:solidFill>
                  <a:srgbClr val="F08C8C"/>
                </a:solidFill>
                <a:cs typeface="Calibri"/>
              </a:rPr>
              <a:t>	</a:t>
            </a:r>
            <a:r>
              <a:rPr lang="zh-CN" altLang="en-US" sz="2400" b="1" dirty="0">
                <a:solidFill>
                  <a:srgbClr val="F08C8C"/>
                </a:solidFill>
                <a:cs typeface="Calibri"/>
                <a:sym typeface="Wingdings" panose="05000000000000000000" pitchFamily="2" charset="2"/>
              </a:rPr>
              <a:t>（</a:t>
            </a:r>
            <a:r>
              <a:rPr lang="en-US" altLang="zh-CN" sz="2400" b="1" dirty="0">
                <a:solidFill>
                  <a:srgbClr val="F08C8C"/>
                </a:solidFill>
                <a:cs typeface="Calibri"/>
                <a:sym typeface="Wingdings" panose="05000000000000000000" pitchFamily="2" charset="2"/>
              </a:rPr>
              <a:t>3</a:t>
            </a:r>
            <a:r>
              <a:rPr lang="zh-CN" altLang="en-US" sz="2400" b="1" dirty="0">
                <a:solidFill>
                  <a:srgbClr val="F08C8C"/>
                </a:solidFill>
                <a:cs typeface="Calibri"/>
                <a:sym typeface="Wingdings" panose="05000000000000000000" pitchFamily="2" charset="2"/>
              </a:rPr>
              <a:t>）</a:t>
            </a:r>
            <a:r>
              <a:rPr lang="zh-CN" altLang="en-US" sz="2400" b="1" dirty="0">
                <a:solidFill>
                  <a:srgbClr val="F08C8C"/>
                </a:solidFill>
                <a:cs typeface="Calibri"/>
              </a:rPr>
              <a:t>这项要求的优先次序。</a:t>
            </a:r>
          </a:p>
          <a:p>
            <a:pPr marL="0" indent="0" defTabSz="609585">
              <a:buNone/>
            </a:pPr>
            <a:r>
              <a:rPr lang="en-US" altLang="zh-CN" sz="2400" b="1" dirty="0">
                <a:solidFill>
                  <a:srgbClr val="F08C8C"/>
                </a:solidFill>
                <a:cs typeface="Calibri"/>
              </a:rPr>
              <a:t>	</a:t>
            </a:r>
            <a:r>
              <a:rPr lang="zh-CN" altLang="en-US" sz="2400" b="1" dirty="0">
                <a:solidFill>
                  <a:srgbClr val="F08C8C"/>
                </a:solidFill>
                <a:cs typeface="Calibri"/>
                <a:sym typeface="Wingdings" panose="05000000000000000000" pitchFamily="2" charset="2"/>
              </a:rPr>
              <a:t>（</a:t>
            </a:r>
            <a:r>
              <a:rPr lang="en-US" altLang="zh-CN" sz="2400" b="1" dirty="0">
                <a:solidFill>
                  <a:srgbClr val="F08C8C"/>
                </a:solidFill>
                <a:cs typeface="Calibri"/>
                <a:sym typeface="Wingdings" panose="05000000000000000000" pitchFamily="2" charset="2"/>
              </a:rPr>
              <a:t>4</a:t>
            </a:r>
            <a:r>
              <a:rPr lang="zh-CN" altLang="en-US" sz="2400" b="1" dirty="0">
                <a:solidFill>
                  <a:srgbClr val="F08C8C"/>
                </a:solidFill>
                <a:cs typeface="Calibri"/>
                <a:sym typeface="Wingdings" panose="05000000000000000000" pitchFamily="2" charset="2"/>
              </a:rPr>
              <a:t>）</a:t>
            </a:r>
            <a:r>
              <a:rPr lang="zh-CN" altLang="en-US" sz="2400" b="1" dirty="0">
                <a:solidFill>
                  <a:srgbClr val="F08C8C"/>
                </a:solidFill>
                <a:cs typeface="Calibri"/>
              </a:rPr>
              <a:t>与修改有关的事后数据。</a:t>
            </a:r>
          </a:p>
          <a:p>
            <a:pPr marL="0" indent="0" defTabSz="609585">
              <a:buNone/>
            </a:pPr>
            <a:r>
              <a:rPr lang="en-US" altLang="zh-CN" sz="2400" b="1" dirty="0">
                <a:solidFill>
                  <a:srgbClr val="1D4A53"/>
                </a:solidFill>
                <a:cs typeface="Calibri"/>
              </a:rPr>
              <a:t>	</a:t>
            </a:r>
            <a:r>
              <a:rPr lang="zh-CN" altLang="en-US" sz="2400" b="1" dirty="0">
                <a:solidFill>
                  <a:srgbClr val="BEDAB0"/>
                </a:solidFill>
                <a:cs typeface="Calibri"/>
              </a:rPr>
              <a:t>在拟定进一步的维护计划之前，把软件修改报告提交给变化授权人审查批准。</a:t>
            </a:r>
          </a:p>
          <a:p>
            <a:pPr marL="0" indent="0" defTabSz="609585">
              <a:buNone/>
            </a:pPr>
            <a:endParaRPr lang="en-US" sz="1400" dirty="0">
              <a:solidFill>
                <a:srgbClr val="1D4A53"/>
              </a:solidFill>
              <a:latin typeface="微软雅黑"/>
              <a:ea typeface="微软雅黑"/>
              <a:cs typeface="Calibri"/>
            </a:endParaRPr>
          </a:p>
        </p:txBody>
      </p:sp>
      <p:sp>
        <p:nvSpPr>
          <p:cNvPr id="16" name="Freeform 1"/>
          <p:cNvSpPr>
            <a:spLocks noChangeArrowheads="1"/>
          </p:cNvSpPr>
          <p:nvPr/>
        </p:nvSpPr>
        <p:spPr bwMode="auto">
          <a:xfrm>
            <a:off x="10588714" y="3006001"/>
            <a:ext cx="943135" cy="1379175"/>
          </a:xfrm>
          <a:custGeom>
            <a:avLst/>
            <a:gdLst>
              <a:gd name="T0" fmla="*/ 2000 w 2969"/>
              <a:gd name="T1" fmla="*/ 656 h 4375"/>
              <a:gd name="T2" fmla="*/ 2000 w 2969"/>
              <a:gd name="T3" fmla="*/ 656 h 4375"/>
              <a:gd name="T4" fmla="*/ 2281 w 2969"/>
              <a:gd name="T5" fmla="*/ 562 h 4375"/>
              <a:gd name="T6" fmla="*/ 2750 w 2969"/>
              <a:gd name="T7" fmla="*/ 812 h 4375"/>
              <a:gd name="T8" fmla="*/ 2968 w 2969"/>
              <a:gd name="T9" fmla="*/ 812 h 4375"/>
              <a:gd name="T10" fmla="*/ 2968 w 2969"/>
              <a:gd name="T11" fmla="*/ 0 h 4375"/>
              <a:gd name="T12" fmla="*/ 0 w 2969"/>
              <a:gd name="T13" fmla="*/ 0 h 4375"/>
              <a:gd name="T14" fmla="*/ 0 w 2969"/>
              <a:gd name="T15" fmla="*/ 3186 h 4375"/>
              <a:gd name="T16" fmla="*/ 1062 w 2969"/>
              <a:gd name="T17" fmla="*/ 3186 h 4375"/>
              <a:gd name="T18" fmla="*/ 1156 w 2969"/>
              <a:gd name="T19" fmla="*/ 3249 h 4375"/>
              <a:gd name="T20" fmla="*/ 1156 w 2969"/>
              <a:gd name="T21" fmla="*/ 3624 h 4375"/>
              <a:gd name="T22" fmla="*/ 1125 w 2969"/>
              <a:gd name="T23" fmla="*/ 3686 h 4375"/>
              <a:gd name="T24" fmla="*/ 875 w 2969"/>
              <a:gd name="T25" fmla="*/ 4030 h 4375"/>
              <a:gd name="T26" fmla="*/ 968 w 2969"/>
              <a:gd name="T27" fmla="*/ 4249 h 4375"/>
              <a:gd name="T28" fmla="*/ 1250 w 2969"/>
              <a:gd name="T29" fmla="*/ 4374 h 4375"/>
              <a:gd name="T30" fmla="*/ 1718 w 2969"/>
              <a:gd name="T31" fmla="*/ 4093 h 4375"/>
              <a:gd name="T32" fmla="*/ 1437 w 2969"/>
              <a:gd name="T33" fmla="*/ 3655 h 4375"/>
              <a:gd name="T34" fmla="*/ 1406 w 2969"/>
              <a:gd name="T35" fmla="*/ 3593 h 4375"/>
              <a:gd name="T36" fmla="*/ 1406 w 2969"/>
              <a:gd name="T37" fmla="*/ 3249 h 4375"/>
              <a:gd name="T38" fmla="*/ 1468 w 2969"/>
              <a:gd name="T39" fmla="*/ 3155 h 4375"/>
              <a:gd name="T40" fmla="*/ 2968 w 2969"/>
              <a:gd name="T41" fmla="*/ 3155 h 4375"/>
              <a:gd name="T42" fmla="*/ 2968 w 2969"/>
              <a:gd name="T43" fmla="*/ 1375 h 4375"/>
              <a:gd name="T44" fmla="*/ 2812 w 2969"/>
              <a:gd name="T45" fmla="*/ 1375 h 4375"/>
              <a:gd name="T46" fmla="*/ 2312 w 2969"/>
              <a:gd name="T47" fmla="*/ 1687 h 4375"/>
              <a:gd name="T48" fmla="*/ 1843 w 2969"/>
              <a:gd name="T49" fmla="*/ 1125 h 4375"/>
              <a:gd name="T50" fmla="*/ 2000 w 2969"/>
              <a:gd name="T51" fmla="*/ 656 h 4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69" h="4375">
                <a:moveTo>
                  <a:pt x="2000" y="656"/>
                </a:moveTo>
                <a:lnTo>
                  <a:pt x="2000" y="656"/>
                </a:lnTo>
                <a:cubicBezTo>
                  <a:pt x="2062" y="594"/>
                  <a:pt x="2156" y="562"/>
                  <a:pt x="2281" y="562"/>
                </a:cubicBezTo>
                <a:cubicBezTo>
                  <a:pt x="2468" y="562"/>
                  <a:pt x="2656" y="750"/>
                  <a:pt x="2750" y="812"/>
                </a:cubicBezTo>
                <a:cubicBezTo>
                  <a:pt x="2968" y="812"/>
                  <a:pt x="2968" y="812"/>
                  <a:pt x="2968" y="812"/>
                </a:cubicBezTo>
                <a:cubicBezTo>
                  <a:pt x="2968" y="0"/>
                  <a:pt x="2968" y="0"/>
                  <a:pt x="2968" y="0"/>
                </a:cubicBezTo>
                <a:cubicBezTo>
                  <a:pt x="0" y="0"/>
                  <a:pt x="0" y="0"/>
                  <a:pt x="0" y="0"/>
                </a:cubicBezTo>
                <a:cubicBezTo>
                  <a:pt x="0" y="3186"/>
                  <a:pt x="0" y="3186"/>
                  <a:pt x="0" y="3186"/>
                </a:cubicBezTo>
                <a:cubicBezTo>
                  <a:pt x="1062" y="3186"/>
                  <a:pt x="1062" y="3186"/>
                  <a:pt x="1062" y="3186"/>
                </a:cubicBezTo>
                <a:cubicBezTo>
                  <a:pt x="1125" y="3186"/>
                  <a:pt x="1156" y="3218"/>
                  <a:pt x="1156" y="3249"/>
                </a:cubicBezTo>
                <a:cubicBezTo>
                  <a:pt x="1156" y="3624"/>
                  <a:pt x="1156" y="3624"/>
                  <a:pt x="1156" y="3624"/>
                </a:cubicBezTo>
                <a:cubicBezTo>
                  <a:pt x="1156" y="3655"/>
                  <a:pt x="1125" y="3686"/>
                  <a:pt x="1125" y="3686"/>
                </a:cubicBezTo>
                <a:cubicBezTo>
                  <a:pt x="1062" y="3749"/>
                  <a:pt x="875" y="3905"/>
                  <a:pt x="875" y="4030"/>
                </a:cubicBezTo>
                <a:cubicBezTo>
                  <a:pt x="875" y="4093"/>
                  <a:pt x="906" y="4186"/>
                  <a:pt x="968" y="4249"/>
                </a:cubicBezTo>
                <a:cubicBezTo>
                  <a:pt x="1031" y="4311"/>
                  <a:pt x="1125" y="4374"/>
                  <a:pt x="1250" y="4374"/>
                </a:cubicBezTo>
                <a:cubicBezTo>
                  <a:pt x="1406" y="4374"/>
                  <a:pt x="1687" y="4311"/>
                  <a:pt x="1718" y="4093"/>
                </a:cubicBezTo>
                <a:cubicBezTo>
                  <a:pt x="1718" y="3843"/>
                  <a:pt x="1437" y="3655"/>
                  <a:pt x="1437" y="3655"/>
                </a:cubicBezTo>
                <a:cubicBezTo>
                  <a:pt x="1406" y="3655"/>
                  <a:pt x="1406" y="3624"/>
                  <a:pt x="1406" y="3593"/>
                </a:cubicBezTo>
                <a:cubicBezTo>
                  <a:pt x="1406" y="3249"/>
                  <a:pt x="1406" y="3249"/>
                  <a:pt x="1406" y="3249"/>
                </a:cubicBezTo>
                <a:cubicBezTo>
                  <a:pt x="1406" y="3186"/>
                  <a:pt x="1437" y="3155"/>
                  <a:pt x="1468" y="3155"/>
                </a:cubicBezTo>
                <a:cubicBezTo>
                  <a:pt x="2968" y="3155"/>
                  <a:pt x="2968" y="3155"/>
                  <a:pt x="2968" y="3155"/>
                </a:cubicBezTo>
                <a:cubicBezTo>
                  <a:pt x="2968" y="1375"/>
                  <a:pt x="2968" y="1375"/>
                  <a:pt x="2968" y="1375"/>
                </a:cubicBezTo>
                <a:cubicBezTo>
                  <a:pt x="2812" y="1375"/>
                  <a:pt x="2812" y="1375"/>
                  <a:pt x="2812" y="1375"/>
                </a:cubicBezTo>
                <a:cubicBezTo>
                  <a:pt x="2718" y="1469"/>
                  <a:pt x="2500" y="1687"/>
                  <a:pt x="2312" y="1687"/>
                </a:cubicBezTo>
                <a:cubicBezTo>
                  <a:pt x="2093" y="1687"/>
                  <a:pt x="1843" y="1531"/>
                  <a:pt x="1843" y="1125"/>
                </a:cubicBezTo>
                <a:cubicBezTo>
                  <a:pt x="1843" y="875"/>
                  <a:pt x="1937" y="719"/>
                  <a:pt x="2000" y="656"/>
                </a:cubicBezTo>
              </a:path>
            </a:pathLst>
          </a:custGeom>
          <a:solidFill>
            <a:srgbClr val="7DB458"/>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dirty="0">
              <a:solidFill>
                <a:prstClr val="black"/>
              </a:solidFill>
              <a:latin typeface="微软雅黑"/>
              <a:ea typeface="微软雅黑"/>
            </a:endParaRPr>
          </a:p>
        </p:txBody>
      </p:sp>
      <p:sp>
        <p:nvSpPr>
          <p:cNvPr id="17" name="Freeform 2"/>
          <p:cNvSpPr>
            <a:spLocks noChangeArrowheads="1"/>
          </p:cNvSpPr>
          <p:nvPr/>
        </p:nvSpPr>
        <p:spPr bwMode="auto">
          <a:xfrm>
            <a:off x="9595129" y="3006002"/>
            <a:ext cx="944536" cy="1005185"/>
          </a:xfrm>
          <a:custGeom>
            <a:avLst/>
            <a:gdLst>
              <a:gd name="T0" fmla="*/ 2969 w 2970"/>
              <a:gd name="T1" fmla="*/ 0 h 3187"/>
              <a:gd name="T2" fmla="*/ 2969 w 2970"/>
              <a:gd name="T3" fmla="*/ 0 h 3187"/>
              <a:gd name="T4" fmla="*/ 0 w 2970"/>
              <a:gd name="T5" fmla="*/ 0 h 3187"/>
              <a:gd name="T6" fmla="*/ 0 w 2970"/>
              <a:gd name="T7" fmla="*/ 781 h 3187"/>
              <a:gd name="T8" fmla="*/ 219 w 2970"/>
              <a:gd name="T9" fmla="*/ 781 h 3187"/>
              <a:gd name="T10" fmla="*/ 719 w 2970"/>
              <a:gd name="T11" fmla="*/ 500 h 3187"/>
              <a:gd name="T12" fmla="*/ 1126 w 2970"/>
              <a:gd name="T13" fmla="*/ 1062 h 3187"/>
              <a:gd name="T14" fmla="*/ 1001 w 2970"/>
              <a:gd name="T15" fmla="*/ 1500 h 3187"/>
              <a:gd name="T16" fmla="*/ 688 w 2970"/>
              <a:gd name="T17" fmla="*/ 1625 h 3187"/>
              <a:gd name="T18" fmla="*/ 219 w 2970"/>
              <a:gd name="T19" fmla="*/ 1344 h 3187"/>
              <a:gd name="T20" fmla="*/ 0 w 2970"/>
              <a:gd name="T21" fmla="*/ 1344 h 3187"/>
              <a:gd name="T22" fmla="*/ 0 w 2970"/>
              <a:gd name="T23" fmla="*/ 3030 h 3187"/>
              <a:gd name="T24" fmla="*/ 63 w 2970"/>
              <a:gd name="T25" fmla="*/ 3186 h 3187"/>
              <a:gd name="T26" fmla="*/ 2969 w 2970"/>
              <a:gd name="T27" fmla="*/ 3186 h 3187"/>
              <a:gd name="T28" fmla="*/ 2969 w 2970"/>
              <a:gd name="T29" fmla="*/ 0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70" h="3187">
                <a:moveTo>
                  <a:pt x="2969" y="0"/>
                </a:moveTo>
                <a:lnTo>
                  <a:pt x="2969" y="0"/>
                </a:lnTo>
                <a:cubicBezTo>
                  <a:pt x="0" y="0"/>
                  <a:pt x="0" y="0"/>
                  <a:pt x="0" y="0"/>
                </a:cubicBezTo>
                <a:cubicBezTo>
                  <a:pt x="0" y="781"/>
                  <a:pt x="0" y="781"/>
                  <a:pt x="0" y="781"/>
                </a:cubicBezTo>
                <a:cubicBezTo>
                  <a:pt x="219" y="781"/>
                  <a:pt x="219" y="781"/>
                  <a:pt x="219" y="781"/>
                </a:cubicBezTo>
                <a:cubicBezTo>
                  <a:pt x="251" y="687"/>
                  <a:pt x="407" y="500"/>
                  <a:pt x="719" y="500"/>
                </a:cubicBezTo>
                <a:cubicBezTo>
                  <a:pt x="1126" y="500"/>
                  <a:pt x="1126" y="937"/>
                  <a:pt x="1126" y="1062"/>
                </a:cubicBezTo>
                <a:cubicBezTo>
                  <a:pt x="1126" y="1281"/>
                  <a:pt x="1094" y="1406"/>
                  <a:pt x="1001" y="1500"/>
                </a:cubicBezTo>
                <a:cubicBezTo>
                  <a:pt x="907" y="1594"/>
                  <a:pt x="813" y="1625"/>
                  <a:pt x="688" y="1625"/>
                </a:cubicBezTo>
                <a:cubicBezTo>
                  <a:pt x="438" y="1594"/>
                  <a:pt x="282" y="1437"/>
                  <a:pt x="219" y="1344"/>
                </a:cubicBezTo>
                <a:cubicBezTo>
                  <a:pt x="0" y="1344"/>
                  <a:pt x="0" y="1344"/>
                  <a:pt x="0" y="1344"/>
                </a:cubicBezTo>
                <a:cubicBezTo>
                  <a:pt x="0" y="3030"/>
                  <a:pt x="0" y="3030"/>
                  <a:pt x="0" y="3030"/>
                </a:cubicBezTo>
                <a:cubicBezTo>
                  <a:pt x="32" y="3093"/>
                  <a:pt x="32" y="3124"/>
                  <a:pt x="63" y="3186"/>
                </a:cubicBezTo>
                <a:cubicBezTo>
                  <a:pt x="2969" y="3186"/>
                  <a:pt x="2969" y="3186"/>
                  <a:pt x="2969" y="3186"/>
                </a:cubicBezTo>
                <a:lnTo>
                  <a:pt x="2969" y="0"/>
                </a:lnTo>
              </a:path>
            </a:pathLst>
          </a:custGeom>
          <a:solidFill>
            <a:srgbClr val="EF646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 name="Freeform 3"/>
          <p:cNvSpPr>
            <a:spLocks noChangeArrowheads="1"/>
          </p:cNvSpPr>
          <p:nvPr/>
        </p:nvSpPr>
        <p:spPr bwMode="auto">
          <a:xfrm>
            <a:off x="9595129" y="956702"/>
            <a:ext cx="2423000" cy="1330515"/>
          </a:xfrm>
          <a:custGeom>
            <a:avLst/>
            <a:gdLst>
              <a:gd name="T0" fmla="*/ 0 w 7626"/>
              <a:gd name="T1" fmla="*/ 3031 h 4220"/>
              <a:gd name="T2" fmla="*/ 0 w 7626"/>
              <a:gd name="T3" fmla="*/ 3031 h 4220"/>
              <a:gd name="T4" fmla="*/ 1282 w 7626"/>
              <a:gd name="T5" fmla="*/ 3031 h 4220"/>
              <a:gd name="T6" fmla="*/ 1344 w 7626"/>
              <a:gd name="T7" fmla="*/ 3094 h 4220"/>
              <a:gd name="T8" fmla="*/ 1344 w 7626"/>
              <a:gd name="T9" fmla="*/ 3500 h 4220"/>
              <a:gd name="T10" fmla="*/ 1313 w 7626"/>
              <a:gd name="T11" fmla="*/ 3562 h 4220"/>
              <a:gd name="T12" fmla="*/ 1094 w 7626"/>
              <a:gd name="T13" fmla="*/ 3875 h 4220"/>
              <a:gd name="T14" fmla="*/ 1469 w 7626"/>
              <a:gd name="T15" fmla="*/ 4219 h 4220"/>
              <a:gd name="T16" fmla="*/ 1907 w 7626"/>
              <a:gd name="T17" fmla="*/ 3906 h 4220"/>
              <a:gd name="T18" fmla="*/ 1657 w 7626"/>
              <a:gd name="T19" fmla="*/ 3531 h 4220"/>
              <a:gd name="T20" fmla="*/ 1594 w 7626"/>
              <a:gd name="T21" fmla="*/ 3469 h 4220"/>
              <a:gd name="T22" fmla="*/ 1626 w 7626"/>
              <a:gd name="T23" fmla="*/ 3125 h 4220"/>
              <a:gd name="T24" fmla="*/ 1688 w 7626"/>
              <a:gd name="T25" fmla="*/ 3062 h 4220"/>
              <a:gd name="T26" fmla="*/ 4437 w 7626"/>
              <a:gd name="T27" fmla="*/ 3062 h 4220"/>
              <a:gd name="T28" fmla="*/ 4437 w 7626"/>
              <a:gd name="T29" fmla="*/ 2812 h 4220"/>
              <a:gd name="T30" fmla="*/ 4156 w 7626"/>
              <a:gd name="T31" fmla="*/ 2312 h 4220"/>
              <a:gd name="T32" fmla="*/ 4687 w 7626"/>
              <a:gd name="T33" fmla="*/ 1906 h 4220"/>
              <a:gd name="T34" fmla="*/ 5250 w 7626"/>
              <a:gd name="T35" fmla="*/ 2312 h 4220"/>
              <a:gd name="T36" fmla="*/ 4968 w 7626"/>
              <a:gd name="T37" fmla="*/ 2812 h 4220"/>
              <a:gd name="T38" fmla="*/ 4968 w 7626"/>
              <a:gd name="T39" fmla="*/ 3031 h 4220"/>
              <a:gd name="T40" fmla="*/ 7625 w 7626"/>
              <a:gd name="T41" fmla="*/ 3031 h 4220"/>
              <a:gd name="T42" fmla="*/ 6531 w 7626"/>
              <a:gd name="T43" fmla="*/ 1375 h 4220"/>
              <a:gd name="T44" fmla="*/ 3156 w 7626"/>
              <a:gd name="T45" fmla="*/ 0 h 4220"/>
              <a:gd name="T46" fmla="*/ 0 w 7626"/>
              <a:gd name="T47" fmla="*/ 1000 h 4220"/>
              <a:gd name="T48" fmla="*/ 0 w 7626"/>
              <a:gd name="T49" fmla="*/ 3031 h 4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26" h="4220">
                <a:moveTo>
                  <a:pt x="0" y="3031"/>
                </a:moveTo>
                <a:lnTo>
                  <a:pt x="0" y="3031"/>
                </a:lnTo>
                <a:cubicBezTo>
                  <a:pt x="1282" y="3031"/>
                  <a:pt x="1282" y="3031"/>
                  <a:pt x="1282" y="3031"/>
                </a:cubicBezTo>
                <a:cubicBezTo>
                  <a:pt x="1313" y="3031"/>
                  <a:pt x="1344" y="3062"/>
                  <a:pt x="1344" y="3094"/>
                </a:cubicBezTo>
                <a:cubicBezTo>
                  <a:pt x="1344" y="3500"/>
                  <a:pt x="1344" y="3500"/>
                  <a:pt x="1344" y="3500"/>
                </a:cubicBezTo>
                <a:cubicBezTo>
                  <a:pt x="1344" y="3500"/>
                  <a:pt x="1344" y="3531"/>
                  <a:pt x="1313" y="3562"/>
                </a:cubicBezTo>
                <a:cubicBezTo>
                  <a:pt x="1251" y="3594"/>
                  <a:pt x="1094" y="3719"/>
                  <a:pt x="1094" y="3875"/>
                </a:cubicBezTo>
                <a:cubicBezTo>
                  <a:pt x="1094" y="4031"/>
                  <a:pt x="1219" y="4219"/>
                  <a:pt x="1469" y="4219"/>
                </a:cubicBezTo>
                <a:cubicBezTo>
                  <a:pt x="1719" y="4219"/>
                  <a:pt x="1907" y="4062"/>
                  <a:pt x="1907" y="3906"/>
                </a:cubicBezTo>
                <a:cubicBezTo>
                  <a:pt x="1938" y="3656"/>
                  <a:pt x="1657" y="3531"/>
                  <a:pt x="1657" y="3531"/>
                </a:cubicBezTo>
                <a:cubicBezTo>
                  <a:pt x="1626" y="3531"/>
                  <a:pt x="1594" y="3500"/>
                  <a:pt x="1594" y="3469"/>
                </a:cubicBezTo>
                <a:cubicBezTo>
                  <a:pt x="1626" y="3125"/>
                  <a:pt x="1626" y="3125"/>
                  <a:pt x="1626" y="3125"/>
                </a:cubicBezTo>
                <a:cubicBezTo>
                  <a:pt x="1626" y="3094"/>
                  <a:pt x="1657" y="3062"/>
                  <a:pt x="1688" y="3062"/>
                </a:cubicBezTo>
                <a:cubicBezTo>
                  <a:pt x="4437" y="3062"/>
                  <a:pt x="4437" y="3062"/>
                  <a:pt x="4437" y="3062"/>
                </a:cubicBezTo>
                <a:cubicBezTo>
                  <a:pt x="4437" y="2812"/>
                  <a:pt x="4437" y="2812"/>
                  <a:pt x="4437" y="2812"/>
                </a:cubicBezTo>
                <a:cubicBezTo>
                  <a:pt x="4343" y="2750"/>
                  <a:pt x="4156" y="2594"/>
                  <a:pt x="4156" y="2312"/>
                </a:cubicBezTo>
                <a:cubicBezTo>
                  <a:pt x="4156" y="2031"/>
                  <a:pt x="4437" y="1906"/>
                  <a:pt x="4687" y="1906"/>
                </a:cubicBezTo>
                <a:cubicBezTo>
                  <a:pt x="4937" y="1906"/>
                  <a:pt x="5250" y="2000"/>
                  <a:pt x="5250" y="2312"/>
                </a:cubicBezTo>
                <a:cubicBezTo>
                  <a:pt x="5250" y="2594"/>
                  <a:pt x="5062" y="2750"/>
                  <a:pt x="4968" y="2812"/>
                </a:cubicBezTo>
                <a:cubicBezTo>
                  <a:pt x="4968" y="3031"/>
                  <a:pt x="4968" y="3031"/>
                  <a:pt x="4968" y="3031"/>
                </a:cubicBezTo>
                <a:cubicBezTo>
                  <a:pt x="7625" y="3031"/>
                  <a:pt x="7625" y="3031"/>
                  <a:pt x="7625" y="3031"/>
                </a:cubicBezTo>
                <a:cubicBezTo>
                  <a:pt x="7374" y="2437"/>
                  <a:pt x="6999" y="1812"/>
                  <a:pt x="6531" y="1375"/>
                </a:cubicBezTo>
                <a:cubicBezTo>
                  <a:pt x="5531" y="562"/>
                  <a:pt x="4625" y="31"/>
                  <a:pt x="3156" y="0"/>
                </a:cubicBezTo>
                <a:cubicBezTo>
                  <a:pt x="2251" y="0"/>
                  <a:pt x="1032" y="250"/>
                  <a:pt x="0" y="1000"/>
                </a:cubicBezTo>
                <a:lnTo>
                  <a:pt x="0" y="3031"/>
                </a:lnTo>
              </a:path>
            </a:pathLst>
          </a:custGeom>
          <a:solidFill>
            <a:srgbClr val="6DCDEC"/>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 name="Freeform 4"/>
          <p:cNvSpPr>
            <a:spLocks noChangeArrowheads="1"/>
          </p:cNvSpPr>
          <p:nvPr/>
        </p:nvSpPr>
        <p:spPr bwMode="auto">
          <a:xfrm>
            <a:off x="10588713" y="1607361"/>
            <a:ext cx="1300488" cy="1359711"/>
          </a:xfrm>
          <a:custGeom>
            <a:avLst/>
            <a:gdLst>
              <a:gd name="T0" fmla="*/ 2968 w 4094"/>
              <a:gd name="T1" fmla="*/ 2875 h 4314"/>
              <a:gd name="T2" fmla="*/ 2968 w 4094"/>
              <a:gd name="T3" fmla="*/ 2875 h 4314"/>
              <a:gd name="T4" fmla="*/ 3031 w 4094"/>
              <a:gd name="T5" fmla="*/ 2813 h 4314"/>
              <a:gd name="T6" fmla="*/ 3375 w 4094"/>
              <a:gd name="T7" fmla="*/ 2813 h 4314"/>
              <a:gd name="T8" fmla="*/ 3406 w 4094"/>
              <a:gd name="T9" fmla="*/ 2844 h 4314"/>
              <a:gd name="T10" fmla="*/ 3812 w 4094"/>
              <a:gd name="T11" fmla="*/ 3063 h 4314"/>
              <a:gd name="T12" fmla="*/ 4093 w 4094"/>
              <a:gd name="T13" fmla="*/ 2657 h 4314"/>
              <a:gd name="T14" fmla="*/ 3812 w 4094"/>
              <a:gd name="T15" fmla="*/ 2282 h 4314"/>
              <a:gd name="T16" fmla="*/ 3406 w 4094"/>
              <a:gd name="T17" fmla="*/ 2532 h 4314"/>
              <a:gd name="T18" fmla="*/ 3343 w 4094"/>
              <a:gd name="T19" fmla="*/ 2563 h 4314"/>
              <a:gd name="T20" fmla="*/ 3000 w 4094"/>
              <a:gd name="T21" fmla="*/ 2563 h 4314"/>
              <a:gd name="T22" fmla="*/ 2937 w 4094"/>
              <a:gd name="T23" fmla="*/ 2500 h 4314"/>
              <a:gd name="T24" fmla="*/ 2937 w 4094"/>
              <a:gd name="T25" fmla="*/ 1125 h 4314"/>
              <a:gd name="T26" fmla="*/ 1781 w 4094"/>
              <a:gd name="T27" fmla="*/ 1125 h 4314"/>
              <a:gd name="T28" fmla="*/ 1718 w 4094"/>
              <a:gd name="T29" fmla="*/ 1063 h 4314"/>
              <a:gd name="T30" fmla="*/ 1718 w 4094"/>
              <a:gd name="T31" fmla="*/ 719 h 4314"/>
              <a:gd name="T32" fmla="*/ 1750 w 4094"/>
              <a:gd name="T33" fmla="*/ 657 h 4314"/>
              <a:gd name="T34" fmla="*/ 1968 w 4094"/>
              <a:gd name="T35" fmla="*/ 250 h 4314"/>
              <a:gd name="T36" fmla="*/ 1562 w 4094"/>
              <a:gd name="T37" fmla="*/ 0 h 4314"/>
              <a:gd name="T38" fmla="*/ 1187 w 4094"/>
              <a:gd name="T39" fmla="*/ 250 h 4314"/>
              <a:gd name="T40" fmla="*/ 1406 w 4094"/>
              <a:gd name="T41" fmla="*/ 657 h 4314"/>
              <a:gd name="T42" fmla="*/ 1468 w 4094"/>
              <a:gd name="T43" fmla="*/ 719 h 4314"/>
              <a:gd name="T44" fmla="*/ 1468 w 4094"/>
              <a:gd name="T45" fmla="*/ 1063 h 4314"/>
              <a:gd name="T46" fmla="*/ 1375 w 4094"/>
              <a:gd name="T47" fmla="*/ 1157 h 4314"/>
              <a:gd name="T48" fmla="*/ 0 w 4094"/>
              <a:gd name="T49" fmla="*/ 1157 h 4314"/>
              <a:gd name="T50" fmla="*/ 0 w 4094"/>
              <a:gd name="T51" fmla="*/ 4313 h 4314"/>
              <a:gd name="T52" fmla="*/ 2968 w 4094"/>
              <a:gd name="T53" fmla="*/ 4313 h 4314"/>
              <a:gd name="T54" fmla="*/ 2968 w 4094"/>
              <a:gd name="T55" fmla="*/ 2875 h 4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94" h="4314">
                <a:moveTo>
                  <a:pt x="2968" y="2875"/>
                </a:moveTo>
                <a:lnTo>
                  <a:pt x="2968" y="2875"/>
                </a:lnTo>
                <a:cubicBezTo>
                  <a:pt x="2968" y="2844"/>
                  <a:pt x="3000" y="2813"/>
                  <a:pt x="3031" y="2813"/>
                </a:cubicBezTo>
                <a:cubicBezTo>
                  <a:pt x="3375" y="2813"/>
                  <a:pt x="3375" y="2813"/>
                  <a:pt x="3375" y="2813"/>
                </a:cubicBezTo>
                <a:cubicBezTo>
                  <a:pt x="3375" y="2813"/>
                  <a:pt x="3406" y="2813"/>
                  <a:pt x="3406" y="2844"/>
                </a:cubicBezTo>
                <a:cubicBezTo>
                  <a:pt x="3468" y="2907"/>
                  <a:pt x="3656" y="3063"/>
                  <a:pt x="3812" y="3063"/>
                </a:cubicBezTo>
                <a:cubicBezTo>
                  <a:pt x="3999" y="3063"/>
                  <a:pt x="4093" y="2844"/>
                  <a:pt x="4093" y="2657"/>
                </a:cubicBezTo>
                <a:cubicBezTo>
                  <a:pt x="4093" y="2407"/>
                  <a:pt x="3968" y="2282"/>
                  <a:pt x="3812" y="2282"/>
                </a:cubicBezTo>
                <a:cubicBezTo>
                  <a:pt x="3687" y="2282"/>
                  <a:pt x="3499" y="2438"/>
                  <a:pt x="3406" y="2532"/>
                </a:cubicBezTo>
                <a:cubicBezTo>
                  <a:pt x="3406" y="2563"/>
                  <a:pt x="3375" y="2563"/>
                  <a:pt x="3343" y="2563"/>
                </a:cubicBezTo>
                <a:cubicBezTo>
                  <a:pt x="3000" y="2563"/>
                  <a:pt x="3000" y="2563"/>
                  <a:pt x="3000" y="2563"/>
                </a:cubicBezTo>
                <a:cubicBezTo>
                  <a:pt x="2968" y="2563"/>
                  <a:pt x="2937" y="2532"/>
                  <a:pt x="2937" y="2500"/>
                </a:cubicBezTo>
                <a:cubicBezTo>
                  <a:pt x="2937" y="1125"/>
                  <a:pt x="2937" y="1125"/>
                  <a:pt x="2937" y="1125"/>
                </a:cubicBezTo>
                <a:cubicBezTo>
                  <a:pt x="1781" y="1125"/>
                  <a:pt x="1781" y="1125"/>
                  <a:pt x="1781" y="1125"/>
                </a:cubicBezTo>
                <a:cubicBezTo>
                  <a:pt x="1750" y="1125"/>
                  <a:pt x="1718" y="1094"/>
                  <a:pt x="1718" y="1063"/>
                </a:cubicBezTo>
                <a:cubicBezTo>
                  <a:pt x="1718" y="719"/>
                  <a:pt x="1718" y="719"/>
                  <a:pt x="1718" y="719"/>
                </a:cubicBezTo>
                <a:cubicBezTo>
                  <a:pt x="1718" y="688"/>
                  <a:pt x="1718" y="657"/>
                  <a:pt x="1750" y="657"/>
                </a:cubicBezTo>
                <a:cubicBezTo>
                  <a:pt x="1750" y="657"/>
                  <a:pt x="1968" y="500"/>
                  <a:pt x="1968" y="250"/>
                </a:cubicBezTo>
                <a:cubicBezTo>
                  <a:pt x="1968" y="0"/>
                  <a:pt x="1625" y="0"/>
                  <a:pt x="1562" y="0"/>
                </a:cubicBezTo>
                <a:cubicBezTo>
                  <a:pt x="1406" y="0"/>
                  <a:pt x="1187" y="32"/>
                  <a:pt x="1187" y="250"/>
                </a:cubicBezTo>
                <a:cubicBezTo>
                  <a:pt x="1187" y="500"/>
                  <a:pt x="1406" y="625"/>
                  <a:pt x="1406" y="657"/>
                </a:cubicBezTo>
                <a:cubicBezTo>
                  <a:pt x="1437" y="657"/>
                  <a:pt x="1468" y="688"/>
                  <a:pt x="1468" y="719"/>
                </a:cubicBezTo>
                <a:cubicBezTo>
                  <a:pt x="1468" y="1063"/>
                  <a:pt x="1468" y="1063"/>
                  <a:pt x="1468" y="1063"/>
                </a:cubicBezTo>
                <a:cubicBezTo>
                  <a:pt x="1468" y="1094"/>
                  <a:pt x="1406" y="1157"/>
                  <a:pt x="1375" y="1157"/>
                </a:cubicBezTo>
                <a:cubicBezTo>
                  <a:pt x="0" y="1157"/>
                  <a:pt x="0" y="1157"/>
                  <a:pt x="0" y="1157"/>
                </a:cubicBezTo>
                <a:cubicBezTo>
                  <a:pt x="0" y="4313"/>
                  <a:pt x="0" y="4313"/>
                  <a:pt x="0" y="4313"/>
                </a:cubicBezTo>
                <a:cubicBezTo>
                  <a:pt x="2968" y="4313"/>
                  <a:pt x="2968" y="4313"/>
                  <a:pt x="2968" y="4313"/>
                </a:cubicBezTo>
                <a:lnTo>
                  <a:pt x="2968" y="2875"/>
                </a:lnTo>
              </a:path>
            </a:pathLst>
          </a:custGeom>
          <a:solidFill>
            <a:srgbClr val="466B9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 name="Freeform 5"/>
          <p:cNvSpPr>
            <a:spLocks noChangeArrowheads="1"/>
          </p:cNvSpPr>
          <p:nvPr/>
        </p:nvSpPr>
        <p:spPr bwMode="auto">
          <a:xfrm>
            <a:off x="11223543" y="1971620"/>
            <a:ext cx="903895" cy="1950588"/>
          </a:xfrm>
          <a:custGeom>
            <a:avLst/>
            <a:gdLst>
              <a:gd name="T0" fmla="*/ 1093 w 2844"/>
              <a:gd name="T1" fmla="*/ 0 h 6187"/>
              <a:gd name="T2" fmla="*/ 1093 w 2844"/>
              <a:gd name="T3" fmla="*/ 0 h 6187"/>
              <a:gd name="T4" fmla="*/ 1093 w 2844"/>
              <a:gd name="T5" fmla="*/ 1250 h 6187"/>
              <a:gd name="T6" fmla="*/ 1312 w 2844"/>
              <a:gd name="T7" fmla="*/ 1250 h 6187"/>
              <a:gd name="T8" fmla="*/ 1812 w 2844"/>
              <a:gd name="T9" fmla="*/ 968 h 6187"/>
              <a:gd name="T10" fmla="*/ 2218 w 2844"/>
              <a:gd name="T11" fmla="*/ 1500 h 6187"/>
              <a:gd name="T12" fmla="*/ 1812 w 2844"/>
              <a:gd name="T13" fmla="*/ 2062 h 6187"/>
              <a:gd name="T14" fmla="*/ 1312 w 2844"/>
              <a:gd name="T15" fmla="*/ 1781 h 6187"/>
              <a:gd name="T16" fmla="*/ 1125 w 2844"/>
              <a:gd name="T17" fmla="*/ 1781 h 6187"/>
              <a:gd name="T18" fmla="*/ 1125 w 2844"/>
              <a:gd name="T19" fmla="*/ 4187 h 6187"/>
              <a:gd name="T20" fmla="*/ 1031 w 2844"/>
              <a:gd name="T21" fmla="*/ 4250 h 6187"/>
              <a:gd name="T22" fmla="*/ 718 w 2844"/>
              <a:gd name="T23" fmla="*/ 4250 h 6187"/>
              <a:gd name="T24" fmla="*/ 656 w 2844"/>
              <a:gd name="T25" fmla="*/ 4218 h 6187"/>
              <a:gd name="T26" fmla="*/ 281 w 2844"/>
              <a:gd name="T27" fmla="*/ 4000 h 6187"/>
              <a:gd name="T28" fmla="*/ 93 w 2844"/>
              <a:gd name="T29" fmla="*/ 4062 h 6187"/>
              <a:gd name="T30" fmla="*/ 0 w 2844"/>
              <a:gd name="T31" fmla="*/ 4406 h 6187"/>
              <a:gd name="T32" fmla="*/ 312 w 2844"/>
              <a:gd name="T33" fmla="*/ 4812 h 6187"/>
              <a:gd name="T34" fmla="*/ 718 w 2844"/>
              <a:gd name="T35" fmla="*/ 4531 h 6187"/>
              <a:gd name="T36" fmla="*/ 750 w 2844"/>
              <a:gd name="T37" fmla="*/ 4500 h 6187"/>
              <a:gd name="T38" fmla="*/ 1031 w 2844"/>
              <a:gd name="T39" fmla="*/ 4500 h 6187"/>
              <a:gd name="T40" fmla="*/ 1125 w 2844"/>
              <a:gd name="T41" fmla="*/ 4593 h 6187"/>
              <a:gd name="T42" fmla="*/ 1125 w 2844"/>
              <a:gd name="T43" fmla="*/ 6186 h 6187"/>
              <a:gd name="T44" fmla="*/ 2156 w 2844"/>
              <a:gd name="T45" fmla="*/ 3906 h 6187"/>
              <a:gd name="T46" fmla="*/ 2843 w 2844"/>
              <a:gd name="T47" fmla="*/ 1437 h 6187"/>
              <a:gd name="T48" fmla="*/ 2562 w 2844"/>
              <a:gd name="T49" fmla="*/ 0 h 6187"/>
              <a:gd name="T50" fmla="*/ 1093 w 2844"/>
              <a:gd name="T51" fmla="*/ 0 h 6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44" h="6187">
                <a:moveTo>
                  <a:pt x="1093" y="0"/>
                </a:moveTo>
                <a:lnTo>
                  <a:pt x="1093" y="0"/>
                </a:lnTo>
                <a:cubicBezTo>
                  <a:pt x="1093" y="1250"/>
                  <a:pt x="1093" y="1250"/>
                  <a:pt x="1093" y="1250"/>
                </a:cubicBezTo>
                <a:cubicBezTo>
                  <a:pt x="1312" y="1250"/>
                  <a:pt x="1312" y="1250"/>
                  <a:pt x="1312" y="1250"/>
                </a:cubicBezTo>
                <a:cubicBezTo>
                  <a:pt x="1406" y="1187"/>
                  <a:pt x="1624" y="968"/>
                  <a:pt x="1812" y="968"/>
                </a:cubicBezTo>
                <a:cubicBezTo>
                  <a:pt x="1999" y="968"/>
                  <a:pt x="2218" y="1125"/>
                  <a:pt x="2218" y="1500"/>
                </a:cubicBezTo>
                <a:cubicBezTo>
                  <a:pt x="2218" y="1843"/>
                  <a:pt x="2062" y="2062"/>
                  <a:pt x="1812" y="2062"/>
                </a:cubicBezTo>
                <a:cubicBezTo>
                  <a:pt x="1593" y="2062"/>
                  <a:pt x="1406" y="1875"/>
                  <a:pt x="1312" y="1781"/>
                </a:cubicBezTo>
                <a:cubicBezTo>
                  <a:pt x="1125" y="1781"/>
                  <a:pt x="1125" y="1781"/>
                  <a:pt x="1125" y="1781"/>
                </a:cubicBezTo>
                <a:cubicBezTo>
                  <a:pt x="1125" y="4187"/>
                  <a:pt x="1125" y="4187"/>
                  <a:pt x="1125" y="4187"/>
                </a:cubicBezTo>
                <a:cubicBezTo>
                  <a:pt x="1125" y="4218"/>
                  <a:pt x="1062" y="4250"/>
                  <a:pt x="1031" y="4250"/>
                </a:cubicBezTo>
                <a:cubicBezTo>
                  <a:pt x="718" y="4250"/>
                  <a:pt x="718" y="4250"/>
                  <a:pt x="718" y="4250"/>
                </a:cubicBezTo>
                <a:cubicBezTo>
                  <a:pt x="687" y="4250"/>
                  <a:pt x="656" y="4250"/>
                  <a:pt x="656" y="4218"/>
                </a:cubicBezTo>
                <a:cubicBezTo>
                  <a:pt x="593" y="4156"/>
                  <a:pt x="406" y="4000"/>
                  <a:pt x="281" y="4000"/>
                </a:cubicBezTo>
                <a:cubicBezTo>
                  <a:pt x="187" y="4000"/>
                  <a:pt x="156" y="4000"/>
                  <a:pt x="93" y="4062"/>
                </a:cubicBezTo>
                <a:cubicBezTo>
                  <a:pt x="31" y="4125"/>
                  <a:pt x="0" y="4250"/>
                  <a:pt x="0" y="4406"/>
                </a:cubicBezTo>
                <a:cubicBezTo>
                  <a:pt x="0" y="4656"/>
                  <a:pt x="93" y="4812"/>
                  <a:pt x="312" y="4812"/>
                </a:cubicBezTo>
                <a:cubicBezTo>
                  <a:pt x="437" y="4812"/>
                  <a:pt x="656" y="4593"/>
                  <a:pt x="718" y="4531"/>
                </a:cubicBezTo>
                <a:lnTo>
                  <a:pt x="750" y="4500"/>
                </a:lnTo>
                <a:cubicBezTo>
                  <a:pt x="1031" y="4500"/>
                  <a:pt x="1031" y="4500"/>
                  <a:pt x="1031" y="4500"/>
                </a:cubicBezTo>
                <a:cubicBezTo>
                  <a:pt x="1062" y="4500"/>
                  <a:pt x="1125" y="4531"/>
                  <a:pt x="1125" y="4593"/>
                </a:cubicBezTo>
                <a:cubicBezTo>
                  <a:pt x="1125" y="6186"/>
                  <a:pt x="1125" y="6186"/>
                  <a:pt x="1125" y="6186"/>
                </a:cubicBezTo>
                <a:cubicBezTo>
                  <a:pt x="1406" y="5530"/>
                  <a:pt x="1843" y="4562"/>
                  <a:pt x="2156" y="3906"/>
                </a:cubicBezTo>
                <a:cubicBezTo>
                  <a:pt x="2687" y="2875"/>
                  <a:pt x="2843" y="2250"/>
                  <a:pt x="2843" y="1437"/>
                </a:cubicBezTo>
                <a:cubicBezTo>
                  <a:pt x="2843" y="1062"/>
                  <a:pt x="2750" y="531"/>
                  <a:pt x="2562" y="0"/>
                </a:cubicBezTo>
                <a:lnTo>
                  <a:pt x="1093" y="0"/>
                </a:lnTo>
              </a:path>
            </a:pathLst>
          </a:custGeom>
          <a:solidFill>
            <a:srgbClr val="4B72AB"/>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 name="Freeform 6"/>
          <p:cNvSpPr>
            <a:spLocks noChangeArrowheads="1"/>
          </p:cNvSpPr>
          <p:nvPr/>
        </p:nvSpPr>
        <p:spPr bwMode="auto">
          <a:xfrm>
            <a:off x="9635770" y="4050115"/>
            <a:ext cx="1886269" cy="768835"/>
          </a:xfrm>
          <a:custGeom>
            <a:avLst/>
            <a:gdLst>
              <a:gd name="T0" fmla="*/ 4530 w 5937"/>
              <a:gd name="T1" fmla="*/ 0 h 2439"/>
              <a:gd name="T2" fmla="*/ 4530 w 5937"/>
              <a:gd name="T3" fmla="*/ 0 h 2439"/>
              <a:gd name="T4" fmla="*/ 4530 w 5937"/>
              <a:gd name="T5" fmla="*/ 250 h 2439"/>
              <a:gd name="T6" fmla="*/ 4842 w 5937"/>
              <a:gd name="T7" fmla="*/ 782 h 2439"/>
              <a:gd name="T8" fmla="*/ 4249 w 5937"/>
              <a:gd name="T9" fmla="*/ 1188 h 2439"/>
              <a:gd name="T10" fmla="*/ 3842 w 5937"/>
              <a:gd name="T11" fmla="*/ 1032 h 2439"/>
              <a:gd name="T12" fmla="*/ 3717 w 5937"/>
              <a:gd name="T13" fmla="*/ 719 h 2439"/>
              <a:gd name="T14" fmla="*/ 3999 w 5937"/>
              <a:gd name="T15" fmla="*/ 282 h 2439"/>
              <a:gd name="T16" fmla="*/ 3999 w 5937"/>
              <a:gd name="T17" fmla="*/ 32 h 2439"/>
              <a:gd name="T18" fmla="*/ 0 w 5937"/>
              <a:gd name="T19" fmla="*/ 32 h 2439"/>
              <a:gd name="T20" fmla="*/ 156 w 5937"/>
              <a:gd name="T21" fmla="*/ 719 h 2439"/>
              <a:gd name="T22" fmla="*/ 1125 w 5937"/>
              <a:gd name="T23" fmla="*/ 2438 h 2439"/>
              <a:gd name="T24" fmla="*/ 4780 w 5937"/>
              <a:gd name="T25" fmla="*/ 2438 h 2439"/>
              <a:gd name="T26" fmla="*/ 5624 w 5937"/>
              <a:gd name="T27" fmla="*/ 1657 h 2439"/>
              <a:gd name="T28" fmla="*/ 5780 w 5937"/>
              <a:gd name="T29" fmla="*/ 344 h 2439"/>
              <a:gd name="T30" fmla="*/ 5936 w 5937"/>
              <a:gd name="T31" fmla="*/ 0 h 2439"/>
              <a:gd name="T32" fmla="*/ 4530 w 5937"/>
              <a:gd name="T33" fmla="*/ 0 h 2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37" h="2439">
                <a:moveTo>
                  <a:pt x="4530" y="0"/>
                </a:moveTo>
                <a:lnTo>
                  <a:pt x="4530" y="0"/>
                </a:lnTo>
                <a:cubicBezTo>
                  <a:pt x="4530" y="250"/>
                  <a:pt x="4530" y="250"/>
                  <a:pt x="4530" y="250"/>
                </a:cubicBezTo>
                <a:cubicBezTo>
                  <a:pt x="4624" y="313"/>
                  <a:pt x="4874" y="500"/>
                  <a:pt x="4842" y="782"/>
                </a:cubicBezTo>
                <a:cubicBezTo>
                  <a:pt x="4842" y="1032"/>
                  <a:pt x="4624" y="1188"/>
                  <a:pt x="4249" y="1188"/>
                </a:cubicBezTo>
                <a:cubicBezTo>
                  <a:pt x="4030" y="1188"/>
                  <a:pt x="3905" y="1125"/>
                  <a:pt x="3842" y="1032"/>
                </a:cubicBezTo>
                <a:cubicBezTo>
                  <a:pt x="3749" y="969"/>
                  <a:pt x="3717" y="844"/>
                  <a:pt x="3717" y="719"/>
                </a:cubicBezTo>
                <a:cubicBezTo>
                  <a:pt x="3749" y="532"/>
                  <a:pt x="3936" y="344"/>
                  <a:pt x="3999" y="282"/>
                </a:cubicBezTo>
                <a:cubicBezTo>
                  <a:pt x="3999" y="32"/>
                  <a:pt x="3999" y="32"/>
                  <a:pt x="3999" y="32"/>
                </a:cubicBezTo>
                <a:cubicBezTo>
                  <a:pt x="0" y="32"/>
                  <a:pt x="0" y="32"/>
                  <a:pt x="0" y="32"/>
                </a:cubicBezTo>
                <a:cubicBezTo>
                  <a:pt x="93" y="313"/>
                  <a:pt x="187" y="563"/>
                  <a:pt x="156" y="719"/>
                </a:cubicBezTo>
                <a:cubicBezTo>
                  <a:pt x="125" y="2063"/>
                  <a:pt x="843" y="2438"/>
                  <a:pt x="1125" y="2438"/>
                </a:cubicBezTo>
                <a:cubicBezTo>
                  <a:pt x="2156" y="2438"/>
                  <a:pt x="4436" y="2438"/>
                  <a:pt x="4780" y="2438"/>
                </a:cubicBezTo>
                <a:cubicBezTo>
                  <a:pt x="5124" y="2438"/>
                  <a:pt x="5467" y="2000"/>
                  <a:pt x="5624" y="1657"/>
                </a:cubicBezTo>
                <a:cubicBezTo>
                  <a:pt x="5749" y="1313"/>
                  <a:pt x="5655" y="594"/>
                  <a:pt x="5780" y="344"/>
                </a:cubicBezTo>
                <a:cubicBezTo>
                  <a:pt x="5811" y="313"/>
                  <a:pt x="5842" y="188"/>
                  <a:pt x="5936" y="0"/>
                </a:cubicBezTo>
                <a:lnTo>
                  <a:pt x="4530" y="0"/>
                </a:lnTo>
              </a:path>
            </a:pathLst>
          </a:custGeom>
          <a:solidFill>
            <a:srgbClr val="7DB458"/>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2" name="Freeform 7"/>
          <p:cNvSpPr>
            <a:spLocks noChangeArrowheads="1"/>
          </p:cNvSpPr>
          <p:nvPr/>
        </p:nvSpPr>
        <p:spPr bwMode="auto">
          <a:xfrm>
            <a:off x="8821564" y="1311229"/>
            <a:ext cx="1083273" cy="2551196"/>
          </a:xfrm>
          <a:custGeom>
            <a:avLst/>
            <a:gdLst>
              <a:gd name="T0" fmla="*/ 2281 w 3407"/>
              <a:gd name="T1" fmla="*/ 6625 h 8094"/>
              <a:gd name="T2" fmla="*/ 2281 w 3407"/>
              <a:gd name="T3" fmla="*/ 6625 h 8094"/>
              <a:gd name="T4" fmla="*/ 2344 w 3407"/>
              <a:gd name="T5" fmla="*/ 6562 h 8094"/>
              <a:gd name="T6" fmla="*/ 2719 w 3407"/>
              <a:gd name="T7" fmla="*/ 6562 h 8094"/>
              <a:gd name="T8" fmla="*/ 2781 w 3407"/>
              <a:gd name="T9" fmla="*/ 6625 h 8094"/>
              <a:gd name="T10" fmla="*/ 3125 w 3407"/>
              <a:gd name="T11" fmla="*/ 6844 h 8094"/>
              <a:gd name="T12" fmla="*/ 3313 w 3407"/>
              <a:gd name="T13" fmla="*/ 6781 h 8094"/>
              <a:gd name="T14" fmla="*/ 3406 w 3407"/>
              <a:gd name="T15" fmla="*/ 6437 h 8094"/>
              <a:gd name="T16" fmla="*/ 3125 w 3407"/>
              <a:gd name="T17" fmla="*/ 6031 h 8094"/>
              <a:gd name="T18" fmla="*/ 2781 w 3407"/>
              <a:gd name="T19" fmla="*/ 6281 h 8094"/>
              <a:gd name="T20" fmla="*/ 2688 w 3407"/>
              <a:gd name="T21" fmla="*/ 6312 h 8094"/>
              <a:gd name="T22" fmla="*/ 2375 w 3407"/>
              <a:gd name="T23" fmla="*/ 6312 h 8094"/>
              <a:gd name="T24" fmla="*/ 2281 w 3407"/>
              <a:gd name="T25" fmla="*/ 6250 h 8094"/>
              <a:gd name="T26" fmla="*/ 2281 w 3407"/>
              <a:gd name="T27" fmla="*/ 5344 h 8094"/>
              <a:gd name="T28" fmla="*/ 2281 w 3407"/>
              <a:gd name="T29" fmla="*/ 5312 h 8094"/>
              <a:gd name="T30" fmla="*/ 2281 w 3407"/>
              <a:gd name="T31" fmla="*/ 5281 h 8094"/>
              <a:gd name="T32" fmla="*/ 2281 w 3407"/>
              <a:gd name="T33" fmla="*/ 0 h 8094"/>
              <a:gd name="T34" fmla="*/ 906 w 3407"/>
              <a:gd name="T35" fmla="*/ 1906 h 8094"/>
              <a:gd name="T36" fmla="*/ 1500 w 3407"/>
              <a:gd name="T37" fmla="*/ 6562 h 8094"/>
              <a:gd name="T38" fmla="*/ 2281 w 3407"/>
              <a:gd name="T39" fmla="*/ 8093 h 8094"/>
              <a:gd name="T40" fmla="*/ 2281 w 3407"/>
              <a:gd name="T41" fmla="*/ 6625 h 8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7" h="8094">
                <a:moveTo>
                  <a:pt x="2281" y="6625"/>
                </a:moveTo>
                <a:lnTo>
                  <a:pt x="2281" y="6625"/>
                </a:lnTo>
                <a:cubicBezTo>
                  <a:pt x="2281" y="6594"/>
                  <a:pt x="2312" y="6562"/>
                  <a:pt x="2344" y="6562"/>
                </a:cubicBezTo>
                <a:cubicBezTo>
                  <a:pt x="2719" y="6562"/>
                  <a:pt x="2719" y="6562"/>
                  <a:pt x="2719" y="6562"/>
                </a:cubicBezTo>
                <a:cubicBezTo>
                  <a:pt x="2750" y="6562"/>
                  <a:pt x="2781" y="6594"/>
                  <a:pt x="2781" y="6625"/>
                </a:cubicBezTo>
                <a:cubicBezTo>
                  <a:pt x="2781" y="6625"/>
                  <a:pt x="2844" y="6844"/>
                  <a:pt x="3125" y="6844"/>
                </a:cubicBezTo>
                <a:cubicBezTo>
                  <a:pt x="3219" y="6844"/>
                  <a:pt x="3281" y="6812"/>
                  <a:pt x="3313" y="6781"/>
                </a:cubicBezTo>
                <a:cubicBezTo>
                  <a:pt x="3375" y="6719"/>
                  <a:pt x="3406" y="6594"/>
                  <a:pt x="3406" y="6437"/>
                </a:cubicBezTo>
                <a:cubicBezTo>
                  <a:pt x="3406" y="6187"/>
                  <a:pt x="3375" y="6031"/>
                  <a:pt x="3125" y="6031"/>
                </a:cubicBezTo>
                <a:cubicBezTo>
                  <a:pt x="2875" y="6000"/>
                  <a:pt x="2781" y="6250"/>
                  <a:pt x="2781" y="6281"/>
                </a:cubicBezTo>
                <a:cubicBezTo>
                  <a:pt x="2750" y="6281"/>
                  <a:pt x="2719" y="6312"/>
                  <a:pt x="2688" y="6312"/>
                </a:cubicBezTo>
                <a:cubicBezTo>
                  <a:pt x="2375" y="6312"/>
                  <a:pt x="2375" y="6312"/>
                  <a:pt x="2375" y="6312"/>
                </a:cubicBezTo>
                <a:cubicBezTo>
                  <a:pt x="2312" y="6312"/>
                  <a:pt x="2281" y="6281"/>
                  <a:pt x="2281" y="6250"/>
                </a:cubicBezTo>
                <a:cubicBezTo>
                  <a:pt x="2281" y="5344"/>
                  <a:pt x="2281" y="5344"/>
                  <a:pt x="2281" y="5344"/>
                </a:cubicBezTo>
                <a:cubicBezTo>
                  <a:pt x="2281" y="5344"/>
                  <a:pt x="2281" y="5344"/>
                  <a:pt x="2281" y="5312"/>
                </a:cubicBezTo>
                <a:lnTo>
                  <a:pt x="2281" y="5281"/>
                </a:lnTo>
                <a:cubicBezTo>
                  <a:pt x="2281" y="0"/>
                  <a:pt x="2281" y="0"/>
                  <a:pt x="2281" y="0"/>
                </a:cubicBezTo>
                <a:cubicBezTo>
                  <a:pt x="1719" y="469"/>
                  <a:pt x="1250" y="1094"/>
                  <a:pt x="906" y="1906"/>
                </a:cubicBezTo>
                <a:cubicBezTo>
                  <a:pt x="0" y="4219"/>
                  <a:pt x="1313" y="6156"/>
                  <a:pt x="1500" y="6562"/>
                </a:cubicBezTo>
                <a:cubicBezTo>
                  <a:pt x="1625" y="6781"/>
                  <a:pt x="1969" y="7436"/>
                  <a:pt x="2281" y="8093"/>
                </a:cubicBezTo>
                <a:lnTo>
                  <a:pt x="2281" y="6625"/>
                </a:lnTo>
              </a:path>
            </a:pathLst>
          </a:custGeom>
          <a:solidFill>
            <a:srgbClr val="EF646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3" name="Freeform 8"/>
          <p:cNvSpPr>
            <a:spLocks noChangeArrowheads="1"/>
          </p:cNvSpPr>
          <p:nvPr/>
        </p:nvSpPr>
        <p:spPr bwMode="auto">
          <a:xfrm>
            <a:off x="9595129" y="1961888"/>
            <a:ext cx="944536" cy="1005185"/>
          </a:xfrm>
          <a:custGeom>
            <a:avLst/>
            <a:gdLst>
              <a:gd name="T0" fmla="*/ 2969 w 2970"/>
              <a:gd name="T1" fmla="*/ 32 h 3189"/>
              <a:gd name="T2" fmla="*/ 2969 w 2970"/>
              <a:gd name="T3" fmla="*/ 32 h 3189"/>
              <a:gd name="T4" fmla="*/ 1751 w 2970"/>
              <a:gd name="T5" fmla="*/ 32 h 3189"/>
              <a:gd name="T6" fmla="*/ 1751 w 2970"/>
              <a:gd name="T7" fmla="*/ 219 h 3189"/>
              <a:gd name="T8" fmla="*/ 2063 w 2970"/>
              <a:gd name="T9" fmla="*/ 719 h 3189"/>
              <a:gd name="T10" fmla="*/ 1469 w 2970"/>
              <a:gd name="T11" fmla="*/ 1188 h 3189"/>
              <a:gd name="T12" fmla="*/ 969 w 2970"/>
              <a:gd name="T13" fmla="*/ 688 h 3189"/>
              <a:gd name="T14" fmla="*/ 1219 w 2970"/>
              <a:gd name="T15" fmla="*/ 250 h 3189"/>
              <a:gd name="T16" fmla="*/ 1219 w 2970"/>
              <a:gd name="T17" fmla="*/ 0 h 3189"/>
              <a:gd name="T18" fmla="*/ 0 w 2970"/>
              <a:gd name="T19" fmla="*/ 0 h 3189"/>
              <a:gd name="T20" fmla="*/ 0 w 2970"/>
              <a:gd name="T21" fmla="*/ 3188 h 3189"/>
              <a:gd name="T22" fmla="*/ 2969 w 2970"/>
              <a:gd name="T23" fmla="*/ 3188 h 3189"/>
              <a:gd name="T24" fmla="*/ 2969 w 2970"/>
              <a:gd name="T25" fmla="*/ 32 h 3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70" h="3189">
                <a:moveTo>
                  <a:pt x="2969" y="32"/>
                </a:moveTo>
                <a:lnTo>
                  <a:pt x="2969" y="32"/>
                </a:lnTo>
                <a:cubicBezTo>
                  <a:pt x="1751" y="32"/>
                  <a:pt x="1751" y="32"/>
                  <a:pt x="1751" y="32"/>
                </a:cubicBezTo>
                <a:cubicBezTo>
                  <a:pt x="1751" y="219"/>
                  <a:pt x="1751" y="219"/>
                  <a:pt x="1751" y="219"/>
                </a:cubicBezTo>
                <a:cubicBezTo>
                  <a:pt x="1844" y="282"/>
                  <a:pt x="2063" y="438"/>
                  <a:pt x="2063" y="719"/>
                </a:cubicBezTo>
                <a:cubicBezTo>
                  <a:pt x="2063" y="969"/>
                  <a:pt x="1782" y="1188"/>
                  <a:pt x="1469" y="1188"/>
                </a:cubicBezTo>
                <a:cubicBezTo>
                  <a:pt x="1126" y="1188"/>
                  <a:pt x="969" y="907"/>
                  <a:pt x="969" y="688"/>
                </a:cubicBezTo>
                <a:cubicBezTo>
                  <a:pt x="969" y="469"/>
                  <a:pt x="1126" y="313"/>
                  <a:pt x="1219" y="250"/>
                </a:cubicBezTo>
                <a:cubicBezTo>
                  <a:pt x="1219" y="0"/>
                  <a:pt x="1219" y="0"/>
                  <a:pt x="1219" y="0"/>
                </a:cubicBezTo>
                <a:cubicBezTo>
                  <a:pt x="0" y="0"/>
                  <a:pt x="0" y="0"/>
                  <a:pt x="0" y="0"/>
                </a:cubicBezTo>
                <a:cubicBezTo>
                  <a:pt x="0" y="3188"/>
                  <a:pt x="0" y="3188"/>
                  <a:pt x="0" y="3188"/>
                </a:cubicBezTo>
                <a:cubicBezTo>
                  <a:pt x="2969" y="3188"/>
                  <a:pt x="2969" y="3188"/>
                  <a:pt x="2969" y="3188"/>
                </a:cubicBezTo>
                <a:lnTo>
                  <a:pt x="2969" y="32"/>
                </a:lnTo>
              </a:path>
            </a:pathLst>
          </a:custGeom>
          <a:solidFill>
            <a:srgbClr val="69CDEE"/>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4" name="Freeform 9"/>
          <p:cNvSpPr>
            <a:spLocks noChangeArrowheads="1"/>
          </p:cNvSpPr>
          <p:nvPr/>
        </p:nvSpPr>
        <p:spPr bwMode="auto">
          <a:xfrm>
            <a:off x="9864196" y="4818949"/>
            <a:ext cx="1399987" cy="1270732"/>
          </a:xfrm>
          <a:custGeom>
            <a:avLst/>
            <a:gdLst>
              <a:gd name="T0" fmla="*/ 63 w 4407"/>
              <a:gd name="T1" fmla="*/ 0 h 4032"/>
              <a:gd name="T2" fmla="*/ 63 w 4407"/>
              <a:gd name="T3" fmla="*/ 0 h 4032"/>
              <a:gd name="T4" fmla="*/ 4312 w 4407"/>
              <a:gd name="T5" fmla="*/ 0 h 4032"/>
              <a:gd name="T6" fmla="*/ 4312 w 4407"/>
              <a:gd name="T7" fmla="*/ 375 h 4032"/>
              <a:gd name="T8" fmla="*/ 4406 w 4407"/>
              <a:gd name="T9" fmla="*/ 562 h 4032"/>
              <a:gd name="T10" fmla="*/ 4187 w 4407"/>
              <a:gd name="T11" fmla="*/ 906 h 4032"/>
              <a:gd name="T12" fmla="*/ 4374 w 4407"/>
              <a:gd name="T13" fmla="*/ 1187 h 4032"/>
              <a:gd name="T14" fmla="*/ 4187 w 4407"/>
              <a:gd name="T15" fmla="*/ 1562 h 4032"/>
              <a:gd name="T16" fmla="*/ 4343 w 4407"/>
              <a:gd name="T17" fmla="*/ 1812 h 4032"/>
              <a:gd name="T18" fmla="*/ 4187 w 4407"/>
              <a:gd name="T19" fmla="*/ 2094 h 4032"/>
              <a:gd name="T20" fmla="*/ 4343 w 4407"/>
              <a:gd name="T21" fmla="*/ 2375 h 4032"/>
              <a:gd name="T22" fmla="*/ 4187 w 4407"/>
              <a:gd name="T23" fmla="*/ 2719 h 4032"/>
              <a:gd name="T24" fmla="*/ 4281 w 4407"/>
              <a:gd name="T25" fmla="*/ 2906 h 4032"/>
              <a:gd name="T26" fmla="*/ 3937 w 4407"/>
              <a:gd name="T27" fmla="*/ 3406 h 4032"/>
              <a:gd name="T28" fmla="*/ 3218 w 4407"/>
              <a:gd name="T29" fmla="*/ 4031 h 4032"/>
              <a:gd name="T30" fmla="*/ 1188 w 4407"/>
              <a:gd name="T31" fmla="*/ 4031 h 4032"/>
              <a:gd name="T32" fmla="*/ 282 w 4407"/>
              <a:gd name="T33" fmla="*/ 3281 h 4032"/>
              <a:gd name="T34" fmla="*/ 219 w 4407"/>
              <a:gd name="T35" fmla="*/ 2937 h 4032"/>
              <a:gd name="T36" fmla="*/ 32 w 4407"/>
              <a:gd name="T37" fmla="*/ 2656 h 4032"/>
              <a:gd name="T38" fmla="*/ 188 w 4407"/>
              <a:gd name="T39" fmla="*/ 2437 h 4032"/>
              <a:gd name="T40" fmla="*/ 32 w 4407"/>
              <a:gd name="T41" fmla="*/ 2031 h 4032"/>
              <a:gd name="T42" fmla="*/ 157 w 4407"/>
              <a:gd name="T43" fmla="*/ 1781 h 4032"/>
              <a:gd name="T44" fmla="*/ 32 w 4407"/>
              <a:gd name="T45" fmla="*/ 1469 h 4032"/>
              <a:gd name="T46" fmla="*/ 188 w 4407"/>
              <a:gd name="T47" fmla="*/ 1156 h 4032"/>
              <a:gd name="T48" fmla="*/ 32 w 4407"/>
              <a:gd name="T49" fmla="*/ 844 h 4032"/>
              <a:gd name="T50" fmla="*/ 63 w 4407"/>
              <a:gd name="T51" fmla="*/ 0 h 4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07" h="4032">
                <a:moveTo>
                  <a:pt x="63" y="0"/>
                </a:moveTo>
                <a:lnTo>
                  <a:pt x="63" y="0"/>
                </a:lnTo>
                <a:cubicBezTo>
                  <a:pt x="4312" y="0"/>
                  <a:pt x="4312" y="0"/>
                  <a:pt x="4312" y="0"/>
                </a:cubicBezTo>
                <a:cubicBezTo>
                  <a:pt x="4312" y="375"/>
                  <a:pt x="4312" y="375"/>
                  <a:pt x="4312" y="375"/>
                </a:cubicBezTo>
                <a:cubicBezTo>
                  <a:pt x="4312" y="375"/>
                  <a:pt x="4406" y="437"/>
                  <a:pt x="4406" y="562"/>
                </a:cubicBezTo>
                <a:cubicBezTo>
                  <a:pt x="4406" y="687"/>
                  <a:pt x="4187" y="812"/>
                  <a:pt x="4187" y="906"/>
                </a:cubicBezTo>
                <a:cubicBezTo>
                  <a:pt x="4187" y="1000"/>
                  <a:pt x="4374" y="1062"/>
                  <a:pt x="4374" y="1187"/>
                </a:cubicBezTo>
                <a:cubicBezTo>
                  <a:pt x="4374" y="1312"/>
                  <a:pt x="4187" y="1406"/>
                  <a:pt x="4187" y="1562"/>
                </a:cubicBezTo>
                <a:cubicBezTo>
                  <a:pt x="4218" y="1687"/>
                  <a:pt x="4374" y="1687"/>
                  <a:pt x="4343" y="1812"/>
                </a:cubicBezTo>
                <a:cubicBezTo>
                  <a:pt x="4343" y="1906"/>
                  <a:pt x="4187" y="2000"/>
                  <a:pt x="4187" y="2094"/>
                </a:cubicBezTo>
                <a:cubicBezTo>
                  <a:pt x="4187" y="2218"/>
                  <a:pt x="4343" y="2281"/>
                  <a:pt x="4343" y="2375"/>
                </a:cubicBezTo>
                <a:cubicBezTo>
                  <a:pt x="4343" y="2500"/>
                  <a:pt x="4187" y="2594"/>
                  <a:pt x="4187" y="2719"/>
                </a:cubicBezTo>
                <a:cubicBezTo>
                  <a:pt x="4187" y="2812"/>
                  <a:pt x="4281" y="2844"/>
                  <a:pt x="4281" y="2906"/>
                </a:cubicBezTo>
                <a:cubicBezTo>
                  <a:pt x="4281" y="3000"/>
                  <a:pt x="4249" y="3156"/>
                  <a:pt x="3937" y="3406"/>
                </a:cubicBezTo>
                <a:cubicBezTo>
                  <a:pt x="3656" y="3656"/>
                  <a:pt x="3218" y="4031"/>
                  <a:pt x="3218" y="4031"/>
                </a:cubicBezTo>
                <a:cubicBezTo>
                  <a:pt x="1188" y="4031"/>
                  <a:pt x="1188" y="4031"/>
                  <a:pt x="1188" y="4031"/>
                </a:cubicBezTo>
                <a:cubicBezTo>
                  <a:pt x="282" y="3281"/>
                  <a:pt x="282" y="3281"/>
                  <a:pt x="282" y="3281"/>
                </a:cubicBezTo>
                <a:cubicBezTo>
                  <a:pt x="250" y="3187"/>
                  <a:pt x="250" y="3000"/>
                  <a:pt x="219" y="2937"/>
                </a:cubicBezTo>
                <a:cubicBezTo>
                  <a:pt x="219" y="2875"/>
                  <a:pt x="32" y="2781"/>
                  <a:pt x="32" y="2656"/>
                </a:cubicBezTo>
                <a:cubicBezTo>
                  <a:pt x="32" y="2562"/>
                  <a:pt x="188" y="2531"/>
                  <a:pt x="188" y="2437"/>
                </a:cubicBezTo>
                <a:cubicBezTo>
                  <a:pt x="188" y="2375"/>
                  <a:pt x="0" y="2156"/>
                  <a:pt x="32" y="2031"/>
                </a:cubicBezTo>
                <a:cubicBezTo>
                  <a:pt x="32" y="1875"/>
                  <a:pt x="157" y="1844"/>
                  <a:pt x="157" y="1781"/>
                </a:cubicBezTo>
                <a:cubicBezTo>
                  <a:pt x="188" y="1687"/>
                  <a:pt x="32" y="1594"/>
                  <a:pt x="32" y="1469"/>
                </a:cubicBezTo>
                <a:cubicBezTo>
                  <a:pt x="32" y="1375"/>
                  <a:pt x="188" y="1250"/>
                  <a:pt x="188" y="1156"/>
                </a:cubicBezTo>
                <a:cubicBezTo>
                  <a:pt x="188" y="1062"/>
                  <a:pt x="32" y="1000"/>
                  <a:pt x="32" y="844"/>
                </a:cubicBezTo>
                <a:cubicBezTo>
                  <a:pt x="0" y="656"/>
                  <a:pt x="63" y="0"/>
                  <a:pt x="63" y="0"/>
                </a:cubicBezTo>
              </a:path>
            </a:pathLst>
          </a:custGeom>
          <a:solidFill>
            <a:srgbClr val="454545"/>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5" name="Freeform 10"/>
          <p:cNvSpPr>
            <a:spLocks noChangeArrowheads="1"/>
          </p:cNvSpPr>
          <p:nvPr/>
        </p:nvSpPr>
        <p:spPr bwMode="auto">
          <a:xfrm>
            <a:off x="10260788" y="6128609"/>
            <a:ext cx="575971" cy="79248"/>
          </a:xfrm>
          <a:custGeom>
            <a:avLst/>
            <a:gdLst>
              <a:gd name="T0" fmla="*/ 0 w 1813"/>
              <a:gd name="T1" fmla="*/ 0 h 251"/>
              <a:gd name="T2" fmla="*/ 0 w 1813"/>
              <a:gd name="T3" fmla="*/ 0 h 251"/>
              <a:gd name="T4" fmla="*/ 1812 w 1813"/>
              <a:gd name="T5" fmla="*/ 0 h 251"/>
              <a:gd name="T6" fmla="*/ 1531 w 1813"/>
              <a:gd name="T7" fmla="*/ 250 h 251"/>
              <a:gd name="T8" fmla="*/ 344 w 1813"/>
              <a:gd name="T9" fmla="*/ 250 h 251"/>
              <a:gd name="T10" fmla="*/ 0 w 1813"/>
              <a:gd name="T11" fmla="*/ 0 h 251"/>
            </a:gdLst>
            <a:ahLst/>
            <a:cxnLst>
              <a:cxn ang="0">
                <a:pos x="T0" y="T1"/>
              </a:cxn>
              <a:cxn ang="0">
                <a:pos x="T2" y="T3"/>
              </a:cxn>
              <a:cxn ang="0">
                <a:pos x="T4" y="T5"/>
              </a:cxn>
              <a:cxn ang="0">
                <a:pos x="T6" y="T7"/>
              </a:cxn>
              <a:cxn ang="0">
                <a:pos x="T8" y="T9"/>
              </a:cxn>
              <a:cxn ang="0">
                <a:pos x="T10" y="T11"/>
              </a:cxn>
            </a:cxnLst>
            <a:rect l="0" t="0" r="r" b="b"/>
            <a:pathLst>
              <a:path w="1813" h="251">
                <a:moveTo>
                  <a:pt x="0" y="0"/>
                </a:moveTo>
                <a:lnTo>
                  <a:pt x="0" y="0"/>
                </a:lnTo>
                <a:cubicBezTo>
                  <a:pt x="1812" y="0"/>
                  <a:pt x="1812" y="0"/>
                  <a:pt x="1812" y="0"/>
                </a:cubicBezTo>
                <a:cubicBezTo>
                  <a:pt x="1812" y="0"/>
                  <a:pt x="1624" y="250"/>
                  <a:pt x="1531" y="250"/>
                </a:cubicBezTo>
                <a:cubicBezTo>
                  <a:pt x="1406" y="250"/>
                  <a:pt x="407" y="250"/>
                  <a:pt x="344" y="250"/>
                </a:cubicBezTo>
                <a:cubicBezTo>
                  <a:pt x="250" y="250"/>
                  <a:pt x="0" y="0"/>
                  <a:pt x="0" y="0"/>
                </a:cubicBezTo>
              </a:path>
            </a:pathLst>
          </a:custGeom>
          <a:solidFill>
            <a:srgbClr val="454545"/>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2" name="TextBox 31"/>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维护报告</a:t>
            </a:r>
            <a:endParaRPr lang="en-US" altLang="zh-CN" sz="2400" b="1" dirty="0">
              <a:solidFill>
                <a:srgbClr val="1C9494"/>
              </a:solidFill>
              <a:latin typeface="微软雅黑"/>
              <a:ea typeface="微软雅黑"/>
              <a:cs typeface="Helvetica Neue"/>
            </a:endParaRPr>
          </a:p>
        </p:txBody>
      </p:sp>
    </p:spTree>
    <p:extLst>
      <p:ext uri="{BB962C8B-B14F-4D97-AF65-F5344CB8AC3E}">
        <p14:creationId xmlns:p14="http://schemas.microsoft.com/office/powerpoint/2010/main" val="212522351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fade">
                                      <p:cBhvr>
                                        <p:cTn id="51" dur="500"/>
                                        <p:tgtEl>
                                          <p:spTgt spid="3"/>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500"/>
                                        <p:tgtEl>
                                          <p:spTgt spid="18"/>
                                        </p:tgtEl>
                                      </p:cBhvr>
                                    </p:animEffect>
                                  </p:childTnLst>
                                </p:cTn>
                              </p:par>
                            </p:childTnLst>
                          </p:cTn>
                        </p:par>
                        <p:par>
                          <p:cTn id="60" fill="hold">
                            <p:stCondLst>
                              <p:cond delay="7000"/>
                            </p:stCondLst>
                            <p:childTnLst>
                              <p:par>
                                <p:cTn id="61" presetID="10" presetClass="entr" presetSubtype="0" fill="hold" grpId="0" nodeType="after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fade">
                                      <p:cBhvr>
                                        <p:cTn id="63" dur="500"/>
                                        <p:tgtEl>
                                          <p:spTgt spid="2"/>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7018865" y="2204999"/>
            <a:ext cx="3462871" cy="3462869"/>
            <a:chOff x="-1" y="-1"/>
            <a:chExt cx="2597152" cy="2597151"/>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0" y="899527"/>
              <a:ext cx="2597151" cy="584822"/>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维护的事件流</a:t>
              </a:r>
              <a:endParaRPr sz="4267" b="1" dirty="0">
                <a:solidFill>
                  <a:schemeClr val="bg2"/>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3</a:t>
            </a:r>
            <a:endParaRPr sz="5867" b="1" dirty="0">
              <a:latin typeface="微软雅黑"/>
              <a:ea typeface="微软雅黑"/>
            </a:endParaRPr>
          </a:p>
        </p:txBody>
      </p:sp>
      <p:sp>
        <p:nvSpPr>
          <p:cNvPr id="9" name="Shape 15208">
            <a:extLst>
              <a:ext uri="{FF2B5EF4-FFF2-40B4-BE49-F238E27FC236}">
                <a16:creationId xmlns:a16="http://schemas.microsoft.com/office/drawing/2014/main" id="{B901FFE2-9B54-4892-A190-5A7A45CF90A1}"/>
              </a:ext>
            </a:extLst>
          </p:cNvPr>
          <p:cNvSpPr/>
          <p:nvPr/>
        </p:nvSpPr>
        <p:spPr>
          <a:xfrm>
            <a:off x="1090578" y="1388533"/>
            <a:ext cx="5498107" cy="3416320"/>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00"/>
                </a:solidFill>
                <a:uFill>
                  <a:solidFill>
                    <a:srgbClr val="FFFFFF"/>
                  </a:solidFill>
                </a:uFill>
                <a:sym typeface="Bebas Neue"/>
              </a:rPr>
              <a:t>首先应该确定要求进行的维护的类型。</a:t>
            </a:r>
            <a:endParaRPr lang="en-US" altLang="zh-CN" sz="2400" b="1" dirty="0">
              <a:solidFill>
                <a:srgbClr val="FFFF00"/>
              </a:solidFill>
              <a:uFill>
                <a:solidFill>
                  <a:srgbClr val="FFFFFF"/>
                </a:solidFill>
              </a:uFill>
              <a:sym typeface="Bebas Neue"/>
            </a:endParaRPr>
          </a:p>
          <a:p>
            <a:pPr defTabSz="608738">
              <a:defRPr>
                <a:uFillTx/>
              </a:defRPr>
            </a:pPr>
            <a:endParaRPr lang="en-US" altLang="zh-CN" sz="2400" b="1" dirty="0">
              <a:solidFill>
                <a:srgbClr val="FFFF00"/>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C000"/>
                </a:solidFill>
                <a:uFill>
                  <a:solidFill>
                    <a:srgbClr val="FFFFFF"/>
                  </a:solidFill>
                </a:uFill>
                <a:sym typeface="Bebas Neue"/>
              </a:rPr>
              <a:t>用户</a:t>
            </a:r>
            <a:r>
              <a:rPr lang="zh-CN" altLang="en-US" sz="2400" b="1" dirty="0">
                <a:solidFill>
                  <a:srgbClr val="FFFFFF"/>
                </a:solidFill>
                <a:uFill>
                  <a:solidFill>
                    <a:srgbClr val="FFFFFF"/>
                  </a:solidFill>
                </a:uFill>
                <a:sym typeface="Bebas Neue"/>
              </a:rPr>
              <a:t>常常把一项要求看作是为了改正软件的错误</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改正性维护</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，而</a:t>
            </a:r>
            <a:r>
              <a:rPr lang="zh-CN" altLang="en-US" sz="2400" b="1" dirty="0">
                <a:solidFill>
                  <a:srgbClr val="FFC000"/>
                </a:solidFill>
                <a:uFill>
                  <a:solidFill>
                    <a:srgbClr val="FFFFFF"/>
                  </a:solidFill>
                </a:uFill>
                <a:sym typeface="Bebas Neue"/>
              </a:rPr>
              <a:t>开发人员</a:t>
            </a:r>
            <a:r>
              <a:rPr lang="zh-CN" altLang="en-US" sz="2400" b="1" dirty="0">
                <a:solidFill>
                  <a:srgbClr val="FFFFFF"/>
                </a:solidFill>
                <a:uFill>
                  <a:solidFill>
                    <a:srgbClr val="FFFFFF"/>
                  </a:solidFill>
                </a:uFill>
                <a:sym typeface="Bebas Neue"/>
              </a:rPr>
              <a:t>可能把同一项要求看作是适应性或完善性维护。</a:t>
            </a:r>
            <a:endParaRPr lang="en-US" altLang="zh-CN" sz="2400" b="1" dirty="0">
              <a:solidFill>
                <a:srgbClr val="FFFFFF"/>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FF"/>
                </a:solidFill>
                <a:uFill>
                  <a:solidFill>
                    <a:srgbClr val="FFFFFF"/>
                  </a:solidFill>
                </a:uFill>
                <a:sym typeface="Bebas Neue"/>
              </a:rPr>
              <a:t>当存在不同意见时必须</a:t>
            </a:r>
            <a:r>
              <a:rPr lang="zh-CN" altLang="en-US" sz="2400" b="1" dirty="0">
                <a:solidFill>
                  <a:srgbClr val="FFFF00"/>
                </a:solidFill>
                <a:uFill>
                  <a:solidFill>
                    <a:srgbClr val="FFFFFF"/>
                  </a:solidFill>
                </a:uFill>
                <a:sym typeface="Bebas Neue"/>
              </a:rPr>
              <a:t>协商解决</a:t>
            </a:r>
            <a:r>
              <a:rPr lang="zh-CN" altLang="en-US" sz="2400" b="1" dirty="0">
                <a:solidFill>
                  <a:srgbClr val="FFFFFF"/>
                </a:solidFill>
                <a:uFill>
                  <a:solidFill>
                    <a:srgbClr val="FFFFFF"/>
                  </a:solidFill>
                </a:uFill>
                <a:sym typeface="Bebas Neue"/>
              </a:rPr>
              <a:t>。</a:t>
            </a:r>
            <a:endParaRPr lang="en-US" altLang="zh-CN" sz="2400" b="1" dirty="0">
              <a:solidFill>
                <a:srgbClr val="FFFFFF"/>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64E8D632-60CB-42FF-85F3-826C66E3D7E9}"/>
              </a:ext>
            </a:extLst>
          </p:cNvPr>
          <p:cNvSpPr/>
          <p:nvPr/>
        </p:nvSpPr>
        <p:spPr>
          <a:xfrm>
            <a:off x="533678" y="153670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46FBFB6-4FF9-4D82-A6A8-A4A5FB86032B}"/>
              </a:ext>
            </a:extLst>
          </p:cNvPr>
          <p:cNvSpPr/>
          <p:nvPr/>
        </p:nvSpPr>
        <p:spPr>
          <a:xfrm>
            <a:off x="533678" y="2589568"/>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4EE5988-5922-4F02-AE0A-5AA0089220B6}"/>
              </a:ext>
            </a:extLst>
          </p:cNvPr>
          <p:cNvSpPr/>
          <p:nvPr/>
        </p:nvSpPr>
        <p:spPr>
          <a:xfrm>
            <a:off x="533678" y="4345865"/>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043863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
            <a:extLst>
              <a:ext uri="{FF2B5EF4-FFF2-40B4-BE49-F238E27FC236}">
                <a16:creationId xmlns:a16="http://schemas.microsoft.com/office/drawing/2014/main" id="{FCF76ACD-1F84-4CE1-9C29-1BE9B2E66872}"/>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7485" y="805440"/>
            <a:ext cx="8313324" cy="5986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维护阶段的事件流</a:t>
            </a:r>
            <a:endParaRPr lang="en-US" altLang="zh-CN" sz="2400" b="1" dirty="0">
              <a:solidFill>
                <a:srgbClr val="1C9494"/>
              </a:solidFill>
              <a:latin typeface="微软雅黑"/>
              <a:ea typeface="微软雅黑"/>
              <a:cs typeface="Helvetica Neue"/>
            </a:endParaRPr>
          </a:p>
        </p:txBody>
      </p:sp>
      <p:grpSp>
        <p:nvGrpSpPr>
          <p:cNvPr id="15" name="Group 15215">
            <a:extLst>
              <a:ext uri="{FF2B5EF4-FFF2-40B4-BE49-F238E27FC236}">
                <a16:creationId xmlns:a16="http://schemas.microsoft.com/office/drawing/2014/main" id="{B94480A6-EA4A-4C63-ADC3-737A24211D30}"/>
              </a:ext>
            </a:extLst>
          </p:cNvPr>
          <p:cNvGrpSpPr/>
          <p:nvPr/>
        </p:nvGrpSpPr>
        <p:grpSpPr>
          <a:xfrm>
            <a:off x="9765669" y="246987"/>
            <a:ext cx="2007231" cy="6298016"/>
            <a:chOff x="-558" y="-37596"/>
            <a:chExt cx="1883887" cy="1737118"/>
          </a:xfrm>
        </p:grpSpPr>
        <p:sp>
          <p:nvSpPr>
            <p:cNvPr id="16" name="Shape 15210">
              <a:extLst>
                <a:ext uri="{FF2B5EF4-FFF2-40B4-BE49-F238E27FC236}">
                  <a16:creationId xmlns:a16="http://schemas.microsoft.com/office/drawing/2014/main" id="{30A6502C-288D-45CB-802D-1D898DEA41CA}"/>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17" name="Shape 15211">
              <a:extLst>
                <a:ext uri="{FF2B5EF4-FFF2-40B4-BE49-F238E27FC236}">
                  <a16:creationId xmlns:a16="http://schemas.microsoft.com/office/drawing/2014/main" id="{CECE8B8F-5493-427E-944E-BB842EE13AB1}"/>
                </a:ext>
              </a:extLst>
            </p:cNvPr>
            <p:cNvSpPr/>
            <p:nvPr/>
          </p:nvSpPr>
          <p:spPr>
            <a:xfrm>
              <a:off x="510588" y="184137"/>
              <a:ext cx="694594" cy="1447323"/>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2400" b="1" dirty="0"/>
                <a:t>如图</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描绘</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了一</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项维</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护要</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求而</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引出</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的一</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串事</a:t>
              </a:r>
              <a:endParaRPr lang="en-US" altLang="zh-CN" sz="2400" b="1" dirty="0"/>
            </a:p>
            <a:p>
              <a:pPr defTabSz="608738">
                <a:defRPr sz="1800">
                  <a:solidFill>
                    <a:srgbClr val="000000"/>
                  </a:solidFill>
                  <a:uFillTx/>
                </a:defRPr>
              </a:pPr>
              <a:endParaRPr lang="en-US" altLang="zh-CN" sz="2400" b="1" dirty="0"/>
            </a:p>
            <a:p>
              <a:pPr defTabSz="608738">
                <a:defRPr sz="1800">
                  <a:solidFill>
                    <a:srgbClr val="000000"/>
                  </a:solidFill>
                  <a:uFillTx/>
                </a:defRPr>
              </a:pPr>
              <a:r>
                <a:rPr lang="zh-CN" altLang="en-US" sz="2400" b="1" dirty="0"/>
                <a:t>件</a:t>
              </a:r>
            </a:p>
            <a:p>
              <a:pPr defTabSz="608738">
                <a:defRPr sz="1800">
                  <a:solidFill>
                    <a:srgbClr val="000000"/>
                  </a:solidFill>
                  <a:uFillTx/>
                </a:defRPr>
              </a:pPr>
              <a:r>
                <a:rPr lang="zh-CN" altLang="en-US" sz="2400" b="1" dirty="0">
                  <a:latin typeface="微软雅黑"/>
                  <a:ea typeface="微软雅黑"/>
                </a:rPr>
                <a:t>。</a:t>
              </a:r>
              <a:endParaRPr sz="2400" b="1" dirty="0">
                <a:latin typeface="微软雅黑"/>
                <a:ea typeface="微软雅黑"/>
              </a:endParaRPr>
            </a:p>
          </p:txBody>
        </p:sp>
        <p:sp>
          <p:nvSpPr>
            <p:cNvPr id="18" name="Shape 15213">
              <a:extLst>
                <a:ext uri="{FF2B5EF4-FFF2-40B4-BE49-F238E27FC236}">
                  <a16:creationId xmlns:a16="http://schemas.microsoft.com/office/drawing/2014/main" id="{EC0052B5-35D5-463A-B444-84E90923B4AE}"/>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9DCFD0"/>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9" name="Shape 15214">
              <a:extLst>
                <a:ext uri="{FF2B5EF4-FFF2-40B4-BE49-F238E27FC236}">
                  <a16:creationId xmlns:a16="http://schemas.microsoft.com/office/drawing/2014/main" id="{6228EED4-4A00-45F0-9BC4-B203B4D25B1A}"/>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Tree>
    <p:extLst>
      <p:ext uri="{BB962C8B-B14F-4D97-AF65-F5344CB8AC3E}">
        <p14:creationId xmlns:p14="http://schemas.microsoft.com/office/powerpoint/2010/main" val="341422547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indefinite" fill="hold"/>
                                        <p:tgtEl>
                                          <p:spTgt spid="15"/>
                                        </p:tgtEl>
                                        <p:attrNameLst>
                                          <p:attrName>style.visibility</p:attrName>
                                        </p:attrNameLst>
                                      </p:cBhvr>
                                      <p:to>
                                        <p:strVal val="visible"/>
                                      </p:to>
                                    </p:set>
                                    <p:anim calcmode="lin" valueType="num">
                                      <p:cBhvr>
                                        <p:cTn id="11" dur="300" fill="hold"/>
                                        <p:tgtEl>
                                          <p:spTgt spid="15"/>
                                        </p:tgtEl>
                                        <p:attrNameLst>
                                          <p:attrName>ppt_x</p:attrName>
                                        </p:attrNameLst>
                                      </p:cBhvr>
                                      <p:tavLst>
                                        <p:tav tm="0">
                                          <p:val>
                                            <p:strVal val="0-#ppt_w/2"/>
                                          </p:val>
                                        </p:tav>
                                        <p:tav tm="100000">
                                          <p:val>
                                            <p:strVal val="#ppt_x"/>
                                          </p:val>
                                        </p:tav>
                                      </p:tavLst>
                                    </p:anim>
                                    <p:anim calcmode="lin" valueType="num">
                                      <p:cBhvr>
                                        <p:cTn id="12" dur="3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1" y="0"/>
            <a:ext cx="6267450" cy="6858001"/>
          </a:xfrm>
          <a:custGeom>
            <a:avLst/>
            <a:gdLst>
              <a:gd name="connsiteX0" fmla="*/ 0 w 6267450"/>
              <a:gd name="connsiteY0" fmla="*/ 0 h 6858001"/>
              <a:gd name="connsiteX1" fmla="*/ 6267450 w 6267450"/>
              <a:gd name="connsiteY1" fmla="*/ 0 h 6858001"/>
              <a:gd name="connsiteX2" fmla="*/ 6267450 w 6267450"/>
              <a:gd name="connsiteY2" fmla="*/ 6858001 h 6858001"/>
              <a:gd name="connsiteX3" fmla="*/ 0 w 6267450"/>
              <a:gd name="connsiteY3" fmla="*/ 6858001 h 6858001"/>
              <a:gd name="connsiteX4" fmla="*/ 0 w 6267450"/>
              <a:gd name="connsiteY4" fmla="*/ 0 h 6858001"/>
              <a:gd name="connsiteX0" fmla="*/ 0 w 6267450"/>
              <a:gd name="connsiteY0" fmla="*/ 0 h 6858001"/>
              <a:gd name="connsiteX1" fmla="*/ 5248275 w 6267450"/>
              <a:gd name="connsiteY1" fmla="*/ 1171575 h 6858001"/>
              <a:gd name="connsiteX2" fmla="*/ 6267450 w 6267450"/>
              <a:gd name="connsiteY2" fmla="*/ 6858001 h 6858001"/>
              <a:gd name="connsiteX3" fmla="*/ 0 w 6267450"/>
              <a:gd name="connsiteY3" fmla="*/ 6858001 h 6858001"/>
              <a:gd name="connsiteX4" fmla="*/ 0 w 6267450"/>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7450" h="6858001">
                <a:moveTo>
                  <a:pt x="0" y="0"/>
                </a:moveTo>
                <a:lnTo>
                  <a:pt x="5248275" y="1171575"/>
                </a:lnTo>
                <a:lnTo>
                  <a:pt x="6267450" y="6858001"/>
                </a:lnTo>
                <a:lnTo>
                  <a:pt x="0" y="6858001"/>
                </a:lnTo>
                <a:lnTo>
                  <a:pt x="0" y="0"/>
                </a:lnTo>
                <a:close/>
              </a:path>
            </a:pathLst>
          </a:cu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54" name="Shape 14954"/>
          <p:cNvSpPr/>
          <p:nvPr/>
        </p:nvSpPr>
        <p:spPr>
          <a:xfrm>
            <a:off x="85725" y="1505000"/>
            <a:ext cx="5212543" cy="400109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en-US" altLang="zh-CN" sz="2800" b="1" dirty="0">
                <a:solidFill>
                  <a:schemeClr val="bg1"/>
                </a:solidFill>
              </a:rPr>
              <a:t>	</a:t>
            </a:r>
            <a:r>
              <a:rPr lang="zh-CN" altLang="en-US" sz="2800" b="1" dirty="0">
                <a:solidFill>
                  <a:schemeClr val="bg1"/>
                </a:solidFill>
              </a:rPr>
              <a:t>如图可知，对一项改正性维护要求</a:t>
            </a:r>
            <a:r>
              <a:rPr lang="en-US" altLang="zh-CN" sz="2800" b="1" dirty="0">
                <a:solidFill>
                  <a:schemeClr val="bg1"/>
                </a:solidFill>
              </a:rPr>
              <a:t>(</a:t>
            </a:r>
            <a:r>
              <a:rPr lang="zh-CN" altLang="en-US" sz="2800" b="1" dirty="0">
                <a:solidFill>
                  <a:schemeClr val="bg1"/>
                </a:solidFill>
              </a:rPr>
              <a:t>图中“错误”通路</a:t>
            </a:r>
            <a:r>
              <a:rPr lang="en-US" altLang="zh-CN" sz="2800" b="1" dirty="0">
                <a:solidFill>
                  <a:schemeClr val="bg1"/>
                </a:solidFill>
              </a:rPr>
              <a:t>)</a:t>
            </a:r>
            <a:r>
              <a:rPr lang="zh-CN" altLang="en-US" sz="2800" b="1" dirty="0">
                <a:solidFill>
                  <a:schemeClr val="bg1"/>
                </a:solidFill>
              </a:rPr>
              <a:t>的处理，从估量错误的严重程度开始。</a:t>
            </a:r>
            <a:r>
              <a:rPr lang="zh-CN" altLang="en-US" sz="2800" b="1" dirty="0">
                <a:solidFill>
                  <a:srgbClr val="FFFF00"/>
                </a:solidFill>
              </a:rPr>
              <a:t>如果是一个严重的错误，</a:t>
            </a:r>
            <a:r>
              <a:rPr lang="zh-CN" altLang="en-US" sz="2800" b="1" dirty="0">
                <a:solidFill>
                  <a:schemeClr val="bg1"/>
                </a:solidFill>
              </a:rPr>
              <a:t>则在系统管理员的指导下分派人员，并且立即开始问题分析过程。</a:t>
            </a:r>
            <a:r>
              <a:rPr lang="zh-CN" altLang="en-US" sz="2800" b="1" dirty="0">
                <a:solidFill>
                  <a:srgbClr val="FFFF00"/>
                </a:solidFill>
              </a:rPr>
              <a:t>如果错误并不严重，</a:t>
            </a:r>
            <a:r>
              <a:rPr lang="zh-CN" altLang="en-US" sz="2800" b="1" dirty="0">
                <a:solidFill>
                  <a:schemeClr val="bg1"/>
                </a:solidFill>
              </a:rPr>
              <a:t>那么改正性的维护和其他要求软件开发资源的任务一起统筹安排。</a:t>
            </a:r>
          </a:p>
        </p:txBody>
      </p:sp>
      <p:pic>
        <p:nvPicPr>
          <p:cNvPr id="10" name="图片 1">
            <a:extLst>
              <a:ext uri="{FF2B5EF4-FFF2-40B4-BE49-F238E27FC236}">
                <a16:creationId xmlns:a16="http://schemas.microsoft.com/office/drawing/2014/main" id="{190B79A3-CFB8-4C9B-98F8-7CDCE1379A7E}"/>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636110" y="1358818"/>
            <a:ext cx="6555889" cy="4721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3110454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1" y="0"/>
            <a:ext cx="6267450" cy="6858001"/>
          </a:xfrm>
          <a:custGeom>
            <a:avLst/>
            <a:gdLst>
              <a:gd name="connsiteX0" fmla="*/ 0 w 6267450"/>
              <a:gd name="connsiteY0" fmla="*/ 0 h 6858001"/>
              <a:gd name="connsiteX1" fmla="*/ 6267450 w 6267450"/>
              <a:gd name="connsiteY1" fmla="*/ 0 h 6858001"/>
              <a:gd name="connsiteX2" fmla="*/ 6267450 w 6267450"/>
              <a:gd name="connsiteY2" fmla="*/ 6858001 h 6858001"/>
              <a:gd name="connsiteX3" fmla="*/ 0 w 6267450"/>
              <a:gd name="connsiteY3" fmla="*/ 6858001 h 6858001"/>
              <a:gd name="connsiteX4" fmla="*/ 0 w 6267450"/>
              <a:gd name="connsiteY4" fmla="*/ 0 h 6858001"/>
              <a:gd name="connsiteX0" fmla="*/ 0 w 6267450"/>
              <a:gd name="connsiteY0" fmla="*/ 0 h 6858001"/>
              <a:gd name="connsiteX1" fmla="*/ 5248275 w 6267450"/>
              <a:gd name="connsiteY1" fmla="*/ 1171575 h 6858001"/>
              <a:gd name="connsiteX2" fmla="*/ 6267450 w 6267450"/>
              <a:gd name="connsiteY2" fmla="*/ 6858001 h 6858001"/>
              <a:gd name="connsiteX3" fmla="*/ 0 w 6267450"/>
              <a:gd name="connsiteY3" fmla="*/ 6858001 h 6858001"/>
              <a:gd name="connsiteX4" fmla="*/ 0 w 6267450"/>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7450" h="6858001">
                <a:moveTo>
                  <a:pt x="0" y="0"/>
                </a:moveTo>
                <a:lnTo>
                  <a:pt x="5248275" y="1171575"/>
                </a:lnTo>
                <a:lnTo>
                  <a:pt x="6267450" y="6858001"/>
                </a:lnTo>
                <a:lnTo>
                  <a:pt x="0" y="6858001"/>
                </a:lnTo>
                <a:lnTo>
                  <a:pt x="0" y="0"/>
                </a:lnTo>
                <a:close/>
              </a:path>
            </a:pathLst>
          </a:cu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54" name="Shape 14954"/>
          <p:cNvSpPr/>
          <p:nvPr/>
        </p:nvSpPr>
        <p:spPr>
          <a:xfrm>
            <a:off x="211784" y="1934344"/>
            <a:ext cx="5212543" cy="3570206"/>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en-US" altLang="zh-CN" sz="2800" b="1" dirty="0">
                <a:solidFill>
                  <a:schemeClr val="bg1"/>
                </a:solidFill>
              </a:rPr>
              <a:t>	</a:t>
            </a:r>
            <a:r>
              <a:rPr lang="zh-CN" altLang="en-US" sz="2800" b="1" dirty="0">
                <a:solidFill>
                  <a:srgbClr val="FFFF00"/>
                </a:solidFill>
              </a:rPr>
              <a:t>适应性维护和完善性维护的要求沿着相同的事件流通路前进。</a:t>
            </a:r>
            <a:r>
              <a:rPr lang="zh-CN" altLang="en-US" sz="2800" b="1" dirty="0">
                <a:solidFill>
                  <a:schemeClr val="bg1"/>
                </a:solidFill>
              </a:rPr>
              <a:t>应该确定每个维护要求的优先次序，并且安排要求的工作时间，就好像它是另一个开发任务一样。如果一项维护要求的优先次序非常高，可能立即开始维护工作。</a:t>
            </a:r>
          </a:p>
          <a:p>
            <a:pPr defTabSz="608738">
              <a:defRPr sz="1800">
                <a:solidFill>
                  <a:srgbClr val="000000"/>
                </a:solidFill>
                <a:uFillTx/>
              </a:defRPr>
            </a:pPr>
            <a:endParaRPr lang="zh-CN" altLang="en-US" sz="2800" b="1" dirty="0">
              <a:solidFill>
                <a:schemeClr val="bg1"/>
              </a:solidFill>
            </a:endParaRPr>
          </a:p>
        </p:txBody>
      </p:sp>
      <p:pic>
        <p:nvPicPr>
          <p:cNvPr id="10" name="图片 1">
            <a:extLst>
              <a:ext uri="{FF2B5EF4-FFF2-40B4-BE49-F238E27FC236}">
                <a16:creationId xmlns:a16="http://schemas.microsoft.com/office/drawing/2014/main" id="{190B79A3-CFB8-4C9B-98F8-7CDCE1379A7E}"/>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636110" y="1358818"/>
            <a:ext cx="6555889" cy="4721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843138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1"/>
          <p:cNvSpPr>
            <a:spLocks noChangeArrowheads="1"/>
          </p:cNvSpPr>
          <p:nvPr/>
        </p:nvSpPr>
        <p:spPr bwMode="auto">
          <a:xfrm rot="5400000">
            <a:off x="9419950" y="1871137"/>
            <a:ext cx="1466753" cy="1723625"/>
          </a:xfrm>
          <a:custGeom>
            <a:avLst/>
            <a:gdLst>
              <a:gd name="T0" fmla="*/ 1782 w 2658"/>
              <a:gd name="T1" fmla="*/ 0 h 2470"/>
              <a:gd name="T2" fmla="*/ 1782 w 2658"/>
              <a:gd name="T3" fmla="*/ 0 h 2470"/>
              <a:gd name="T4" fmla="*/ 1782 w 2658"/>
              <a:gd name="T5" fmla="*/ 438 h 2470"/>
              <a:gd name="T6" fmla="*/ 1469 w 2658"/>
              <a:gd name="T7" fmla="*/ 438 h 2470"/>
              <a:gd name="T8" fmla="*/ 375 w 2658"/>
              <a:gd name="T9" fmla="*/ 1219 h 2470"/>
              <a:gd name="T10" fmla="*/ 1469 w 2658"/>
              <a:gd name="T11" fmla="*/ 2032 h 2470"/>
              <a:gd name="T12" fmla="*/ 2188 w 2658"/>
              <a:gd name="T13" fmla="*/ 2032 h 2470"/>
              <a:gd name="T14" fmla="*/ 2188 w 2658"/>
              <a:gd name="T15" fmla="*/ 2469 h 2470"/>
              <a:gd name="T16" fmla="*/ 2657 w 2658"/>
              <a:gd name="T17" fmla="*/ 2469 h 2470"/>
              <a:gd name="T18" fmla="*/ 1500 w 2658"/>
              <a:gd name="T19" fmla="*/ 2469 h 2470"/>
              <a:gd name="T20" fmla="*/ 0 w 2658"/>
              <a:gd name="T21" fmla="*/ 1219 h 2470"/>
              <a:gd name="T22" fmla="*/ 1469 w 2658"/>
              <a:gd name="T23" fmla="*/ 0 h 2470"/>
              <a:gd name="T24" fmla="*/ 1782 w 2658"/>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8" h="2470">
                <a:moveTo>
                  <a:pt x="1782" y="0"/>
                </a:moveTo>
                <a:lnTo>
                  <a:pt x="1782" y="0"/>
                </a:lnTo>
                <a:cubicBezTo>
                  <a:pt x="1782" y="438"/>
                  <a:pt x="1782" y="438"/>
                  <a:pt x="1782" y="438"/>
                </a:cubicBezTo>
                <a:cubicBezTo>
                  <a:pt x="1469" y="438"/>
                  <a:pt x="1469" y="438"/>
                  <a:pt x="1469" y="438"/>
                </a:cubicBezTo>
                <a:cubicBezTo>
                  <a:pt x="688" y="438"/>
                  <a:pt x="375" y="781"/>
                  <a:pt x="375" y="1219"/>
                </a:cubicBezTo>
                <a:cubicBezTo>
                  <a:pt x="375" y="1719"/>
                  <a:pt x="719" y="2032"/>
                  <a:pt x="1469" y="2032"/>
                </a:cubicBezTo>
                <a:cubicBezTo>
                  <a:pt x="2188" y="2032"/>
                  <a:pt x="2188" y="2032"/>
                  <a:pt x="2188" y="2032"/>
                </a:cubicBezTo>
                <a:cubicBezTo>
                  <a:pt x="2188" y="2469"/>
                  <a:pt x="2188" y="2469"/>
                  <a:pt x="2188" y="2469"/>
                </a:cubicBezTo>
                <a:cubicBezTo>
                  <a:pt x="2657" y="2469"/>
                  <a:pt x="2657" y="2469"/>
                  <a:pt x="2657" y="2469"/>
                </a:cubicBezTo>
                <a:cubicBezTo>
                  <a:pt x="1500" y="2469"/>
                  <a:pt x="1500" y="2469"/>
                  <a:pt x="1500" y="2469"/>
                </a:cubicBezTo>
                <a:cubicBezTo>
                  <a:pt x="438" y="2469"/>
                  <a:pt x="0" y="1938"/>
                  <a:pt x="0" y="1219"/>
                </a:cubicBezTo>
                <a:cubicBezTo>
                  <a:pt x="0" y="532"/>
                  <a:pt x="407" y="0"/>
                  <a:pt x="1469" y="0"/>
                </a:cubicBezTo>
                <a:lnTo>
                  <a:pt x="1782" y="0"/>
                </a:lnTo>
              </a:path>
            </a:pathLst>
          </a:custGeom>
          <a:solidFill>
            <a:schemeClr val="bg1">
              <a:lumMod val="85000"/>
            </a:schemeClr>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8" name="Freeform 2"/>
          <p:cNvSpPr>
            <a:spLocks noChangeArrowheads="1"/>
          </p:cNvSpPr>
          <p:nvPr/>
        </p:nvSpPr>
        <p:spPr bwMode="auto">
          <a:xfrm rot="5400000">
            <a:off x="8145021" y="2960690"/>
            <a:ext cx="1206484" cy="1702081"/>
          </a:xfrm>
          <a:custGeom>
            <a:avLst/>
            <a:gdLst>
              <a:gd name="T0" fmla="*/ 750 w 2187"/>
              <a:gd name="T1" fmla="*/ 0 h 2438"/>
              <a:gd name="T2" fmla="*/ 750 w 2187"/>
              <a:gd name="T3" fmla="*/ 0 h 2438"/>
              <a:gd name="T4" fmla="*/ 2186 w 2187"/>
              <a:gd name="T5" fmla="*/ 1187 h 2438"/>
              <a:gd name="T6" fmla="*/ 719 w 2187"/>
              <a:gd name="T7" fmla="*/ 2437 h 2438"/>
              <a:gd name="T8" fmla="*/ 0 w 2187"/>
              <a:gd name="T9" fmla="*/ 2437 h 2438"/>
              <a:gd name="T10" fmla="*/ 469 w 2187"/>
              <a:gd name="T11" fmla="*/ 2437 h 2438"/>
              <a:gd name="T12" fmla="*/ 469 w 2187"/>
              <a:gd name="T13" fmla="*/ 2031 h 2438"/>
              <a:gd name="T14" fmla="*/ 750 w 2187"/>
              <a:gd name="T15" fmla="*/ 2031 h 2438"/>
              <a:gd name="T16" fmla="*/ 1843 w 2187"/>
              <a:gd name="T17" fmla="*/ 1218 h 2438"/>
              <a:gd name="T18" fmla="*/ 750 w 2187"/>
              <a:gd name="T19" fmla="*/ 437 h 2438"/>
              <a:gd name="T20" fmla="*/ 469 w 2187"/>
              <a:gd name="T21" fmla="*/ 437 h 2438"/>
              <a:gd name="T22" fmla="*/ 0 w 2187"/>
              <a:gd name="T23" fmla="*/ 437 h 2438"/>
              <a:gd name="T24" fmla="*/ 0 w 2187"/>
              <a:gd name="T25" fmla="*/ 0 h 2438"/>
              <a:gd name="T26" fmla="*/ 750 w 2187"/>
              <a:gd name="T27" fmla="*/ 0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7" h="2438">
                <a:moveTo>
                  <a:pt x="750" y="0"/>
                </a:moveTo>
                <a:lnTo>
                  <a:pt x="750" y="0"/>
                </a:lnTo>
                <a:cubicBezTo>
                  <a:pt x="1780" y="0"/>
                  <a:pt x="2186" y="500"/>
                  <a:pt x="2186" y="1187"/>
                </a:cubicBezTo>
                <a:cubicBezTo>
                  <a:pt x="2186" y="1906"/>
                  <a:pt x="1749" y="2437"/>
                  <a:pt x="719" y="2437"/>
                </a:cubicBezTo>
                <a:cubicBezTo>
                  <a:pt x="0" y="2437"/>
                  <a:pt x="0" y="2437"/>
                  <a:pt x="0" y="2437"/>
                </a:cubicBezTo>
                <a:cubicBezTo>
                  <a:pt x="469" y="2437"/>
                  <a:pt x="469" y="2437"/>
                  <a:pt x="469" y="2437"/>
                </a:cubicBezTo>
                <a:cubicBezTo>
                  <a:pt x="469" y="2031"/>
                  <a:pt x="469" y="2031"/>
                  <a:pt x="469" y="2031"/>
                </a:cubicBezTo>
                <a:cubicBezTo>
                  <a:pt x="750" y="2031"/>
                  <a:pt x="750" y="2031"/>
                  <a:pt x="750" y="2031"/>
                </a:cubicBezTo>
                <a:cubicBezTo>
                  <a:pt x="1499" y="2031"/>
                  <a:pt x="1843" y="1687"/>
                  <a:pt x="1843" y="1218"/>
                </a:cubicBezTo>
                <a:cubicBezTo>
                  <a:pt x="1843" y="750"/>
                  <a:pt x="1499" y="437"/>
                  <a:pt x="750" y="437"/>
                </a:cubicBezTo>
                <a:cubicBezTo>
                  <a:pt x="469" y="437"/>
                  <a:pt x="469" y="437"/>
                  <a:pt x="469" y="437"/>
                </a:cubicBezTo>
                <a:cubicBezTo>
                  <a:pt x="0" y="437"/>
                  <a:pt x="0" y="437"/>
                  <a:pt x="0" y="437"/>
                </a:cubicBezTo>
                <a:cubicBezTo>
                  <a:pt x="0" y="0"/>
                  <a:pt x="0" y="0"/>
                  <a:pt x="0" y="0"/>
                </a:cubicBezTo>
                <a:lnTo>
                  <a:pt x="750" y="0"/>
                </a:lnTo>
              </a:path>
            </a:pathLst>
          </a:custGeom>
          <a:solidFill>
            <a:schemeClr val="accent5"/>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2" name="Freeform 3"/>
          <p:cNvSpPr>
            <a:spLocks noChangeArrowheads="1"/>
          </p:cNvSpPr>
          <p:nvPr/>
        </p:nvSpPr>
        <p:spPr bwMode="auto">
          <a:xfrm rot="5400000">
            <a:off x="6355163" y="2122721"/>
            <a:ext cx="1948373" cy="1702079"/>
          </a:xfrm>
          <a:custGeom>
            <a:avLst/>
            <a:gdLst>
              <a:gd name="T0" fmla="*/ 2657 w 3532"/>
              <a:gd name="T1" fmla="*/ 0 h 2437"/>
              <a:gd name="T2" fmla="*/ 2657 w 3532"/>
              <a:gd name="T3" fmla="*/ 0 h 2437"/>
              <a:gd name="T4" fmla="*/ 2657 w 3532"/>
              <a:gd name="T5" fmla="*/ 406 h 2437"/>
              <a:gd name="T6" fmla="*/ 2188 w 3532"/>
              <a:gd name="T7" fmla="*/ 406 h 2437"/>
              <a:gd name="T8" fmla="*/ 1469 w 3532"/>
              <a:gd name="T9" fmla="*/ 406 h 2437"/>
              <a:gd name="T10" fmla="*/ 375 w 3532"/>
              <a:gd name="T11" fmla="*/ 1187 h 2437"/>
              <a:gd name="T12" fmla="*/ 1469 w 3532"/>
              <a:gd name="T13" fmla="*/ 2000 h 2437"/>
              <a:gd name="T14" fmla="*/ 1750 w 3532"/>
              <a:gd name="T15" fmla="*/ 2000 h 2437"/>
              <a:gd name="T16" fmla="*/ 1750 w 3532"/>
              <a:gd name="T17" fmla="*/ 2436 h 2437"/>
              <a:gd name="T18" fmla="*/ 3531 w 3532"/>
              <a:gd name="T19" fmla="*/ 2436 h 2437"/>
              <a:gd name="T20" fmla="*/ 1500 w 3532"/>
              <a:gd name="T21" fmla="*/ 2436 h 2437"/>
              <a:gd name="T22" fmla="*/ 0 w 3532"/>
              <a:gd name="T23" fmla="*/ 1187 h 2437"/>
              <a:gd name="T24" fmla="*/ 1469 w 3532"/>
              <a:gd name="T25" fmla="*/ 0 h 2437"/>
              <a:gd name="T26" fmla="*/ 2657 w 3532"/>
              <a:gd name="T27" fmla="*/ 0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32" h="2437">
                <a:moveTo>
                  <a:pt x="2657" y="0"/>
                </a:moveTo>
                <a:lnTo>
                  <a:pt x="2657" y="0"/>
                </a:lnTo>
                <a:cubicBezTo>
                  <a:pt x="2657" y="406"/>
                  <a:pt x="2657" y="406"/>
                  <a:pt x="2657" y="406"/>
                </a:cubicBezTo>
                <a:cubicBezTo>
                  <a:pt x="2188" y="406"/>
                  <a:pt x="2188" y="406"/>
                  <a:pt x="2188" y="406"/>
                </a:cubicBezTo>
                <a:cubicBezTo>
                  <a:pt x="1469" y="406"/>
                  <a:pt x="1469" y="406"/>
                  <a:pt x="1469" y="406"/>
                </a:cubicBezTo>
                <a:cubicBezTo>
                  <a:pt x="688" y="406"/>
                  <a:pt x="375" y="750"/>
                  <a:pt x="375" y="1187"/>
                </a:cubicBezTo>
                <a:cubicBezTo>
                  <a:pt x="375" y="1687"/>
                  <a:pt x="719" y="2000"/>
                  <a:pt x="1469" y="2000"/>
                </a:cubicBezTo>
                <a:cubicBezTo>
                  <a:pt x="1750" y="2000"/>
                  <a:pt x="1750" y="2000"/>
                  <a:pt x="1750" y="2000"/>
                </a:cubicBezTo>
                <a:cubicBezTo>
                  <a:pt x="1750" y="2436"/>
                  <a:pt x="1750" y="2436"/>
                  <a:pt x="1750" y="2436"/>
                </a:cubicBezTo>
                <a:cubicBezTo>
                  <a:pt x="3531" y="2436"/>
                  <a:pt x="3531" y="2436"/>
                  <a:pt x="3531" y="2436"/>
                </a:cubicBezTo>
                <a:cubicBezTo>
                  <a:pt x="1500" y="2436"/>
                  <a:pt x="1500" y="2436"/>
                  <a:pt x="1500" y="2436"/>
                </a:cubicBezTo>
                <a:cubicBezTo>
                  <a:pt x="438" y="2436"/>
                  <a:pt x="0" y="1906"/>
                  <a:pt x="0" y="1187"/>
                </a:cubicBezTo>
                <a:cubicBezTo>
                  <a:pt x="0" y="500"/>
                  <a:pt x="407" y="0"/>
                  <a:pt x="1469" y="0"/>
                </a:cubicBezTo>
                <a:lnTo>
                  <a:pt x="2657" y="0"/>
                </a:lnTo>
              </a:path>
            </a:pathLst>
          </a:custGeom>
          <a:solidFill>
            <a:schemeClr val="accent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5" name="Freeform 4"/>
          <p:cNvSpPr>
            <a:spLocks noChangeArrowheads="1"/>
          </p:cNvSpPr>
          <p:nvPr/>
        </p:nvSpPr>
        <p:spPr bwMode="auto">
          <a:xfrm rot="5400000">
            <a:off x="4955536" y="3069108"/>
            <a:ext cx="1931347" cy="1723625"/>
          </a:xfrm>
          <a:custGeom>
            <a:avLst/>
            <a:gdLst>
              <a:gd name="T0" fmla="*/ 2062 w 3500"/>
              <a:gd name="T1" fmla="*/ 0 h 2469"/>
              <a:gd name="T2" fmla="*/ 2062 w 3500"/>
              <a:gd name="T3" fmla="*/ 0 h 2469"/>
              <a:gd name="T4" fmla="*/ 3499 w 3500"/>
              <a:gd name="T5" fmla="*/ 1186 h 2469"/>
              <a:gd name="T6" fmla="*/ 2031 w 3500"/>
              <a:gd name="T7" fmla="*/ 2468 h 2469"/>
              <a:gd name="T8" fmla="*/ 0 w 3500"/>
              <a:gd name="T9" fmla="*/ 2468 h 2469"/>
              <a:gd name="T10" fmla="*/ 1781 w 3500"/>
              <a:gd name="T11" fmla="*/ 2468 h 2469"/>
              <a:gd name="T12" fmla="*/ 1781 w 3500"/>
              <a:gd name="T13" fmla="*/ 2030 h 2469"/>
              <a:gd name="T14" fmla="*/ 2062 w 3500"/>
              <a:gd name="T15" fmla="*/ 2030 h 2469"/>
              <a:gd name="T16" fmla="*/ 3156 w 3500"/>
              <a:gd name="T17" fmla="*/ 1218 h 2469"/>
              <a:gd name="T18" fmla="*/ 2062 w 3500"/>
              <a:gd name="T19" fmla="*/ 436 h 2469"/>
              <a:gd name="T20" fmla="*/ 1781 w 3500"/>
              <a:gd name="T21" fmla="*/ 436 h 2469"/>
              <a:gd name="T22" fmla="*/ 0 w 3500"/>
              <a:gd name="T23" fmla="*/ 436 h 2469"/>
              <a:gd name="T24" fmla="*/ 0 w 3500"/>
              <a:gd name="T25" fmla="*/ 0 h 2469"/>
              <a:gd name="T26" fmla="*/ 2062 w 3500"/>
              <a:gd name="T27"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0" h="2469">
                <a:moveTo>
                  <a:pt x="2062" y="0"/>
                </a:moveTo>
                <a:lnTo>
                  <a:pt x="2062" y="0"/>
                </a:lnTo>
                <a:cubicBezTo>
                  <a:pt x="3093" y="0"/>
                  <a:pt x="3499" y="530"/>
                  <a:pt x="3499" y="1186"/>
                </a:cubicBezTo>
                <a:cubicBezTo>
                  <a:pt x="3499" y="1905"/>
                  <a:pt x="3062" y="2468"/>
                  <a:pt x="2031" y="2468"/>
                </a:cubicBezTo>
                <a:cubicBezTo>
                  <a:pt x="0" y="2468"/>
                  <a:pt x="0" y="2468"/>
                  <a:pt x="0" y="2468"/>
                </a:cubicBezTo>
                <a:cubicBezTo>
                  <a:pt x="1781" y="2468"/>
                  <a:pt x="1781" y="2468"/>
                  <a:pt x="1781" y="2468"/>
                </a:cubicBezTo>
                <a:cubicBezTo>
                  <a:pt x="1781" y="2030"/>
                  <a:pt x="1781" y="2030"/>
                  <a:pt x="1781" y="2030"/>
                </a:cubicBezTo>
                <a:cubicBezTo>
                  <a:pt x="2062" y="2030"/>
                  <a:pt x="2062" y="2030"/>
                  <a:pt x="2062" y="2030"/>
                </a:cubicBezTo>
                <a:cubicBezTo>
                  <a:pt x="2812" y="2030"/>
                  <a:pt x="3156" y="1718"/>
                  <a:pt x="3156" y="1218"/>
                </a:cubicBezTo>
                <a:cubicBezTo>
                  <a:pt x="3156" y="780"/>
                  <a:pt x="2812" y="436"/>
                  <a:pt x="2062" y="436"/>
                </a:cubicBezTo>
                <a:cubicBezTo>
                  <a:pt x="1781" y="436"/>
                  <a:pt x="1781" y="436"/>
                  <a:pt x="1781" y="436"/>
                </a:cubicBezTo>
                <a:cubicBezTo>
                  <a:pt x="0" y="436"/>
                  <a:pt x="0" y="436"/>
                  <a:pt x="0" y="436"/>
                </a:cubicBezTo>
                <a:cubicBezTo>
                  <a:pt x="0" y="0"/>
                  <a:pt x="0" y="0"/>
                  <a:pt x="0" y="0"/>
                </a:cubicBezTo>
                <a:lnTo>
                  <a:pt x="2062" y="0"/>
                </a:lnTo>
              </a:path>
            </a:pathLst>
          </a:custGeom>
          <a:solidFill>
            <a:schemeClr val="accent3"/>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3" name="Freeform 5"/>
          <p:cNvSpPr>
            <a:spLocks noChangeArrowheads="1"/>
          </p:cNvSpPr>
          <p:nvPr/>
        </p:nvSpPr>
        <p:spPr bwMode="auto">
          <a:xfrm rot="5400000">
            <a:off x="3197773" y="2466910"/>
            <a:ext cx="2636751" cy="1702079"/>
          </a:xfrm>
          <a:custGeom>
            <a:avLst/>
            <a:gdLst>
              <a:gd name="T0" fmla="*/ 1750 w 4782"/>
              <a:gd name="T1" fmla="*/ 2438 h 2439"/>
              <a:gd name="T2" fmla="*/ 1750 w 4782"/>
              <a:gd name="T3" fmla="*/ 2438 h 2439"/>
              <a:gd name="T4" fmla="*/ 1750 w 4782"/>
              <a:gd name="T5" fmla="*/ 2000 h 2439"/>
              <a:gd name="T6" fmla="*/ 1469 w 4782"/>
              <a:gd name="T7" fmla="*/ 2000 h 2439"/>
              <a:gd name="T8" fmla="*/ 375 w 4782"/>
              <a:gd name="T9" fmla="*/ 1188 h 2439"/>
              <a:gd name="T10" fmla="*/ 1469 w 4782"/>
              <a:gd name="T11" fmla="*/ 438 h 2439"/>
              <a:gd name="T12" fmla="*/ 1750 w 4782"/>
              <a:gd name="T13" fmla="*/ 438 h 2439"/>
              <a:gd name="T14" fmla="*/ 3531 w 4782"/>
              <a:gd name="T15" fmla="*/ 438 h 2439"/>
              <a:gd name="T16" fmla="*/ 3531 w 4782"/>
              <a:gd name="T17" fmla="*/ 0 h 2439"/>
              <a:gd name="T18" fmla="*/ 1469 w 4782"/>
              <a:gd name="T19" fmla="*/ 0 h 2439"/>
              <a:gd name="T20" fmla="*/ 0 w 4782"/>
              <a:gd name="T21" fmla="*/ 1188 h 2439"/>
              <a:gd name="T22" fmla="*/ 1500 w 4782"/>
              <a:gd name="T23" fmla="*/ 2438 h 2439"/>
              <a:gd name="T24" fmla="*/ 4781 w 4782"/>
              <a:gd name="T25" fmla="*/ 2438 h 2439"/>
              <a:gd name="T26" fmla="*/ 1750 w 4782"/>
              <a:gd name="T27" fmla="*/ 2438 h 2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82" h="2439">
                <a:moveTo>
                  <a:pt x="1750" y="2438"/>
                </a:moveTo>
                <a:lnTo>
                  <a:pt x="1750" y="2438"/>
                </a:lnTo>
                <a:cubicBezTo>
                  <a:pt x="1750" y="2000"/>
                  <a:pt x="1750" y="2000"/>
                  <a:pt x="1750" y="2000"/>
                </a:cubicBezTo>
                <a:cubicBezTo>
                  <a:pt x="1469" y="2000"/>
                  <a:pt x="1469" y="2000"/>
                  <a:pt x="1469" y="2000"/>
                </a:cubicBezTo>
                <a:cubicBezTo>
                  <a:pt x="719" y="2000"/>
                  <a:pt x="375" y="1688"/>
                  <a:pt x="375" y="1188"/>
                </a:cubicBezTo>
                <a:cubicBezTo>
                  <a:pt x="375" y="750"/>
                  <a:pt x="688" y="438"/>
                  <a:pt x="1469" y="438"/>
                </a:cubicBezTo>
                <a:cubicBezTo>
                  <a:pt x="1750" y="438"/>
                  <a:pt x="1750" y="438"/>
                  <a:pt x="1750" y="438"/>
                </a:cubicBezTo>
                <a:cubicBezTo>
                  <a:pt x="3531" y="438"/>
                  <a:pt x="3531" y="438"/>
                  <a:pt x="3531" y="438"/>
                </a:cubicBezTo>
                <a:cubicBezTo>
                  <a:pt x="3531" y="0"/>
                  <a:pt x="3531" y="0"/>
                  <a:pt x="3531" y="0"/>
                </a:cubicBezTo>
                <a:cubicBezTo>
                  <a:pt x="1469" y="0"/>
                  <a:pt x="1469" y="0"/>
                  <a:pt x="1469" y="0"/>
                </a:cubicBezTo>
                <a:cubicBezTo>
                  <a:pt x="407" y="0"/>
                  <a:pt x="0" y="500"/>
                  <a:pt x="0" y="1188"/>
                </a:cubicBezTo>
                <a:cubicBezTo>
                  <a:pt x="0" y="1906"/>
                  <a:pt x="438" y="2438"/>
                  <a:pt x="1500" y="2438"/>
                </a:cubicBezTo>
                <a:cubicBezTo>
                  <a:pt x="4781" y="2438"/>
                  <a:pt x="4781" y="2438"/>
                  <a:pt x="4781" y="2438"/>
                </a:cubicBezTo>
                <a:lnTo>
                  <a:pt x="1750" y="2438"/>
                </a:lnTo>
              </a:path>
            </a:pathLst>
          </a:custGeom>
          <a:solidFill>
            <a:schemeClr val="accent2"/>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4" name="Freeform 6"/>
          <p:cNvSpPr>
            <a:spLocks noChangeArrowheads="1"/>
          </p:cNvSpPr>
          <p:nvPr/>
        </p:nvSpPr>
        <p:spPr bwMode="auto">
          <a:xfrm rot="5400000">
            <a:off x="1309873" y="2938973"/>
            <a:ext cx="3602424" cy="1723625"/>
          </a:xfrm>
          <a:custGeom>
            <a:avLst/>
            <a:gdLst>
              <a:gd name="T0" fmla="*/ 5062 w 6532"/>
              <a:gd name="T1" fmla="*/ 0 h 2470"/>
              <a:gd name="T2" fmla="*/ 5062 w 6532"/>
              <a:gd name="T3" fmla="*/ 0 h 2470"/>
              <a:gd name="T4" fmla="*/ 6531 w 6532"/>
              <a:gd name="T5" fmla="*/ 1219 h 2470"/>
              <a:gd name="T6" fmla="*/ 5062 w 6532"/>
              <a:gd name="T7" fmla="*/ 2469 h 2470"/>
              <a:gd name="T8" fmla="*/ 0 w 6532"/>
              <a:gd name="T9" fmla="*/ 2469 h 2470"/>
              <a:gd name="T10" fmla="*/ 0 w 6532"/>
              <a:gd name="T11" fmla="*/ 2031 h 2470"/>
              <a:gd name="T12" fmla="*/ 5062 w 6532"/>
              <a:gd name="T13" fmla="*/ 2031 h 2470"/>
              <a:gd name="T14" fmla="*/ 6156 w 6532"/>
              <a:gd name="T15" fmla="*/ 1219 h 2470"/>
              <a:gd name="T16" fmla="*/ 5062 w 6532"/>
              <a:gd name="T17" fmla="*/ 438 h 2470"/>
              <a:gd name="T18" fmla="*/ 4781 w 6532"/>
              <a:gd name="T19" fmla="*/ 438 h 2470"/>
              <a:gd name="T20" fmla="*/ 1750 w 6532"/>
              <a:gd name="T21" fmla="*/ 438 h 2470"/>
              <a:gd name="T22" fmla="*/ 1750 w 6532"/>
              <a:gd name="T23" fmla="*/ 0 h 2470"/>
              <a:gd name="T24" fmla="*/ 5062 w 6532"/>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32" h="2470">
                <a:moveTo>
                  <a:pt x="5062" y="0"/>
                </a:moveTo>
                <a:lnTo>
                  <a:pt x="5062" y="0"/>
                </a:lnTo>
                <a:cubicBezTo>
                  <a:pt x="6124" y="0"/>
                  <a:pt x="6531" y="531"/>
                  <a:pt x="6531" y="1219"/>
                </a:cubicBezTo>
                <a:cubicBezTo>
                  <a:pt x="6531" y="1937"/>
                  <a:pt x="6093" y="2469"/>
                  <a:pt x="5062" y="2469"/>
                </a:cubicBezTo>
                <a:cubicBezTo>
                  <a:pt x="0" y="2469"/>
                  <a:pt x="0" y="2469"/>
                  <a:pt x="0" y="2469"/>
                </a:cubicBezTo>
                <a:cubicBezTo>
                  <a:pt x="0" y="2031"/>
                  <a:pt x="0" y="2031"/>
                  <a:pt x="0" y="2031"/>
                </a:cubicBezTo>
                <a:cubicBezTo>
                  <a:pt x="5062" y="2031"/>
                  <a:pt x="5062" y="2031"/>
                  <a:pt x="5062" y="2031"/>
                </a:cubicBezTo>
                <a:cubicBezTo>
                  <a:pt x="5843" y="2031"/>
                  <a:pt x="6156" y="1719"/>
                  <a:pt x="6156" y="1219"/>
                </a:cubicBezTo>
                <a:cubicBezTo>
                  <a:pt x="6156" y="781"/>
                  <a:pt x="5843" y="438"/>
                  <a:pt x="5062" y="438"/>
                </a:cubicBezTo>
                <a:cubicBezTo>
                  <a:pt x="4781" y="438"/>
                  <a:pt x="4781" y="438"/>
                  <a:pt x="4781" y="438"/>
                </a:cubicBezTo>
                <a:cubicBezTo>
                  <a:pt x="1750" y="438"/>
                  <a:pt x="1750" y="438"/>
                  <a:pt x="1750" y="438"/>
                </a:cubicBezTo>
                <a:cubicBezTo>
                  <a:pt x="1750" y="0"/>
                  <a:pt x="1750" y="0"/>
                  <a:pt x="1750" y="0"/>
                </a:cubicBezTo>
                <a:lnTo>
                  <a:pt x="5062" y="0"/>
                </a:ln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grpSp>
        <p:nvGrpSpPr>
          <p:cNvPr id="3" name="Group 2"/>
          <p:cNvGrpSpPr/>
          <p:nvPr/>
        </p:nvGrpSpPr>
        <p:grpSpPr>
          <a:xfrm>
            <a:off x="2742896" y="4355073"/>
            <a:ext cx="824392" cy="824392"/>
            <a:chOff x="2057172" y="3266304"/>
            <a:chExt cx="618294" cy="618294"/>
          </a:xfrm>
        </p:grpSpPr>
        <p:sp>
          <p:nvSpPr>
            <p:cNvPr id="75" name="Oval 74"/>
            <p:cNvSpPr/>
            <p:nvPr/>
          </p:nvSpPr>
          <p:spPr>
            <a:xfrm>
              <a:off x="2057172" y="3266304"/>
              <a:ext cx="618294" cy="61829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0" name="TextBox 79"/>
            <p:cNvSpPr txBox="1"/>
            <p:nvPr/>
          </p:nvSpPr>
          <p:spPr>
            <a:xfrm>
              <a:off x="2126824" y="3319114"/>
              <a:ext cx="436880" cy="461642"/>
            </a:xfrm>
            <a:prstGeom prst="rect">
              <a:avLst/>
            </a:prstGeom>
            <a:noFill/>
          </p:spPr>
          <p:txBody>
            <a:bodyPr wrap="square" lIns="121893" tIns="60945" rIns="121893" bIns="60945" rtlCol="0">
              <a:spAutoFit/>
            </a:bodyPr>
            <a:lstStyle/>
            <a:p>
              <a:pPr defTabSz="608738"/>
              <a:endParaRPr lang="en-US" sz="3200" dirty="0">
                <a:solidFill>
                  <a:prstClr val="black"/>
                </a:solidFill>
                <a:latin typeface="微软雅黑"/>
                <a:ea typeface="微软雅黑"/>
              </a:endParaRPr>
            </a:p>
          </p:txBody>
        </p:sp>
      </p:grpSp>
      <p:grpSp>
        <p:nvGrpSpPr>
          <p:cNvPr id="4" name="Group 3"/>
          <p:cNvGrpSpPr/>
          <p:nvPr/>
        </p:nvGrpSpPr>
        <p:grpSpPr>
          <a:xfrm>
            <a:off x="4151748" y="2444399"/>
            <a:ext cx="824392" cy="824392"/>
            <a:chOff x="3113811" y="1833299"/>
            <a:chExt cx="618294" cy="618294"/>
          </a:xfrm>
        </p:grpSpPr>
        <p:sp>
          <p:nvSpPr>
            <p:cNvPr id="76" name="Oval 75"/>
            <p:cNvSpPr/>
            <p:nvPr/>
          </p:nvSpPr>
          <p:spPr>
            <a:xfrm>
              <a:off x="3113811" y="1833299"/>
              <a:ext cx="618294" cy="61829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1" name="TextBox 80"/>
            <p:cNvSpPr txBox="1"/>
            <p:nvPr/>
          </p:nvSpPr>
          <p:spPr>
            <a:xfrm>
              <a:off x="3183466" y="1853461"/>
              <a:ext cx="436880" cy="461642"/>
            </a:xfrm>
            <a:prstGeom prst="rect">
              <a:avLst/>
            </a:prstGeom>
            <a:noFill/>
          </p:spPr>
          <p:txBody>
            <a:bodyPr wrap="square" lIns="121893" tIns="60945" rIns="121893" bIns="60945" rtlCol="0">
              <a:spAutoFit/>
            </a:bodyPr>
            <a:lstStyle/>
            <a:p>
              <a:pPr defTabSz="608738"/>
              <a:endParaRPr lang="en-US" sz="3200" dirty="0">
                <a:solidFill>
                  <a:prstClr val="black"/>
                </a:solidFill>
                <a:latin typeface="微软雅黑"/>
                <a:ea typeface="微软雅黑"/>
              </a:endParaRPr>
            </a:p>
          </p:txBody>
        </p:sp>
      </p:grpSp>
      <p:grpSp>
        <p:nvGrpSpPr>
          <p:cNvPr id="5" name="Group 4"/>
          <p:cNvGrpSpPr/>
          <p:nvPr/>
        </p:nvGrpSpPr>
        <p:grpSpPr>
          <a:xfrm>
            <a:off x="5547056" y="3718617"/>
            <a:ext cx="824392" cy="824392"/>
            <a:chOff x="4160292" y="2788963"/>
            <a:chExt cx="618294" cy="618294"/>
          </a:xfrm>
        </p:grpSpPr>
        <p:sp>
          <p:nvSpPr>
            <p:cNvPr id="77" name="Oval 76"/>
            <p:cNvSpPr/>
            <p:nvPr/>
          </p:nvSpPr>
          <p:spPr>
            <a:xfrm>
              <a:off x="4160292" y="2788963"/>
              <a:ext cx="618294" cy="618294"/>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2" name="TextBox 81"/>
            <p:cNvSpPr txBox="1"/>
            <p:nvPr/>
          </p:nvSpPr>
          <p:spPr>
            <a:xfrm>
              <a:off x="4226179" y="2796489"/>
              <a:ext cx="436880" cy="461642"/>
            </a:xfrm>
            <a:prstGeom prst="rect">
              <a:avLst/>
            </a:prstGeom>
            <a:noFill/>
          </p:spPr>
          <p:txBody>
            <a:bodyPr wrap="square" lIns="121893" tIns="60945" rIns="121893" bIns="60945" rtlCol="0">
              <a:spAutoFit/>
            </a:bodyPr>
            <a:lstStyle/>
            <a:p>
              <a:pPr defTabSz="608738"/>
              <a:endParaRPr lang="en-US" sz="3200" dirty="0">
                <a:solidFill>
                  <a:prstClr val="black"/>
                </a:solidFill>
                <a:latin typeface="微软雅黑"/>
                <a:ea typeface="微软雅黑"/>
              </a:endParaRPr>
            </a:p>
          </p:txBody>
        </p:sp>
      </p:grpSp>
      <p:grpSp>
        <p:nvGrpSpPr>
          <p:cNvPr id="6" name="Group 5"/>
          <p:cNvGrpSpPr/>
          <p:nvPr/>
        </p:nvGrpSpPr>
        <p:grpSpPr>
          <a:xfrm>
            <a:off x="6963700" y="2444399"/>
            <a:ext cx="824392" cy="824392"/>
            <a:chOff x="5222775" y="1833299"/>
            <a:chExt cx="618294" cy="618294"/>
          </a:xfrm>
        </p:grpSpPr>
        <p:sp>
          <p:nvSpPr>
            <p:cNvPr id="78" name="Oval 77"/>
            <p:cNvSpPr/>
            <p:nvPr/>
          </p:nvSpPr>
          <p:spPr>
            <a:xfrm>
              <a:off x="5222775" y="1833299"/>
              <a:ext cx="618294" cy="61829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3" name="TextBox 82"/>
            <p:cNvSpPr txBox="1"/>
            <p:nvPr/>
          </p:nvSpPr>
          <p:spPr>
            <a:xfrm>
              <a:off x="5283586" y="1856521"/>
              <a:ext cx="436880" cy="461642"/>
            </a:xfrm>
            <a:prstGeom prst="rect">
              <a:avLst/>
            </a:prstGeom>
            <a:noFill/>
          </p:spPr>
          <p:txBody>
            <a:bodyPr wrap="square" lIns="121893" tIns="60945" rIns="121893" bIns="60945" rtlCol="0">
              <a:spAutoFit/>
            </a:bodyPr>
            <a:lstStyle/>
            <a:p>
              <a:pPr algn="ctr" defTabSz="608738"/>
              <a:endParaRPr lang="en-US" sz="3200" dirty="0">
                <a:solidFill>
                  <a:prstClr val="black"/>
                </a:solidFill>
                <a:latin typeface="微软雅黑"/>
                <a:ea typeface="微软雅黑"/>
              </a:endParaRPr>
            </a:p>
          </p:txBody>
        </p:sp>
      </p:grpSp>
      <p:grpSp>
        <p:nvGrpSpPr>
          <p:cNvPr id="8" name="Group 7"/>
          <p:cNvGrpSpPr/>
          <p:nvPr/>
        </p:nvGrpSpPr>
        <p:grpSpPr>
          <a:xfrm>
            <a:off x="9781409" y="2444399"/>
            <a:ext cx="824392" cy="824392"/>
            <a:chOff x="7336057" y="1833299"/>
            <a:chExt cx="618294" cy="618294"/>
          </a:xfrm>
        </p:grpSpPr>
        <p:sp>
          <p:nvSpPr>
            <p:cNvPr id="79" name="Oval 78"/>
            <p:cNvSpPr/>
            <p:nvPr/>
          </p:nvSpPr>
          <p:spPr>
            <a:xfrm>
              <a:off x="7336057" y="1833299"/>
              <a:ext cx="618294" cy="618294"/>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4" name="TextBox 83"/>
            <p:cNvSpPr txBox="1"/>
            <p:nvPr/>
          </p:nvSpPr>
          <p:spPr>
            <a:xfrm>
              <a:off x="7405709" y="1866681"/>
              <a:ext cx="436880" cy="461642"/>
            </a:xfrm>
            <a:prstGeom prst="rect">
              <a:avLst/>
            </a:prstGeom>
            <a:noFill/>
          </p:spPr>
          <p:txBody>
            <a:bodyPr wrap="square" lIns="121893" tIns="60945" rIns="121893" bIns="60945" rtlCol="0">
              <a:spAutoFit/>
            </a:bodyPr>
            <a:lstStyle/>
            <a:p>
              <a:pPr algn="ctr" defTabSz="608738"/>
              <a:endParaRPr lang="en-US" sz="3200" dirty="0">
                <a:solidFill>
                  <a:prstClr val="black"/>
                </a:solidFill>
                <a:latin typeface="微软雅黑"/>
                <a:ea typeface="微软雅黑"/>
              </a:endParaRPr>
            </a:p>
          </p:txBody>
        </p:sp>
      </p:grpSp>
      <p:grpSp>
        <p:nvGrpSpPr>
          <p:cNvPr id="7" name="Group 6"/>
          <p:cNvGrpSpPr/>
          <p:nvPr/>
        </p:nvGrpSpPr>
        <p:grpSpPr>
          <a:xfrm>
            <a:off x="8393861" y="3258759"/>
            <a:ext cx="824392" cy="824392"/>
            <a:chOff x="6295396" y="2444069"/>
            <a:chExt cx="618294" cy="618294"/>
          </a:xfrm>
        </p:grpSpPr>
        <p:sp>
          <p:nvSpPr>
            <p:cNvPr id="85" name="Oval 84"/>
            <p:cNvSpPr/>
            <p:nvPr/>
          </p:nvSpPr>
          <p:spPr>
            <a:xfrm>
              <a:off x="6295396" y="2444069"/>
              <a:ext cx="618294" cy="618294"/>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6" name="TextBox 85"/>
            <p:cNvSpPr txBox="1"/>
            <p:nvPr/>
          </p:nvSpPr>
          <p:spPr>
            <a:xfrm>
              <a:off x="6361286" y="2471164"/>
              <a:ext cx="436880" cy="461642"/>
            </a:xfrm>
            <a:prstGeom prst="rect">
              <a:avLst/>
            </a:prstGeom>
            <a:noFill/>
          </p:spPr>
          <p:txBody>
            <a:bodyPr wrap="square" lIns="121893" tIns="60945" rIns="121893" bIns="60945" rtlCol="0">
              <a:spAutoFit/>
            </a:bodyPr>
            <a:lstStyle/>
            <a:p>
              <a:pPr defTabSz="608738"/>
              <a:endParaRPr lang="en-US" sz="3200" dirty="0">
                <a:solidFill>
                  <a:prstClr val="black"/>
                </a:solidFill>
                <a:latin typeface="微软雅黑"/>
                <a:ea typeface="微软雅黑"/>
              </a:endParaRPr>
            </a:p>
          </p:txBody>
        </p:sp>
      </p:grpSp>
      <p:grpSp>
        <p:nvGrpSpPr>
          <p:cNvPr id="2" name="Group 1"/>
          <p:cNvGrpSpPr/>
          <p:nvPr/>
        </p:nvGrpSpPr>
        <p:grpSpPr>
          <a:xfrm>
            <a:off x="1320496" y="2032993"/>
            <a:ext cx="824392" cy="824392"/>
            <a:chOff x="990372" y="1524745"/>
            <a:chExt cx="618294" cy="618294"/>
          </a:xfrm>
        </p:grpSpPr>
        <p:sp>
          <p:nvSpPr>
            <p:cNvPr id="87" name="Oval 86"/>
            <p:cNvSpPr/>
            <p:nvPr/>
          </p:nvSpPr>
          <p:spPr>
            <a:xfrm>
              <a:off x="990372" y="1524745"/>
              <a:ext cx="618294" cy="61829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88" name="TextBox 87"/>
            <p:cNvSpPr txBox="1"/>
            <p:nvPr/>
          </p:nvSpPr>
          <p:spPr>
            <a:xfrm>
              <a:off x="1060024" y="1544910"/>
              <a:ext cx="436880" cy="461642"/>
            </a:xfrm>
            <a:prstGeom prst="rect">
              <a:avLst/>
            </a:prstGeom>
            <a:noFill/>
          </p:spPr>
          <p:txBody>
            <a:bodyPr wrap="square" lIns="121893" tIns="60945" rIns="121893" bIns="60945" rtlCol="0">
              <a:spAutoFit/>
            </a:bodyPr>
            <a:lstStyle/>
            <a:p>
              <a:pPr defTabSz="608738"/>
              <a:endParaRPr lang="en-US" sz="3200" dirty="0">
                <a:solidFill>
                  <a:prstClr val="black"/>
                </a:solidFill>
                <a:latin typeface="微软雅黑"/>
                <a:ea typeface="微软雅黑"/>
              </a:endParaRPr>
            </a:p>
          </p:txBody>
        </p:sp>
      </p:grpSp>
      <p:sp>
        <p:nvSpPr>
          <p:cNvPr id="89" name="TextBox 88"/>
          <p:cNvSpPr txBox="1"/>
          <p:nvPr/>
        </p:nvSpPr>
        <p:spPr>
          <a:xfrm>
            <a:off x="1170886" y="2913092"/>
            <a:ext cx="1111980" cy="880980"/>
          </a:xfrm>
          <a:prstGeom prst="rect">
            <a:avLst/>
          </a:prstGeom>
          <a:noFill/>
        </p:spPr>
        <p:txBody>
          <a:bodyPr vert="horz" wrap="square" lIns="121893" tIns="60945" rIns="121893" bIns="60945" rtlCol="0">
            <a:spAutoFit/>
          </a:bodyPr>
          <a:lstStyle/>
          <a:p>
            <a:pPr lvl="0" fontAlgn="base">
              <a:lnSpc>
                <a:spcPct val="130000"/>
              </a:lnSpc>
              <a:spcBef>
                <a:spcPct val="0"/>
              </a:spcBef>
              <a:spcAft>
                <a:spcPct val="0"/>
              </a:spcAft>
              <a:defRPr/>
            </a:pPr>
            <a:r>
              <a:rPr lang="zh-CN" altLang="en-US" sz="2000" b="1" dirty="0">
                <a:solidFill>
                  <a:srgbClr val="1D4A53"/>
                </a:solidFill>
                <a:latin typeface="宋体" panose="02010600030101010101" pitchFamily="2" charset="-122"/>
                <a:sym typeface="+mn-ea"/>
              </a:rPr>
              <a:t>修改软件设计</a:t>
            </a:r>
          </a:p>
        </p:txBody>
      </p:sp>
      <p:sp>
        <p:nvSpPr>
          <p:cNvPr id="90" name="TextBox 89"/>
          <p:cNvSpPr txBox="1"/>
          <p:nvPr/>
        </p:nvSpPr>
        <p:spPr>
          <a:xfrm>
            <a:off x="2583909" y="3934183"/>
            <a:ext cx="1124668" cy="430857"/>
          </a:xfrm>
          <a:prstGeom prst="rect">
            <a:avLst/>
          </a:prstGeom>
          <a:noFill/>
        </p:spPr>
        <p:txBody>
          <a:bodyPr vert="horz" wrap="square" lIns="121893" tIns="60945" rIns="121893" bIns="60945" rtlCol="0">
            <a:spAutoFit/>
          </a:bodyPr>
          <a:lstStyle/>
          <a:p>
            <a:pPr algn="ctr" defTabSz="608738"/>
            <a:r>
              <a:rPr lang="zh-CN" altLang="en-US" sz="2000" b="1" dirty="0">
                <a:solidFill>
                  <a:srgbClr val="1D4A53"/>
                </a:solidFill>
                <a:latin typeface="宋体" panose="02010600030101010101" pitchFamily="2" charset="-122"/>
                <a:sym typeface="+mn-ea"/>
              </a:rPr>
              <a:t>复查</a:t>
            </a:r>
            <a:endParaRPr lang="en-US" sz="2000" dirty="0">
              <a:solidFill>
                <a:srgbClr val="1D4A53"/>
              </a:solidFill>
              <a:latin typeface="Calibri"/>
              <a:ea typeface="微软雅黑"/>
              <a:cs typeface="Calibri"/>
            </a:endParaRPr>
          </a:p>
        </p:txBody>
      </p:sp>
      <p:sp>
        <p:nvSpPr>
          <p:cNvPr id="91" name="TextBox 90"/>
          <p:cNvSpPr txBox="1"/>
          <p:nvPr/>
        </p:nvSpPr>
        <p:spPr>
          <a:xfrm>
            <a:off x="5390900" y="2530592"/>
            <a:ext cx="1111123" cy="1046410"/>
          </a:xfrm>
          <a:prstGeom prst="rect">
            <a:avLst/>
          </a:prstGeom>
          <a:noFill/>
        </p:spPr>
        <p:txBody>
          <a:bodyPr vert="horz" wrap="square" lIns="121893" tIns="60945" rIns="121893" bIns="60945" rtlCol="0">
            <a:spAutoFit/>
          </a:bodyPr>
          <a:lstStyle/>
          <a:p>
            <a:pPr algn="ctr" defTabSz="608738"/>
            <a:r>
              <a:rPr lang="zh-CN" altLang="en-US" sz="2000" b="1" dirty="0">
                <a:solidFill>
                  <a:srgbClr val="7CB554"/>
                </a:solidFill>
                <a:latin typeface="宋体" panose="02010600030101010101" pitchFamily="2" charset="-122"/>
                <a:sym typeface="+mn-ea"/>
              </a:rPr>
              <a:t>单元测试和集成测试</a:t>
            </a:r>
            <a:endParaRPr lang="en-US" sz="2000" dirty="0">
              <a:solidFill>
                <a:srgbClr val="7CB554"/>
              </a:solidFill>
              <a:latin typeface="Calibri"/>
              <a:ea typeface="微软雅黑"/>
              <a:cs typeface="Calibri"/>
            </a:endParaRPr>
          </a:p>
        </p:txBody>
      </p:sp>
      <p:sp>
        <p:nvSpPr>
          <p:cNvPr id="92" name="TextBox 91"/>
          <p:cNvSpPr txBox="1"/>
          <p:nvPr/>
        </p:nvSpPr>
        <p:spPr>
          <a:xfrm>
            <a:off x="4016368" y="3352220"/>
            <a:ext cx="1086497" cy="1046410"/>
          </a:xfrm>
          <a:prstGeom prst="rect">
            <a:avLst/>
          </a:prstGeom>
          <a:noFill/>
        </p:spPr>
        <p:txBody>
          <a:bodyPr vert="horz" wrap="square" lIns="121893" tIns="60945" rIns="121893" bIns="60945" rtlCol="0">
            <a:spAutoFit/>
          </a:bodyPr>
          <a:lstStyle/>
          <a:p>
            <a:pPr algn="ctr" defTabSz="608738"/>
            <a:r>
              <a:rPr lang="zh-CN" altLang="en-US" sz="2000" b="1" dirty="0">
                <a:solidFill>
                  <a:srgbClr val="1C9494"/>
                </a:solidFill>
                <a:latin typeface="宋体" panose="02010600030101010101" pitchFamily="2" charset="-122"/>
                <a:sym typeface="+mn-ea"/>
              </a:rPr>
              <a:t>必要的代码修改</a:t>
            </a:r>
            <a:endParaRPr lang="en-US" sz="2000" dirty="0">
              <a:solidFill>
                <a:srgbClr val="1C9494"/>
              </a:solidFill>
              <a:latin typeface="Calibri"/>
              <a:ea typeface="微软雅黑"/>
              <a:cs typeface="Calibri"/>
            </a:endParaRPr>
          </a:p>
        </p:txBody>
      </p:sp>
      <p:sp>
        <p:nvSpPr>
          <p:cNvPr id="93" name="TextBox 92"/>
          <p:cNvSpPr txBox="1"/>
          <p:nvPr/>
        </p:nvSpPr>
        <p:spPr>
          <a:xfrm>
            <a:off x="6826489" y="3349396"/>
            <a:ext cx="1114199" cy="1661963"/>
          </a:xfrm>
          <a:prstGeom prst="rect">
            <a:avLst/>
          </a:prstGeom>
          <a:noFill/>
        </p:spPr>
        <p:txBody>
          <a:bodyPr vert="horz" wrap="square" lIns="121893" tIns="60945" rIns="121893" bIns="60945" rtlCol="0">
            <a:spAutoFit/>
          </a:bodyPr>
          <a:lstStyle/>
          <a:p>
            <a:pPr algn="ctr" defTabSz="608738"/>
            <a:r>
              <a:rPr lang="zh-CN" altLang="en-US" sz="2000" b="1" dirty="0">
                <a:solidFill>
                  <a:srgbClr val="FAC14D"/>
                </a:solidFill>
                <a:latin typeface="宋体" panose="02010600030101010101" pitchFamily="2" charset="-122"/>
                <a:sym typeface="+mn-ea"/>
              </a:rPr>
              <a:t>使用以前的测试方案的回归测试</a:t>
            </a:r>
            <a:r>
              <a:rPr lang="en-US" altLang="zh-CN" sz="1400" b="1" dirty="0">
                <a:solidFill>
                  <a:srgbClr val="FAC14D"/>
                </a:solidFill>
                <a:latin typeface="宋体" panose="02010600030101010101" pitchFamily="2" charset="-122"/>
                <a:sym typeface="+mn-ea"/>
              </a:rPr>
              <a:t>)</a:t>
            </a:r>
            <a:endParaRPr lang="en-US" sz="1467" dirty="0">
              <a:solidFill>
                <a:srgbClr val="FAC14D"/>
              </a:solidFill>
              <a:latin typeface="Calibri"/>
              <a:ea typeface="微软雅黑"/>
              <a:cs typeface="Calibri"/>
            </a:endParaRPr>
          </a:p>
        </p:txBody>
      </p:sp>
      <p:sp>
        <p:nvSpPr>
          <p:cNvPr id="94" name="TextBox 93"/>
          <p:cNvSpPr txBox="1"/>
          <p:nvPr/>
        </p:nvSpPr>
        <p:spPr>
          <a:xfrm>
            <a:off x="8217405" y="2440269"/>
            <a:ext cx="1111124" cy="738633"/>
          </a:xfrm>
          <a:prstGeom prst="rect">
            <a:avLst/>
          </a:prstGeom>
          <a:noFill/>
        </p:spPr>
        <p:txBody>
          <a:bodyPr vert="horz" wrap="square" lIns="121893" tIns="60945" rIns="121893" bIns="60945" rtlCol="0">
            <a:spAutoFit/>
          </a:bodyPr>
          <a:lstStyle/>
          <a:p>
            <a:pPr algn="ctr" defTabSz="608738"/>
            <a:r>
              <a:rPr lang="zh-CN" altLang="en-US" sz="2000" b="1" dirty="0">
                <a:solidFill>
                  <a:srgbClr val="F95647"/>
                </a:solidFill>
                <a:latin typeface="宋体" panose="02010600030101010101" pitchFamily="2" charset="-122"/>
                <a:sym typeface="+mn-ea"/>
              </a:rPr>
              <a:t>验收</a:t>
            </a:r>
            <a:endParaRPr lang="en-US" altLang="zh-CN" sz="2000" b="1" dirty="0">
              <a:solidFill>
                <a:srgbClr val="F95647"/>
              </a:solidFill>
              <a:latin typeface="宋体" panose="02010600030101010101" pitchFamily="2" charset="-122"/>
              <a:sym typeface="+mn-ea"/>
            </a:endParaRPr>
          </a:p>
          <a:p>
            <a:pPr algn="ctr" defTabSz="608738"/>
            <a:r>
              <a:rPr lang="zh-CN" altLang="en-US" sz="2000" b="1" dirty="0">
                <a:solidFill>
                  <a:srgbClr val="F95647"/>
                </a:solidFill>
                <a:latin typeface="宋体" panose="02010600030101010101" pitchFamily="2" charset="-122"/>
                <a:sym typeface="+mn-ea"/>
              </a:rPr>
              <a:t>测试</a:t>
            </a:r>
            <a:endParaRPr lang="en-US" sz="2000" dirty="0">
              <a:solidFill>
                <a:srgbClr val="F95647"/>
              </a:solidFill>
              <a:latin typeface="Calibri"/>
              <a:ea typeface="微软雅黑"/>
              <a:cs typeface="Calibri"/>
            </a:endParaRPr>
          </a:p>
        </p:txBody>
      </p:sp>
      <p:sp>
        <p:nvSpPr>
          <p:cNvPr id="95" name="TextBox 94"/>
          <p:cNvSpPr txBox="1"/>
          <p:nvPr/>
        </p:nvSpPr>
        <p:spPr>
          <a:xfrm>
            <a:off x="9642769" y="3397229"/>
            <a:ext cx="1207113" cy="430857"/>
          </a:xfrm>
          <a:prstGeom prst="rect">
            <a:avLst/>
          </a:prstGeom>
          <a:noFill/>
        </p:spPr>
        <p:txBody>
          <a:bodyPr vert="horz" wrap="square" lIns="121893" tIns="60945" rIns="121893" bIns="60945" rtlCol="0">
            <a:spAutoFit/>
          </a:bodyPr>
          <a:lstStyle/>
          <a:p>
            <a:pPr algn="ctr" defTabSz="608738"/>
            <a:r>
              <a:rPr lang="zh-CN" altLang="en-US" sz="2000" b="1" dirty="0">
                <a:latin typeface="宋体" panose="02010600030101010101" pitchFamily="2" charset="-122"/>
                <a:sym typeface="+mn-ea"/>
              </a:rPr>
              <a:t>复审</a:t>
            </a:r>
            <a:endParaRPr lang="en-US" sz="2000" dirty="0">
              <a:latin typeface="Calibri"/>
              <a:ea typeface="微软雅黑"/>
              <a:cs typeface="Calibri"/>
            </a:endParaRPr>
          </a:p>
        </p:txBody>
      </p:sp>
      <p:sp>
        <p:nvSpPr>
          <p:cNvPr id="39" name="Freeform 114"/>
          <p:cNvSpPr>
            <a:spLocks noEditPoints="1"/>
          </p:cNvSpPr>
          <p:nvPr/>
        </p:nvSpPr>
        <p:spPr bwMode="auto">
          <a:xfrm>
            <a:off x="4375437" y="2666962"/>
            <a:ext cx="368356" cy="368356"/>
          </a:xfrm>
          <a:custGeom>
            <a:avLst/>
            <a:gdLst>
              <a:gd name="T0" fmla="*/ 258 w 576"/>
              <a:gd name="T1" fmla="*/ 2 h 576"/>
              <a:gd name="T2" fmla="*/ 176 w 576"/>
              <a:gd name="T3" fmla="*/ 22 h 576"/>
              <a:gd name="T4" fmla="*/ 104 w 576"/>
              <a:gd name="T5" fmla="*/ 66 h 576"/>
              <a:gd name="T6" fmla="*/ 50 w 576"/>
              <a:gd name="T7" fmla="*/ 128 h 576"/>
              <a:gd name="T8" fmla="*/ 12 w 576"/>
              <a:gd name="T9" fmla="*/ 202 h 576"/>
              <a:gd name="T10" fmla="*/ 0 w 576"/>
              <a:gd name="T11" fmla="*/ 288 h 576"/>
              <a:gd name="T12" fmla="*/ 6 w 576"/>
              <a:gd name="T13" fmla="*/ 346 h 576"/>
              <a:gd name="T14" fmla="*/ 34 w 576"/>
              <a:gd name="T15" fmla="*/ 426 h 576"/>
              <a:gd name="T16" fmla="*/ 84 w 576"/>
              <a:gd name="T17" fmla="*/ 492 h 576"/>
              <a:gd name="T18" fmla="*/ 150 w 576"/>
              <a:gd name="T19" fmla="*/ 542 h 576"/>
              <a:gd name="T20" fmla="*/ 230 w 576"/>
              <a:gd name="T21" fmla="*/ 570 h 576"/>
              <a:gd name="T22" fmla="*/ 288 w 576"/>
              <a:gd name="T23" fmla="*/ 576 h 576"/>
              <a:gd name="T24" fmla="*/ 374 w 576"/>
              <a:gd name="T25" fmla="*/ 564 h 576"/>
              <a:gd name="T26" fmla="*/ 450 w 576"/>
              <a:gd name="T27" fmla="*/ 528 h 576"/>
              <a:gd name="T28" fmla="*/ 510 w 576"/>
              <a:gd name="T29" fmla="*/ 472 h 576"/>
              <a:gd name="T30" fmla="*/ 554 w 576"/>
              <a:gd name="T31" fmla="*/ 400 h 576"/>
              <a:gd name="T32" fmla="*/ 574 w 576"/>
              <a:gd name="T33" fmla="*/ 318 h 576"/>
              <a:gd name="T34" fmla="*/ 574 w 576"/>
              <a:gd name="T35" fmla="*/ 258 h 576"/>
              <a:gd name="T36" fmla="*/ 554 w 576"/>
              <a:gd name="T37" fmla="*/ 176 h 576"/>
              <a:gd name="T38" fmla="*/ 510 w 576"/>
              <a:gd name="T39" fmla="*/ 106 h 576"/>
              <a:gd name="T40" fmla="*/ 450 w 576"/>
              <a:gd name="T41" fmla="*/ 50 h 576"/>
              <a:gd name="T42" fmla="*/ 374 w 576"/>
              <a:gd name="T43" fmla="*/ 14 h 576"/>
              <a:gd name="T44" fmla="*/ 288 w 576"/>
              <a:gd name="T45" fmla="*/ 0 h 576"/>
              <a:gd name="T46" fmla="*/ 308 w 576"/>
              <a:gd name="T47" fmla="*/ 412 h 576"/>
              <a:gd name="T48" fmla="*/ 270 w 576"/>
              <a:gd name="T49" fmla="*/ 504 h 576"/>
              <a:gd name="T50" fmla="*/ 214 w 576"/>
              <a:gd name="T51" fmla="*/ 492 h 576"/>
              <a:gd name="T52" fmla="*/ 164 w 576"/>
              <a:gd name="T53" fmla="*/ 466 h 576"/>
              <a:gd name="T54" fmla="*/ 124 w 576"/>
              <a:gd name="T55" fmla="*/ 428 h 576"/>
              <a:gd name="T56" fmla="*/ 94 w 576"/>
              <a:gd name="T57" fmla="*/ 380 h 576"/>
              <a:gd name="T58" fmla="*/ 76 w 576"/>
              <a:gd name="T59" fmla="*/ 328 h 576"/>
              <a:gd name="T60" fmla="*/ 166 w 576"/>
              <a:gd name="T61" fmla="*/ 270 h 576"/>
              <a:gd name="T62" fmla="*/ 76 w 576"/>
              <a:gd name="T63" fmla="*/ 250 h 576"/>
              <a:gd name="T64" fmla="*/ 92 w 576"/>
              <a:gd name="T65" fmla="*/ 196 h 576"/>
              <a:gd name="T66" fmla="*/ 122 w 576"/>
              <a:gd name="T67" fmla="*/ 150 h 576"/>
              <a:gd name="T68" fmla="*/ 164 w 576"/>
              <a:gd name="T69" fmla="*/ 112 h 576"/>
              <a:gd name="T70" fmla="*/ 214 w 576"/>
              <a:gd name="T71" fmla="*/ 86 h 576"/>
              <a:gd name="T72" fmla="*/ 270 w 576"/>
              <a:gd name="T73" fmla="*/ 74 h 576"/>
              <a:gd name="T74" fmla="*/ 308 w 576"/>
              <a:gd name="T75" fmla="*/ 74 h 576"/>
              <a:gd name="T76" fmla="*/ 346 w 576"/>
              <a:gd name="T77" fmla="*/ 80 h 576"/>
              <a:gd name="T78" fmla="*/ 398 w 576"/>
              <a:gd name="T79" fmla="*/ 102 h 576"/>
              <a:gd name="T80" fmla="*/ 442 w 576"/>
              <a:gd name="T81" fmla="*/ 136 h 576"/>
              <a:gd name="T82" fmla="*/ 474 w 576"/>
              <a:gd name="T83" fmla="*/ 180 h 576"/>
              <a:gd name="T84" fmla="*/ 496 w 576"/>
              <a:gd name="T85" fmla="*/ 232 h 576"/>
              <a:gd name="T86" fmla="*/ 412 w 576"/>
              <a:gd name="T87" fmla="*/ 270 h 576"/>
              <a:gd name="T88" fmla="*/ 504 w 576"/>
              <a:gd name="T89" fmla="*/ 308 h 576"/>
              <a:gd name="T90" fmla="*/ 490 w 576"/>
              <a:gd name="T91" fmla="*/ 364 h 576"/>
              <a:gd name="T92" fmla="*/ 464 w 576"/>
              <a:gd name="T93" fmla="*/ 412 h 576"/>
              <a:gd name="T94" fmla="*/ 428 w 576"/>
              <a:gd name="T95" fmla="*/ 454 h 576"/>
              <a:gd name="T96" fmla="*/ 380 w 576"/>
              <a:gd name="T97" fmla="*/ 484 h 576"/>
              <a:gd name="T98" fmla="*/ 326 w 576"/>
              <a:gd name="T99" fmla="*/ 50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6" h="576">
                <a:moveTo>
                  <a:pt x="288" y="0"/>
                </a:moveTo>
                <a:lnTo>
                  <a:pt x="288" y="0"/>
                </a:lnTo>
                <a:lnTo>
                  <a:pt x="258" y="2"/>
                </a:lnTo>
                <a:lnTo>
                  <a:pt x="230" y="6"/>
                </a:lnTo>
                <a:lnTo>
                  <a:pt x="202" y="14"/>
                </a:lnTo>
                <a:lnTo>
                  <a:pt x="176" y="22"/>
                </a:lnTo>
                <a:lnTo>
                  <a:pt x="150" y="34"/>
                </a:lnTo>
                <a:lnTo>
                  <a:pt x="126" y="50"/>
                </a:lnTo>
                <a:lnTo>
                  <a:pt x="104" y="66"/>
                </a:lnTo>
                <a:lnTo>
                  <a:pt x="84" y="84"/>
                </a:lnTo>
                <a:lnTo>
                  <a:pt x="66" y="106"/>
                </a:lnTo>
                <a:lnTo>
                  <a:pt x="50" y="128"/>
                </a:lnTo>
                <a:lnTo>
                  <a:pt x="34" y="150"/>
                </a:lnTo>
                <a:lnTo>
                  <a:pt x="22" y="176"/>
                </a:lnTo>
                <a:lnTo>
                  <a:pt x="12" y="202"/>
                </a:lnTo>
                <a:lnTo>
                  <a:pt x="6" y="230"/>
                </a:lnTo>
                <a:lnTo>
                  <a:pt x="2" y="258"/>
                </a:lnTo>
                <a:lnTo>
                  <a:pt x="0" y="288"/>
                </a:lnTo>
                <a:lnTo>
                  <a:pt x="0" y="288"/>
                </a:lnTo>
                <a:lnTo>
                  <a:pt x="2" y="318"/>
                </a:lnTo>
                <a:lnTo>
                  <a:pt x="6" y="346"/>
                </a:lnTo>
                <a:lnTo>
                  <a:pt x="12" y="374"/>
                </a:lnTo>
                <a:lnTo>
                  <a:pt x="22" y="400"/>
                </a:lnTo>
                <a:lnTo>
                  <a:pt x="34" y="426"/>
                </a:lnTo>
                <a:lnTo>
                  <a:pt x="50" y="450"/>
                </a:lnTo>
                <a:lnTo>
                  <a:pt x="66" y="472"/>
                </a:lnTo>
                <a:lnTo>
                  <a:pt x="84" y="492"/>
                </a:lnTo>
                <a:lnTo>
                  <a:pt x="104" y="510"/>
                </a:lnTo>
                <a:lnTo>
                  <a:pt x="126" y="528"/>
                </a:lnTo>
                <a:lnTo>
                  <a:pt x="150" y="542"/>
                </a:lnTo>
                <a:lnTo>
                  <a:pt x="176" y="554"/>
                </a:lnTo>
                <a:lnTo>
                  <a:pt x="202" y="564"/>
                </a:lnTo>
                <a:lnTo>
                  <a:pt x="230" y="570"/>
                </a:lnTo>
                <a:lnTo>
                  <a:pt x="258" y="574"/>
                </a:lnTo>
                <a:lnTo>
                  <a:pt x="288" y="576"/>
                </a:lnTo>
                <a:lnTo>
                  <a:pt x="288" y="576"/>
                </a:lnTo>
                <a:lnTo>
                  <a:pt x="318" y="574"/>
                </a:lnTo>
                <a:lnTo>
                  <a:pt x="346" y="570"/>
                </a:lnTo>
                <a:lnTo>
                  <a:pt x="374" y="564"/>
                </a:lnTo>
                <a:lnTo>
                  <a:pt x="400" y="554"/>
                </a:lnTo>
                <a:lnTo>
                  <a:pt x="426" y="542"/>
                </a:lnTo>
                <a:lnTo>
                  <a:pt x="450" y="528"/>
                </a:lnTo>
                <a:lnTo>
                  <a:pt x="472" y="510"/>
                </a:lnTo>
                <a:lnTo>
                  <a:pt x="492" y="492"/>
                </a:lnTo>
                <a:lnTo>
                  <a:pt x="510" y="472"/>
                </a:lnTo>
                <a:lnTo>
                  <a:pt x="526" y="450"/>
                </a:lnTo>
                <a:lnTo>
                  <a:pt x="542" y="426"/>
                </a:lnTo>
                <a:lnTo>
                  <a:pt x="554" y="400"/>
                </a:lnTo>
                <a:lnTo>
                  <a:pt x="564" y="374"/>
                </a:lnTo>
                <a:lnTo>
                  <a:pt x="570" y="346"/>
                </a:lnTo>
                <a:lnTo>
                  <a:pt x="574" y="318"/>
                </a:lnTo>
                <a:lnTo>
                  <a:pt x="576" y="288"/>
                </a:lnTo>
                <a:lnTo>
                  <a:pt x="576" y="288"/>
                </a:lnTo>
                <a:lnTo>
                  <a:pt x="574" y="258"/>
                </a:lnTo>
                <a:lnTo>
                  <a:pt x="570" y="230"/>
                </a:lnTo>
                <a:lnTo>
                  <a:pt x="564" y="202"/>
                </a:lnTo>
                <a:lnTo>
                  <a:pt x="554" y="176"/>
                </a:lnTo>
                <a:lnTo>
                  <a:pt x="542" y="150"/>
                </a:lnTo>
                <a:lnTo>
                  <a:pt x="526" y="128"/>
                </a:lnTo>
                <a:lnTo>
                  <a:pt x="510" y="106"/>
                </a:lnTo>
                <a:lnTo>
                  <a:pt x="492" y="84"/>
                </a:lnTo>
                <a:lnTo>
                  <a:pt x="472" y="66"/>
                </a:lnTo>
                <a:lnTo>
                  <a:pt x="450" y="50"/>
                </a:lnTo>
                <a:lnTo>
                  <a:pt x="426" y="34"/>
                </a:lnTo>
                <a:lnTo>
                  <a:pt x="400" y="22"/>
                </a:lnTo>
                <a:lnTo>
                  <a:pt x="374" y="14"/>
                </a:lnTo>
                <a:lnTo>
                  <a:pt x="346" y="6"/>
                </a:lnTo>
                <a:lnTo>
                  <a:pt x="318" y="2"/>
                </a:lnTo>
                <a:lnTo>
                  <a:pt x="288" y="0"/>
                </a:lnTo>
                <a:lnTo>
                  <a:pt x="288" y="0"/>
                </a:lnTo>
                <a:close/>
                <a:moveTo>
                  <a:pt x="308" y="504"/>
                </a:moveTo>
                <a:lnTo>
                  <a:pt x="308" y="412"/>
                </a:lnTo>
                <a:lnTo>
                  <a:pt x="270" y="412"/>
                </a:lnTo>
                <a:lnTo>
                  <a:pt x="270" y="504"/>
                </a:lnTo>
                <a:lnTo>
                  <a:pt x="270" y="504"/>
                </a:lnTo>
                <a:lnTo>
                  <a:pt x="250" y="500"/>
                </a:lnTo>
                <a:lnTo>
                  <a:pt x="232" y="496"/>
                </a:lnTo>
                <a:lnTo>
                  <a:pt x="214" y="492"/>
                </a:lnTo>
                <a:lnTo>
                  <a:pt x="196" y="484"/>
                </a:lnTo>
                <a:lnTo>
                  <a:pt x="180" y="476"/>
                </a:lnTo>
                <a:lnTo>
                  <a:pt x="164" y="466"/>
                </a:lnTo>
                <a:lnTo>
                  <a:pt x="150" y="454"/>
                </a:lnTo>
                <a:lnTo>
                  <a:pt x="136" y="442"/>
                </a:lnTo>
                <a:lnTo>
                  <a:pt x="124" y="428"/>
                </a:lnTo>
                <a:lnTo>
                  <a:pt x="112" y="414"/>
                </a:lnTo>
                <a:lnTo>
                  <a:pt x="102" y="398"/>
                </a:lnTo>
                <a:lnTo>
                  <a:pt x="94" y="380"/>
                </a:lnTo>
                <a:lnTo>
                  <a:pt x="86" y="364"/>
                </a:lnTo>
                <a:lnTo>
                  <a:pt x="80" y="346"/>
                </a:lnTo>
                <a:lnTo>
                  <a:pt x="76" y="328"/>
                </a:lnTo>
                <a:lnTo>
                  <a:pt x="72" y="308"/>
                </a:lnTo>
                <a:lnTo>
                  <a:pt x="166" y="308"/>
                </a:lnTo>
                <a:lnTo>
                  <a:pt x="166" y="270"/>
                </a:lnTo>
                <a:lnTo>
                  <a:pt x="72" y="270"/>
                </a:lnTo>
                <a:lnTo>
                  <a:pt x="72" y="270"/>
                </a:lnTo>
                <a:lnTo>
                  <a:pt x="76" y="250"/>
                </a:lnTo>
                <a:lnTo>
                  <a:pt x="80" y="232"/>
                </a:lnTo>
                <a:lnTo>
                  <a:pt x="86" y="214"/>
                </a:lnTo>
                <a:lnTo>
                  <a:pt x="92" y="196"/>
                </a:lnTo>
                <a:lnTo>
                  <a:pt x="102" y="180"/>
                </a:lnTo>
                <a:lnTo>
                  <a:pt x="112" y="164"/>
                </a:lnTo>
                <a:lnTo>
                  <a:pt x="122" y="150"/>
                </a:lnTo>
                <a:lnTo>
                  <a:pt x="136" y="136"/>
                </a:lnTo>
                <a:lnTo>
                  <a:pt x="150" y="122"/>
                </a:lnTo>
                <a:lnTo>
                  <a:pt x="164" y="112"/>
                </a:lnTo>
                <a:lnTo>
                  <a:pt x="180" y="102"/>
                </a:lnTo>
                <a:lnTo>
                  <a:pt x="196" y="92"/>
                </a:lnTo>
                <a:lnTo>
                  <a:pt x="214" y="86"/>
                </a:lnTo>
                <a:lnTo>
                  <a:pt x="232" y="80"/>
                </a:lnTo>
                <a:lnTo>
                  <a:pt x="250" y="76"/>
                </a:lnTo>
                <a:lnTo>
                  <a:pt x="270" y="74"/>
                </a:lnTo>
                <a:lnTo>
                  <a:pt x="270" y="166"/>
                </a:lnTo>
                <a:lnTo>
                  <a:pt x="308" y="166"/>
                </a:lnTo>
                <a:lnTo>
                  <a:pt x="308" y="74"/>
                </a:lnTo>
                <a:lnTo>
                  <a:pt x="308" y="74"/>
                </a:lnTo>
                <a:lnTo>
                  <a:pt x="328" y="76"/>
                </a:lnTo>
                <a:lnTo>
                  <a:pt x="346" y="80"/>
                </a:lnTo>
                <a:lnTo>
                  <a:pt x="364" y="86"/>
                </a:lnTo>
                <a:lnTo>
                  <a:pt x="380" y="94"/>
                </a:lnTo>
                <a:lnTo>
                  <a:pt x="398" y="102"/>
                </a:lnTo>
                <a:lnTo>
                  <a:pt x="412" y="112"/>
                </a:lnTo>
                <a:lnTo>
                  <a:pt x="428" y="124"/>
                </a:lnTo>
                <a:lnTo>
                  <a:pt x="442" y="136"/>
                </a:lnTo>
                <a:lnTo>
                  <a:pt x="454" y="150"/>
                </a:lnTo>
                <a:lnTo>
                  <a:pt x="464" y="164"/>
                </a:lnTo>
                <a:lnTo>
                  <a:pt x="474" y="180"/>
                </a:lnTo>
                <a:lnTo>
                  <a:pt x="484" y="196"/>
                </a:lnTo>
                <a:lnTo>
                  <a:pt x="490" y="214"/>
                </a:lnTo>
                <a:lnTo>
                  <a:pt x="496" y="232"/>
                </a:lnTo>
                <a:lnTo>
                  <a:pt x="500" y="250"/>
                </a:lnTo>
                <a:lnTo>
                  <a:pt x="504" y="270"/>
                </a:lnTo>
                <a:lnTo>
                  <a:pt x="412" y="270"/>
                </a:lnTo>
                <a:lnTo>
                  <a:pt x="412" y="308"/>
                </a:lnTo>
                <a:lnTo>
                  <a:pt x="504" y="308"/>
                </a:lnTo>
                <a:lnTo>
                  <a:pt x="504" y="308"/>
                </a:lnTo>
                <a:lnTo>
                  <a:pt x="500" y="326"/>
                </a:lnTo>
                <a:lnTo>
                  <a:pt x="496" y="346"/>
                </a:lnTo>
                <a:lnTo>
                  <a:pt x="490" y="364"/>
                </a:lnTo>
                <a:lnTo>
                  <a:pt x="484" y="380"/>
                </a:lnTo>
                <a:lnTo>
                  <a:pt x="474" y="398"/>
                </a:lnTo>
                <a:lnTo>
                  <a:pt x="464" y="412"/>
                </a:lnTo>
                <a:lnTo>
                  <a:pt x="454" y="428"/>
                </a:lnTo>
                <a:lnTo>
                  <a:pt x="440" y="440"/>
                </a:lnTo>
                <a:lnTo>
                  <a:pt x="428" y="454"/>
                </a:lnTo>
                <a:lnTo>
                  <a:pt x="412" y="464"/>
                </a:lnTo>
                <a:lnTo>
                  <a:pt x="398" y="474"/>
                </a:lnTo>
                <a:lnTo>
                  <a:pt x="380" y="484"/>
                </a:lnTo>
                <a:lnTo>
                  <a:pt x="364" y="490"/>
                </a:lnTo>
                <a:lnTo>
                  <a:pt x="346" y="496"/>
                </a:lnTo>
                <a:lnTo>
                  <a:pt x="326" y="500"/>
                </a:lnTo>
                <a:lnTo>
                  <a:pt x="308" y="504"/>
                </a:lnTo>
                <a:lnTo>
                  <a:pt x="308" y="504"/>
                </a:lnTo>
                <a:close/>
              </a:path>
            </a:pathLst>
          </a:custGeom>
          <a:solidFill>
            <a:schemeClr val="bg1"/>
          </a:solid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nvGrpSpPr>
          <p:cNvPr id="40" name="Group 97"/>
          <p:cNvGrpSpPr/>
          <p:nvPr/>
        </p:nvGrpSpPr>
        <p:grpSpPr>
          <a:xfrm>
            <a:off x="5769529" y="3954350"/>
            <a:ext cx="374535" cy="374535"/>
            <a:chOff x="198568" y="3406906"/>
            <a:chExt cx="914400" cy="914400"/>
          </a:xfrm>
          <a:solidFill>
            <a:schemeClr val="bg1"/>
          </a:solidFill>
        </p:grpSpPr>
        <p:sp>
          <p:nvSpPr>
            <p:cNvPr id="41" name="Freeform 163"/>
            <p:cNvSpPr>
              <a:spLocks noEditPoints="1"/>
            </p:cNvSpPr>
            <p:nvPr/>
          </p:nvSpPr>
          <p:spPr bwMode="auto">
            <a:xfrm>
              <a:off x="198568" y="3406906"/>
              <a:ext cx="914400" cy="914400"/>
            </a:xfrm>
            <a:custGeom>
              <a:avLst/>
              <a:gdLst>
                <a:gd name="T0" fmla="*/ 0 w 576"/>
                <a:gd name="T1" fmla="*/ 0 h 576"/>
                <a:gd name="T2" fmla="*/ 0 w 576"/>
                <a:gd name="T3" fmla="*/ 576 h 576"/>
                <a:gd name="T4" fmla="*/ 576 w 576"/>
                <a:gd name="T5" fmla="*/ 576 h 576"/>
                <a:gd name="T6" fmla="*/ 576 w 576"/>
                <a:gd name="T7" fmla="*/ 0 h 576"/>
                <a:gd name="T8" fmla="*/ 0 w 576"/>
                <a:gd name="T9" fmla="*/ 0 h 576"/>
                <a:gd name="T10" fmla="*/ 528 w 576"/>
                <a:gd name="T11" fmla="*/ 528 h 576"/>
                <a:gd name="T12" fmla="*/ 48 w 576"/>
                <a:gd name="T13" fmla="*/ 528 h 576"/>
                <a:gd name="T14" fmla="*/ 48 w 576"/>
                <a:gd name="T15" fmla="*/ 48 h 576"/>
                <a:gd name="T16" fmla="*/ 528 w 576"/>
                <a:gd name="T17" fmla="*/ 48 h 576"/>
                <a:gd name="T18" fmla="*/ 528 w 576"/>
                <a:gd name="T19" fmla="*/ 528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0" y="0"/>
                  </a:moveTo>
                  <a:lnTo>
                    <a:pt x="0" y="576"/>
                  </a:lnTo>
                  <a:lnTo>
                    <a:pt x="576" y="576"/>
                  </a:lnTo>
                  <a:lnTo>
                    <a:pt x="576" y="0"/>
                  </a:lnTo>
                  <a:lnTo>
                    <a:pt x="0" y="0"/>
                  </a:lnTo>
                  <a:close/>
                  <a:moveTo>
                    <a:pt x="528" y="528"/>
                  </a:moveTo>
                  <a:lnTo>
                    <a:pt x="48" y="528"/>
                  </a:lnTo>
                  <a:lnTo>
                    <a:pt x="48" y="48"/>
                  </a:lnTo>
                  <a:lnTo>
                    <a:pt x="528" y="48"/>
                  </a:lnTo>
                  <a:lnTo>
                    <a:pt x="528" y="5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3" name="Freeform 164"/>
            <p:cNvSpPr/>
            <p:nvPr/>
          </p:nvSpPr>
          <p:spPr bwMode="auto">
            <a:xfrm>
              <a:off x="379413" y="3616325"/>
              <a:ext cx="530225" cy="463550"/>
            </a:xfrm>
            <a:custGeom>
              <a:avLst/>
              <a:gdLst>
                <a:gd name="T0" fmla="*/ 334 w 334"/>
                <a:gd name="T1" fmla="*/ 258 h 292"/>
                <a:gd name="T2" fmla="*/ 328 w 334"/>
                <a:gd name="T3" fmla="*/ 244 h 292"/>
                <a:gd name="T4" fmla="*/ 316 w 334"/>
                <a:gd name="T5" fmla="*/ 232 h 292"/>
                <a:gd name="T6" fmla="*/ 292 w 334"/>
                <a:gd name="T7" fmla="*/ 218 h 292"/>
                <a:gd name="T8" fmla="*/ 254 w 334"/>
                <a:gd name="T9" fmla="*/ 198 h 292"/>
                <a:gd name="T10" fmla="*/ 214 w 334"/>
                <a:gd name="T11" fmla="*/ 182 h 292"/>
                <a:gd name="T12" fmla="*/ 198 w 334"/>
                <a:gd name="T13" fmla="*/ 178 h 292"/>
                <a:gd name="T14" fmla="*/ 212 w 334"/>
                <a:gd name="T15" fmla="*/ 156 h 292"/>
                <a:gd name="T16" fmla="*/ 226 w 334"/>
                <a:gd name="T17" fmla="*/ 124 h 292"/>
                <a:gd name="T18" fmla="*/ 230 w 334"/>
                <a:gd name="T19" fmla="*/ 106 h 292"/>
                <a:gd name="T20" fmla="*/ 230 w 334"/>
                <a:gd name="T21" fmla="*/ 84 h 292"/>
                <a:gd name="T22" fmla="*/ 232 w 334"/>
                <a:gd name="T23" fmla="*/ 54 h 292"/>
                <a:gd name="T24" fmla="*/ 230 w 334"/>
                <a:gd name="T25" fmla="*/ 44 h 292"/>
                <a:gd name="T26" fmla="*/ 220 w 334"/>
                <a:gd name="T27" fmla="*/ 22 h 292"/>
                <a:gd name="T28" fmla="*/ 206 w 334"/>
                <a:gd name="T29" fmla="*/ 8 h 292"/>
                <a:gd name="T30" fmla="*/ 188 w 334"/>
                <a:gd name="T31" fmla="*/ 2 h 292"/>
                <a:gd name="T32" fmla="*/ 166 w 334"/>
                <a:gd name="T33" fmla="*/ 0 h 292"/>
                <a:gd name="T34" fmla="*/ 136 w 334"/>
                <a:gd name="T35" fmla="*/ 4 h 292"/>
                <a:gd name="T36" fmla="*/ 120 w 334"/>
                <a:gd name="T37" fmla="*/ 14 h 292"/>
                <a:gd name="T38" fmla="*/ 108 w 334"/>
                <a:gd name="T39" fmla="*/ 32 h 292"/>
                <a:gd name="T40" fmla="*/ 102 w 334"/>
                <a:gd name="T41" fmla="*/ 44 h 292"/>
                <a:gd name="T42" fmla="*/ 102 w 334"/>
                <a:gd name="T43" fmla="*/ 64 h 292"/>
                <a:gd name="T44" fmla="*/ 102 w 334"/>
                <a:gd name="T45" fmla="*/ 84 h 292"/>
                <a:gd name="T46" fmla="*/ 104 w 334"/>
                <a:gd name="T47" fmla="*/ 116 h 292"/>
                <a:gd name="T48" fmla="*/ 106 w 334"/>
                <a:gd name="T49" fmla="*/ 124 h 292"/>
                <a:gd name="T50" fmla="*/ 128 w 334"/>
                <a:gd name="T51" fmla="*/ 168 h 292"/>
                <a:gd name="T52" fmla="*/ 136 w 334"/>
                <a:gd name="T53" fmla="*/ 178 h 292"/>
                <a:gd name="T54" fmla="*/ 104 w 334"/>
                <a:gd name="T55" fmla="*/ 186 h 292"/>
                <a:gd name="T56" fmla="*/ 42 w 334"/>
                <a:gd name="T57" fmla="*/ 218 h 292"/>
                <a:gd name="T58" fmla="*/ 28 w 334"/>
                <a:gd name="T59" fmla="*/ 226 h 292"/>
                <a:gd name="T60" fmla="*/ 10 w 334"/>
                <a:gd name="T61" fmla="*/ 238 h 292"/>
                <a:gd name="T62" fmla="*/ 0 w 334"/>
                <a:gd name="T63" fmla="*/ 254 h 292"/>
                <a:gd name="T64" fmla="*/ 0 w 334"/>
                <a:gd name="T65" fmla="*/ 292 h 292"/>
                <a:gd name="T66" fmla="*/ 334 w 334"/>
                <a:gd name="T67" fmla="*/ 258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4" h="292">
                  <a:moveTo>
                    <a:pt x="334" y="258"/>
                  </a:moveTo>
                  <a:lnTo>
                    <a:pt x="334" y="258"/>
                  </a:lnTo>
                  <a:lnTo>
                    <a:pt x="334" y="254"/>
                  </a:lnTo>
                  <a:lnTo>
                    <a:pt x="328" y="244"/>
                  </a:lnTo>
                  <a:lnTo>
                    <a:pt x="324" y="238"/>
                  </a:lnTo>
                  <a:lnTo>
                    <a:pt x="316" y="232"/>
                  </a:lnTo>
                  <a:lnTo>
                    <a:pt x="306" y="226"/>
                  </a:lnTo>
                  <a:lnTo>
                    <a:pt x="292" y="218"/>
                  </a:lnTo>
                  <a:lnTo>
                    <a:pt x="292" y="218"/>
                  </a:lnTo>
                  <a:lnTo>
                    <a:pt x="254" y="198"/>
                  </a:lnTo>
                  <a:lnTo>
                    <a:pt x="228" y="186"/>
                  </a:lnTo>
                  <a:lnTo>
                    <a:pt x="214" y="182"/>
                  </a:lnTo>
                  <a:lnTo>
                    <a:pt x="198" y="178"/>
                  </a:lnTo>
                  <a:lnTo>
                    <a:pt x="198" y="178"/>
                  </a:lnTo>
                  <a:lnTo>
                    <a:pt x="206" y="168"/>
                  </a:lnTo>
                  <a:lnTo>
                    <a:pt x="212" y="156"/>
                  </a:lnTo>
                  <a:lnTo>
                    <a:pt x="226" y="124"/>
                  </a:lnTo>
                  <a:lnTo>
                    <a:pt x="226" y="124"/>
                  </a:lnTo>
                  <a:lnTo>
                    <a:pt x="230" y="116"/>
                  </a:lnTo>
                  <a:lnTo>
                    <a:pt x="230" y="106"/>
                  </a:lnTo>
                  <a:lnTo>
                    <a:pt x="230" y="84"/>
                  </a:lnTo>
                  <a:lnTo>
                    <a:pt x="230" y="84"/>
                  </a:lnTo>
                  <a:lnTo>
                    <a:pt x="232" y="64"/>
                  </a:lnTo>
                  <a:lnTo>
                    <a:pt x="232" y="54"/>
                  </a:lnTo>
                  <a:lnTo>
                    <a:pt x="230" y="44"/>
                  </a:lnTo>
                  <a:lnTo>
                    <a:pt x="230" y="44"/>
                  </a:lnTo>
                  <a:lnTo>
                    <a:pt x="226" y="32"/>
                  </a:lnTo>
                  <a:lnTo>
                    <a:pt x="220" y="22"/>
                  </a:lnTo>
                  <a:lnTo>
                    <a:pt x="214" y="14"/>
                  </a:lnTo>
                  <a:lnTo>
                    <a:pt x="206" y="8"/>
                  </a:lnTo>
                  <a:lnTo>
                    <a:pt x="196" y="4"/>
                  </a:lnTo>
                  <a:lnTo>
                    <a:pt x="188" y="2"/>
                  </a:lnTo>
                  <a:lnTo>
                    <a:pt x="166" y="0"/>
                  </a:lnTo>
                  <a:lnTo>
                    <a:pt x="166" y="0"/>
                  </a:lnTo>
                  <a:lnTo>
                    <a:pt x="146" y="2"/>
                  </a:lnTo>
                  <a:lnTo>
                    <a:pt x="136" y="4"/>
                  </a:lnTo>
                  <a:lnTo>
                    <a:pt x="128" y="8"/>
                  </a:lnTo>
                  <a:lnTo>
                    <a:pt x="120" y="14"/>
                  </a:lnTo>
                  <a:lnTo>
                    <a:pt x="112" y="22"/>
                  </a:lnTo>
                  <a:lnTo>
                    <a:pt x="108" y="32"/>
                  </a:lnTo>
                  <a:lnTo>
                    <a:pt x="102" y="44"/>
                  </a:lnTo>
                  <a:lnTo>
                    <a:pt x="102" y="44"/>
                  </a:lnTo>
                  <a:lnTo>
                    <a:pt x="102" y="54"/>
                  </a:lnTo>
                  <a:lnTo>
                    <a:pt x="102" y="64"/>
                  </a:lnTo>
                  <a:lnTo>
                    <a:pt x="102" y="84"/>
                  </a:lnTo>
                  <a:lnTo>
                    <a:pt x="102" y="84"/>
                  </a:lnTo>
                  <a:lnTo>
                    <a:pt x="102" y="106"/>
                  </a:lnTo>
                  <a:lnTo>
                    <a:pt x="104" y="116"/>
                  </a:lnTo>
                  <a:lnTo>
                    <a:pt x="106" y="124"/>
                  </a:lnTo>
                  <a:lnTo>
                    <a:pt x="106" y="124"/>
                  </a:lnTo>
                  <a:lnTo>
                    <a:pt x="120" y="156"/>
                  </a:lnTo>
                  <a:lnTo>
                    <a:pt x="128" y="168"/>
                  </a:lnTo>
                  <a:lnTo>
                    <a:pt x="136" y="178"/>
                  </a:lnTo>
                  <a:lnTo>
                    <a:pt x="136" y="178"/>
                  </a:lnTo>
                  <a:lnTo>
                    <a:pt x="120" y="182"/>
                  </a:lnTo>
                  <a:lnTo>
                    <a:pt x="104" y="186"/>
                  </a:lnTo>
                  <a:lnTo>
                    <a:pt x="80" y="198"/>
                  </a:lnTo>
                  <a:lnTo>
                    <a:pt x="42" y="218"/>
                  </a:lnTo>
                  <a:lnTo>
                    <a:pt x="42" y="218"/>
                  </a:lnTo>
                  <a:lnTo>
                    <a:pt x="28" y="226"/>
                  </a:lnTo>
                  <a:lnTo>
                    <a:pt x="18" y="232"/>
                  </a:lnTo>
                  <a:lnTo>
                    <a:pt x="10" y="238"/>
                  </a:lnTo>
                  <a:lnTo>
                    <a:pt x="6" y="244"/>
                  </a:lnTo>
                  <a:lnTo>
                    <a:pt x="0" y="254"/>
                  </a:lnTo>
                  <a:lnTo>
                    <a:pt x="0" y="258"/>
                  </a:lnTo>
                  <a:lnTo>
                    <a:pt x="0" y="292"/>
                  </a:lnTo>
                  <a:lnTo>
                    <a:pt x="334" y="292"/>
                  </a:lnTo>
                  <a:lnTo>
                    <a:pt x="334" y="2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44" name="Group 107"/>
          <p:cNvGrpSpPr/>
          <p:nvPr/>
        </p:nvGrpSpPr>
        <p:grpSpPr>
          <a:xfrm>
            <a:off x="1554426" y="2290638"/>
            <a:ext cx="375836" cy="318615"/>
            <a:chOff x="1909763" y="4032250"/>
            <a:chExt cx="917575" cy="777875"/>
          </a:xfrm>
          <a:solidFill>
            <a:schemeClr val="bg1"/>
          </a:solidFill>
        </p:grpSpPr>
        <p:sp>
          <p:nvSpPr>
            <p:cNvPr id="45" name="Freeform 177"/>
            <p:cNvSpPr/>
            <p:nvPr/>
          </p:nvSpPr>
          <p:spPr bwMode="auto">
            <a:xfrm>
              <a:off x="2224088" y="4032250"/>
              <a:ext cx="603250" cy="635000"/>
            </a:xfrm>
            <a:custGeom>
              <a:avLst/>
              <a:gdLst>
                <a:gd name="T0" fmla="*/ 380 w 380"/>
                <a:gd name="T1" fmla="*/ 198 h 400"/>
                <a:gd name="T2" fmla="*/ 380 w 380"/>
                <a:gd name="T3" fmla="*/ 162 h 400"/>
                <a:gd name="T4" fmla="*/ 370 w 380"/>
                <a:gd name="T5" fmla="*/ 128 h 400"/>
                <a:gd name="T6" fmla="*/ 354 w 380"/>
                <a:gd name="T7" fmla="*/ 98 h 400"/>
                <a:gd name="T8" fmla="*/ 330 w 380"/>
                <a:gd name="T9" fmla="*/ 68 h 400"/>
                <a:gd name="T10" fmla="*/ 302 w 380"/>
                <a:gd name="T11" fmla="*/ 44 h 400"/>
                <a:gd name="T12" fmla="*/ 266 w 380"/>
                <a:gd name="T13" fmla="*/ 24 h 400"/>
                <a:gd name="T14" fmla="*/ 228 w 380"/>
                <a:gd name="T15" fmla="*/ 10 h 400"/>
                <a:gd name="T16" fmla="*/ 184 w 380"/>
                <a:gd name="T17" fmla="*/ 2 h 400"/>
                <a:gd name="T18" fmla="*/ 158 w 380"/>
                <a:gd name="T19" fmla="*/ 0 h 400"/>
                <a:gd name="T20" fmla="*/ 106 w 380"/>
                <a:gd name="T21" fmla="*/ 4 h 400"/>
                <a:gd name="T22" fmla="*/ 58 w 380"/>
                <a:gd name="T23" fmla="*/ 18 h 400"/>
                <a:gd name="T24" fmla="*/ 16 w 380"/>
                <a:gd name="T25" fmla="*/ 40 h 400"/>
                <a:gd name="T26" fmla="*/ 0 w 380"/>
                <a:gd name="T27" fmla="*/ 54 h 400"/>
                <a:gd name="T28" fmla="*/ 30 w 380"/>
                <a:gd name="T29" fmla="*/ 54 h 400"/>
                <a:gd name="T30" fmla="*/ 72 w 380"/>
                <a:gd name="T31" fmla="*/ 56 h 400"/>
                <a:gd name="T32" fmla="*/ 114 w 380"/>
                <a:gd name="T33" fmla="*/ 66 h 400"/>
                <a:gd name="T34" fmla="*/ 154 w 380"/>
                <a:gd name="T35" fmla="*/ 82 h 400"/>
                <a:gd name="T36" fmla="*/ 188 w 380"/>
                <a:gd name="T37" fmla="*/ 102 h 400"/>
                <a:gd name="T38" fmla="*/ 206 w 380"/>
                <a:gd name="T39" fmla="*/ 116 h 400"/>
                <a:gd name="T40" fmla="*/ 234 w 380"/>
                <a:gd name="T41" fmla="*/ 144 h 400"/>
                <a:gd name="T42" fmla="*/ 254 w 380"/>
                <a:gd name="T43" fmla="*/ 178 h 400"/>
                <a:gd name="T44" fmla="*/ 266 w 380"/>
                <a:gd name="T45" fmla="*/ 216 h 400"/>
                <a:gd name="T46" fmla="*/ 270 w 380"/>
                <a:gd name="T47" fmla="*/ 234 h 400"/>
                <a:gd name="T48" fmla="*/ 270 w 380"/>
                <a:gd name="T49" fmla="*/ 268 h 400"/>
                <a:gd name="T50" fmla="*/ 264 w 380"/>
                <a:gd name="T51" fmla="*/ 304 h 400"/>
                <a:gd name="T52" fmla="*/ 252 w 380"/>
                <a:gd name="T53" fmla="*/ 336 h 400"/>
                <a:gd name="T54" fmla="*/ 232 w 380"/>
                <a:gd name="T55" fmla="*/ 368 h 400"/>
                <a:gd name="T56" fmla="*/ 256 w 380"/>
                <a:gd name="T57" fmla="*/ 382 h 400"/>
                <a:gd name="T58" fmla="*/ 296 w 380"/>
                <a:gd name="T59" fmla="*/ 398 h 400"/>
                <a:gd name="T60" fmla="*/ 326 w 380"/>
                <a:gd name="T61" fmla="*/ 400 h 400"/>
                <a:gd name="T62" fmla="*/ 338 w 380"/>
                <a:gd name="T63" fmla="*/ 394 h 400"/>
                <a:gd name="T64" fmla="*/ 336 w 380"/>
                <a:gd name="T65" fmla="*/ 390 h 400"/>
                <a:gd name="T66" fmla="*/ 324 w 380"/>
                <a:gd name="T67" fmla="*/ 380 h 400"/>
                <a:gd name="T68" fmla="*/ 306 w 380"/>
                <a:gd name="T69" fmla="*/ 360 h 400"/>
                <a:gd name="T70" fmla="*/ 298 w 380"/>
                <a:gd name="T71" fmla="*/ 342 h 400"/>
                <a:gd name="T72" fmla="*/ 294 w 380"/>
                <a:gd name="T73" fmla="*/ 324 h 400"/>
                <a:gd name="T74" fmla="*/ 294 w 380"/>
                <a:gd name="T75" fmla="*/ 316 h 400"/>
                <a:gd name="T76" fmla="*/ 328 w 380"/>
                <a:gd name="T77" fmla="*/ 294 h 400"/>
                <a:gd name="T78" fmla="*/ 352 w 380"/>
                <a:gd name="T79" fmla="*/ 266 h 400"/>
                <a:gd name="T80" fmla="*/ 370 w 380"/>
                <a:gd name="T81" fmla="*/ 234 h 400"/>
                <a:gd name="T82" fmla="*/ 380 w 380"/>
                <a:gd name="T83" fmla="*/ 198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400">
                  <a:moveTo>
                    <a:pt x="380" y="198"/>
                  </a:moveTo>
                  <a:lnTo>
                    <a:pt x="380" y="198"/>
                  </a:lnTo>
                  <a:lnTo>
                    <a:pt x="380" y="180"/>
                  </a:lnTo>
                  <a:lnTo>
                    <a:pt x="380" y="162"/>
                  </a:lnTo>
                  <a:lnTo>
                    <a:pt x="376" y="146"/>
                  </a:lnTo>
                  <a:lnTo>
                    <a:pt x="370" y="128"/>
                  </a:lnTo>
                  <a:lnTo>
                    <a:pt x="364" y="112"/>
                  </a:lnTo>
                  <a:lnTo>
                    <a:pt x="354" y="98"/>
                  </a:lnTo>
                  <a:lnTo>
                    <a:pt x="344" y="82"/>
                  </a:lnTo>
                  <a:lnTo>
                    <a:pt x="330" y="68"/>
                  </a:lnTo>
                  <a:lnTo>
                    <a:pt x="316" y="56"/>
                  </a:lnTo>
                  <a:lnTo>
                    <a:pt x="302" y="44"/>
                  </a:lnTo>
                  <a:lnTo>
                    <a:pt x="284" y="34"/>
                  </a:lnTo>
                  <a:lnTo>
                    <a:pt x="266" y="24"/>
                  </a:lnTo>
                  <a:lnTo>
                    <a:pt x="248" y="16"/>
                  </a:lnTo>
                  <a:lnTo>
                    <a:pt x="228" y="10"/>
                  </a:lnTo>
                  <a:lnTo>
                    <a:pt x="206" y="4"/>
                  </a:lnTo>
                  <a:lnTo>
                    <a:pt x="184" y="2"/>
                  </a:lnTo>
                  <a:lnTo>
                    <a:pt x="184" y="2"/>
                  </a:lnTo>
                  <a:lnTo>
                    <a:pt x="158" y="0"/>
                  </a:lnTo>
                  <a:lnTo>
                    <a:pt x="130" y="0"/>
                  </a:lnTo>
                  <a:lnTo>
                    <a:pt x="106" y="4"/>
                  </a:lnTo>
                  <a:lnTo>
                    <a:pt x="82" y="10"/>
                  </a:lnTo>
                  <a:lnTo>
                    <a:pt x="58" y="18"/>
                  </a:lnTo>
                  <a:lnTo>
                    <a:pt x="36" y="28"/>
                  </a:lnTo>
                  <a:lnTo>
                    <a:pt x="16" y="40"/>
                  </a:lnTo>
                  <a:lnTo>
                    <a:pt x="0" y="54"/>
                  </a:lnTo>
                  <a:lnTo>
                    <a:pt x="0" y="54"/>
                  </a:lnTo>
                  <a:lnTo>
                    <a:pt x="30" y="54"/>
                  </a:lnTo>
                  <a:lnTo>
                    <a:pt x="30" y="54"/>
                  </a:lnTo>
                  <a:lnTo>
                    <a:pt x="52" y="54"/>
                  </a:lnTo>
                  <a:lnTo>
                    <a:pt x="72" y="56"/>
                  </a:lnTo>
                  <a:lnTo>
                    <a:pt x="94" y="60"/>
                  </a:lnTo>
                  <a:lnTo>
                    <a:pt x="114" y="66"/>
                  </a:lnTo>
                  <a:lnTo>
                    <a:pt x="134" y="72"/>
                  </a:lnTo>
                  <a:lnTo>
                    <a:pt x="154" y="82"/>
                  </a:lnTo>
                  <a:lnTo>
                    <a:pt x="172" y="90"/>
                  </a:lnTo>
                  <a:lnTo>
                    <a:pt x="188" y="102"/>
                  </a:lnTo>
                  <a:lnTo>
                    <a:pt x="188" y="102"/>
                  </a:lnTo>
                  <a:lnTo>
                    <a:pt x="206" y="116"/>
                  </a:lnTo>
                  <a:lnTo>
                    <a:pt x="220" y="130"/>
                  </a:lnTo>
                  <a:lnTo>
                    <a:pt x="234" y="144"/>
                  </a:lnTo>
                  <a:lnTo>
                    <a:pt x="244" y="162"/>
                  </a:lnTo>
                  <a:lnTo>
                    <a:pt x="254" y="178"/>
                  </a:lnTo>
                  <a:lnTo>
                    <a:pt x="262" y="196"/>
                  </a:lnTo>
                  <a:lnTo>
                    <a:pt x="266" y="216"/>
                  </a:lnTo>
                  <a:lnTo>
                    <a:pt x="270" y="234"/>
                  </a:lnTo>
                  <a:lnTo>
                    <a:pt x="270" y="234"/>
                  </a:lnTo>
                  <a:lnTo>
                    <a:pt x="272" y="252"/>
                  </a:lnTo>
                  <a:lnTo>
                    <a:pt x="270" y="268"/>
                  </a:lnTo>
                  <a:lnTo>
                    <a:pt x="268" y="286"/>
                  </a:lnTo>
                  <a:lnTo>
                    <a:pt x="264" y="304"/>
                  </a:lnTo>
                  <a:lnTo>
                    <a:pt x="258" y="320"/>
                  </a:lnTo>
                  <a:lnTo>
                    <a:pt x="252" y="336"/>
                  </a:lnTo>
                  <a:lnTo>
                    <a:pt x="242" y="352"/>
                  </a:lnTo>
                  <a:lnTo>
                    <a:pt x="232" y="368"/>
                  </a:lnTo>
                  <a:lnTo>
                    <a:pt x="232" y="368"/>
                  </a:lnTo>
                  <a:lnTo>
                    <a:pt x="256" y="382"/>
                  </a:lnTo>
                  <a:lnTo>
                    <a:pt x="276" y="392"/>
                  </a:lnTo>
                  <a:lnTo>
                    <a:pt x="296" y="398"/>
                  </a:lnTo>
                  <a:lnTo>
                    <a:pt x="312" y="400"/>
                  </a:lnTo>
                  <a:lnTo>
                    <a:pt x="326" y="400"/>
                  </a:lnTo>
                  <a:lnTo>
                    <a:pt x="334" y="398"/>
                  </a:lnTo>
                  <a:lnTo>
                    <a:pt x="338" y="394"/>
                  </a:lnTo>
                  <a:lnTo>
                    <a:pt x="338" y="392"/>
                  </a:lnTo>
                  <a:lnTo>
                    <a:pt x="336" y="390"/>
                  </a:lnTo>
                  <a:lnTo>
                    <a:pt x="336" y="390"/>
                  </a:lnTo>
                  <a:lnTo>
                    <a:pt x="324" y="380"/>
                  </a:lnTo>
                  <a:lnTo>
                    <a:pt x="314" y="370"/>
                  </a:lnTo>
                  <a:lnTo>
                    <a:pt x="306" y="360"/>
                  </a:lnTo>
                  <a:lnTo>
                    <a:pt x="302" y="350"/>
                  </a:lnTo>
                  <a:lnTo>
                    <a:pt x="298" y="342"/>
                  </a:lnTo>
                  <a:lnTo>
                    <a:pt x="296" y="332"/>
                  </a:lnTo>
                  <a:lnTo>
                    <a:pt x="294" y="324"/>
                  </a:lnTo>
                  <a:lnTo>
                    <a:pt x="294" y="316"/>
                  </a:lnTo>
                  <a:lnTo>
                    <a:pt x="294" y="316"/>
                  </a:lnTo>
                  <a:lnTo>
                    <a:pt x="312" y="306"/>
                  </a:lnTo>
                  <a:lnTo>
                    <a:pt x="328" y="294"/>
                  </a:lnTo>
                  <a:lnTo>
                    <a:pt x="340" y="280"/>
                  </a:lnTo>
                  <a:lnTo>
                    <a:pt x="352" y="266"/>
                  </a:lnTo>
                  <a:lnTo>
                    <a:pt x="362" y="250"/>
                  </a:lnTo>
                  <a:lnTo>
                    <a:pt x="370" y="234"/>
                  </a:lnTo>
                  <a:lnTo>
                    <a:pt x="376" y="216"/>
                  </a:lnTo>
                  <a:lnTo>
                    <a:pt x="380" y="198"/>
                  </a:lnTo>
                  <a:lnTo>
                    <a:pt x="380" y="198"/>
                  </a:lnTo>
                  <a:close/>
                </a:path>
              </a:pathLst>
            </a:custGeom>
            <a:grp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6" name="Freeform 178"/>
            <p:cNvSpPr/>
            <p:nvPr/>
          </p:nvSpPr>
          <p:spPr bwMode="auto">
            <a:xfrm>
              <a:off x="1909763" y="4175125"/>
              <a:ext cx="688975" cy="635000"/>
            </a:xfrm>
            <a:custGeom>
              <a:avLst/>
              <a:gdLst>
                <a:gd name="T0" fmla="*/ 432 w 434"/>
                <a:gd name="T1" fmla="*/ 148 h 400"/>
                <a:gd name="T2" fmla="*/ 424 w 434"/>
                <a:gd name="T3" fmla="*/ 118 h 400"/>
                <a:gd name="T4" fmla="*/ 410 w 434"/>
                <a:gd name="T5" fmla="*/ 88 h 400"/>
                <a:gd name="T6" fmla="*/ 390 w 434"/>
                <a:gd name="T7" fmla="*/ 64 h 400"/>
                <a:gd name="T8" fmla="*/ 366 w 434"/>
                <a:gd name="T9" fmla="*/ 42 h 400"/>
                <a:gd name="T10" fmla="*/ 336 w 434"/>
                <a:gd name="T11" fmla="*/ 24 h 400"/>
                <a:gd name="T12" fmla="*/ 302 w 434"/>
                <a:gd name="T13" fmla="*/ 10 h 400"/>
                <a:gd name="T14" fmla="*/ 266 w 434"/>
                <a:gd name="T15" fmla="*/ 2 h 400"/>
                <a:gd name="T16" fmla="*/ 228 w 434"/>
                <a:gd name="T17" fmla="*/ 0 h 400"/>
                <a:gd name="T18" fmla="*/ 196 w 434"/>
                <a:gd name="T19" fmla="*/ 2 h 400"/>
                <a:gd name="T20" fmla="*/ 174 w 434"/>
                <a:gd name="T21" fmla="*/ 4 h 400"/>
                <a:gd name="T22" fmla="*/ 134 w 434"/>
                <a:gd name="T23" fmla="*/ 16 h 400"/>
                <a:gd name="T24" fmla="*/ 96 w 434"/>
                <a:gd name="T25" fmla="*/ 34 h 400"/>
                <a:gd name="T26" fmla="*/ 64 w 434"/>
                <a:gd name="T27" fmla="*/ 56 h 400"/>
                <a:gd name="T28" fmla="*/ 38 w 434"/>
                <a:gd name="T29" fmla="*/ 82 h 400"/>
                <a:gd name="T30" fmla="*/ 18 w 434"/>
                <a:gd name="T31" fmla="*/ 112 h 400"/>
                <a:gd name="T32" fmla="*/ 4 w 434"/>
                <a:gd name="T33" fmla="*/ 144 h 400"/>
                <a:gd name="T34" fmla="*/ 0 w 434"/>
                <a:gd name="T35" fmla="*/ 180 h 400"/>
                <a:gd name="T36" fmla="*/ 2 w 434"/>
                <a:gd name="T37" fmla="*/ 196 h 400"/>
                <a:gd name="T38" fmla="*/ 10 w 434"/>
                <a:gd name="T39" fmla="*/ 232 h 400"/>
                <a:gd name="T40" fmla="*/ 28 w 434"/>
                <a:gd name="T41" fmla="*/ 264 h 400"/>
                <a:gd name="T42" fmla="*/ 54 w 434"/>
                <a:gd name="T43" fmla="*/ 292 h 400"/>
                <a:gd name="T44" fmla="*/ 86 w 434"/>
                <a:gd name="T45" fmla="*/ 316 h 400"/>
                <a:gd name="T46" fmla="*/ 86 w 434"/>
                <a:gd name="T47" fmla="*/ 324 h 400"/>
                <a:gd name="T48" fmla="*/ 84 w 434"/>
                <a:gd name="T49" fmla="*/ 342 h 400"/>
                <a:gd name="T50" fmla="*/ 74 w 434"/>
                <a:gd name="T51" fmla="*/ 360 h 400"/>
                <a:gd name="T52" fmla="*/ 56 w 434"/>
                <a:gd name="T53" fmla="*/ 380 h 400"/>
                <a:gd name="T54" fmla="*/ 44 w 434"/>
                <a:gd name="T55" fmla="*/ 390 h 400"/>
                <a:gd name="T56" fmla="*/ 46 w 434"/>
                <a:gd name="T57" fmla="*/ 396 h 400"/>
                <a:gd name="T58" fmla="*/ 62 w 434"/>
                <a:gd name="T59" fmla="*/ 400 h 400"/>
                <a:gd name="T60" fmla="*/ 72 w 434"/>
                <a:gd name="T61" fmla="*/ 400 h 400"/>
                <a:gd name="T62" fmla="*/ 98 w 434"/>
                <a:gd name="T63" fmla="*/ 394 h 400"/>
                <a:gd name="T64" fmla="*/ 126 w 434"/>
                <a:gd name="T65" fmla="*/ 380 h 400"/>
                <a:gd name="T66" fmla="*/ 158 w 434"/>
                <a:gd name="T67" fmla="*/ 358 h 400"/>
                <a:gd name="T68" fmla="*/ 174 w 434"/>
                <a:gd name="T69" fmla="*/ 344 h 400"/>
                <a:gd name="T70" fmla="*/ 206 w 434"/>
                <a:gd name="T71" fmla="*/ 346 h 400"/>
                <a:gd name="T72" fmla="*/ 236 w 434"/>
                <a:gd name="T73" fmla="*/ 344 h 400"/>
                <a:gd name="T74" fmla="*/ 280 w 434"/>
                <a:gd name="T75" fmla="*/ 336 h 400"/>
                <a:gd name="T76" fmla="*/ 320 w 434"/>
                <a:gd name="T77" fmla="*/ 322 h 400"/>
                <a:gd name="T78" fmla="*/ 354 w 434"/>
                <a:gd name="T79" fmla="*/ 302 h 400"/>
                <a:gd name="T80" fmla="*/ 384 w 434"/>
                <a:gd name="T81" fmla="*/ 276 h 400"/>
                <a:gd name="T82" fmla="*/ 406 w 434"/>
                <a:gd name="T83" fmla="*/ 248 h 400"/>
                <a:gd name="T84" fmla="*/ 424 w 434"/>
                <a:gd name="T85" fmla="*/ 218 h 400"/>
                <a:gd name="T86" fmla="*/ 432 w 434"/>
                <a:gd name="T87" fmla="*/ 184 h 400"/>
                <a:gd name="T88" fmla="*/ 432 w 434"/>
                <a:gd name="T89" fmla="*/ 148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4" h="400">
                  <a:moveTo>
                    <a:pt x="432" y="148"/>
                  </a:moveTo>
                  <a:lnTo>
                    <a:pt x="432" y="148"/>
                  </a:lnTo>
                  <a:lnTo>
                    <a:pt x="430" y="132"/>
                  </a:lnTo>
                  <a:lnTo>
                    <a:pt x="424" y="118"/>
                  </a:lnTo>
                  <a:lnTo>
                    <a:pt x="418" y="102"/>
                  </a:lnTo>
                  <a:lnTo>
                    <a:pt x="410" y="88"/>
                  </a:lnTo>
                  <a:lnTo>
                    <a:pt x="402" y="76"/>
                  </a:lnTo>
                  <a:lnTo>
                    <a:pt x="390" y="64"/>
                  </a:lnTo>
                  <a:lnTo>
                    <a:pt x="378" y="52"/>
                  </a:lnTo>
                  <a:lnTo>
                    <a:pt x="366" y="42"/>
                  </a:lnTo>
                  <a:lnTo>
                    <a:pt x="352" y="32"/>
                  </a:lnTo>
                  <a:lnTo>
                    <a:pt x="336" y="24"/>
                  </a:lnTo>
                  <a:lnTo>
                    <a:pt x="320" y="16"/>
                  </a:lnTo>
                  <a:lnTo>
                    <a:pt x="302" y="10"/>
                  </a:lnTo>
                  <a:lnTo>
                    <a:pt x="284" y="6"/>
                  </a:lnTo>
                  <a:lnTo>
                    <a:pt x="266" y="2"/>
                  </a:lnTo>
                  <a:lnTo>
                    <a:pt x="246" y="0"/>
                  </a:lnTo>
                  <a:lnTo>
                    <a:pt x="228" y="0"/>
                  </a:lnTo>
                  <a:lnTo>
                    <a:pt x="228" y="0"/>
                  </a:lnTo>
                  <a:lnTo>
                    <a:pt x="196" y="2"/>
                  </a:lnTo>
                  <a:lnTo>
                    <a:pt x="196" y="2"/>
                  </a:lnTo>
                  <a:lnTo>
                    <a:pt x="174" y="4"/>
                  </a:lnTo>
                  <a:lnTo>
                    <a:pt x="154" y="10"/>
                  </a:lnTo>
                  <a:lnTo>
                    <a:pt x="134" y="16"/>
                  </a:lnTo>
                  <a:lnTo>
                    <a:pt x="114" y="24"/>
                  </a:lnTo>
                  <a:lnTo>
                    <a:pt x="96" y="34"/>
                  </a:lnTo>
                  <a:lnTo>
                    <a:pt x="80" y="44"/>
                  </a:lnTo>
                  <a:lnTo>
                    <a:pt x="64" y="56"/>
                  </a:lnTo>
                  <a:lnTo>
                    <a:pt x="50" y="68"/>
                  </a:lnTo>
                  <a:lnTo>
                    <a:pt x="38" y="82"/>
                  </a:lnTo>
                  <a:lnTo>
                    <a:pt x="26" y="96"/>
                  </a:lnTo>
                  <a:lnTo>
                    <a:pt x="18" y="112"/>
                  </a:lnTo>
                  <a:lnTo>
                    <a:pt x="10" y="128"/>
                  </a:lnTo>
                  <a:lnTo>
                    <a:pt x="4" y="144"/>
                  </a:lnTo>
                  <a:lnTo>
                    <a:pt x="2" y="162"/>
                  </a:lnTo>
                  <a:lnTo>
                    <a:pt x="0" y="180"/>
                  </a:lnTo>
                  <a:lnTo>
                    <a:pt x="2" y="196"/>
                  </a:lnTo>
                  <a:lnTo>
                    <a:pt x="2" y="196"/>
                  </a:lnTo>
                  <a:lnTo>
                    <a:pt x="4" y="216"/>
                  </a:lnTo>
                  <a:lnTo>
                    <a:pt x="10" y="232"/>
                  </a:lnTo>
                  <a:lnTo>
                    <a:pt x="18" y="250"/>
                  </a:lnTo>
                  <a:lnTo>
                    <a:pt x="28" y="264"/>
                  </a:lnTo>
                  <a:lnTo>
                    <a:pt x="40" y="280"/>
                  </a:lnTo>
                  <a:lnTo>
                    <a:pt x="54" y="292"/>
                  </a:lnTo>
                  <a:lnTo>
                    <a:pt x="70" y="304"/>
                  </a:lnTo>
                  <a:lnTo>
                    <a:pt x="86" y="316"/>
                  </a:lnTo>
                  <a:lnTo>
                    <a:pt x="86" y="316"/>
                  </a:lnTo>
                  <a:lnTo>
                    <a:pt x="86" y="324"/>
                  </a:lnTo>
                  <a:lnTo>
                    <a:pt x="86" y="332"/>
                  </a:lnTo>
                  <a:lnTo>
                    <a:pt x="84" y="342"/>
                  </a:lnTo>
                  <a:lnTo>
                    <a:pt x="80" y="350"/>
                  </a:lnTo>
                  <a:lnTo>
                    <a:pt x="74" y="360"/>
                  </a:lnTo>
                  <a:lnTo>
                    <a:pt x="66" y="370"/>
                  </a:lnTo>
                  <a:lnTo>
                    <a:pt x="56" y="380"/>
                  </a:lnTo>
                  <a:lnTo>
                    <a:pt x="44" y="390"/>
                  </a:lnTo>
                  <a:lnTo>
                    <a:pt x="44" y="390"/>
                  </a:lnTo>
                  <a:lnTo>
                    <a:pt x="42" y="394"/>
                  </a:lnTo>
                  <a:lnTo>
                    <a:pt x="46" y="396"/>
                  </a:lnTo>
                  <a:lnTo>
                    <a:pt x="52" y="398"/>
                  </a:lnTo>
                  <a:lnTo>
                    <a:pt x="62" y="400"/>
                  </a:lnTo>
                  <a:lnTo>
                    <a:pt x="62" y="400"/>
                  </a:lnTo>
                  <a:lnTo>
                    <a:pt x="72" y="400"/>
                  </a:lnTo>
                  <a:lnTo>
                    <a:pt x="84" y="398"/>
                  </a:lnTo>
                  <a:lnTo>
                    <a:pt x="98" y="394"/>
                  </a:lnTo>
                  <a:lnTo>
                    <a:pt x="112" y="388"/>
                  </a:lnTo>
                  <a:lnTo>
                    <a:pt x="126" y="380"/>
                  </a:lnTo>
                  <a:lnTo>
                    <a:pt x="142" y="372"/>
                  </a:lnTo>
                  <a:lnTo>
                    <a:pt x="158" y="358"/>
                  </a:lnTo>
                  <a:lnTo>
                    <a:pt x="174" y="344"/>
                  </a:lnTo>
                  <a:lnTo>
                    <a:pt x="174" y="344"/>
                  </a:lnTo>
                  <a:lnTo>
                    <a:pt x="206" y="346"/>
                  </a:lnTo>
                  <a:lnTo>
                    <a:pt x="206" y="346"/>
                  </a:lnTo>
                  <a:lnTo>
                    <a:pt x="236" y="344"/>
                  </a:lnTo>
                  <a:lnTo>
                    <a:pt x="236" y="344"/>
                  </a:lnTo>
                  <a:lnTo>
                    <a:pt x="258" y="340"/>
                  </a:lnTo>
                  <a:lnTo>
                    <a:pt x="280" y="336"/>
                  </a:lnTo>
                  <a:lnTo>
                    <a:pt x="300" y="330"/>
                  </a:lnTo>
                  <a:lnTo>
                    <a:pt x="320" y="322"/>
                  </a:lnTo>
                  <a:lnTo>
                    <a:pt x="338" y="312"/>
                  </a:lnTo>
                  <a:lnTo>
                    <a:pt x="354" y="302"/>
                  </a:lnTo>
                  <a:lnTo>
                    <a:pt x="370" y="290"/>
                  </a:lnTo>
                  <a:lnTo>
                    <a:pt x="384" y="276"/>
                  </a:lnTo>
                  <a:lnTo>
                    <a:pt x="396" y="264"/>
                  </a:lnTo>
                  <a:lnTo>
                    <a:pt x="406" y="248"/>
                  </a:lnTo>
                  <a:lnTo>
                    <a:pt x="416" y="234"/>
                  </a:lnTo>
                  <a:lnTo>
                    <a:pt x="424" y="218"/>
                  </a:lnTo>
                  <a:lnTo>
                    <a:pt x="428" y="200"/>
                  </a:lnTo>
                  <a:lnTo>
                    <a:pt x="432" y="184"/>
                  </a:lnTo>
                  <a:lnTo>
                    <a:pt x="434" y="166"/>
                  </a:lnTo>
                  <a:lnTo>
                    <a:pt x="432" y="148"/>
                  </a:lnTo>
                  <a:lnTo>
                    <a:pt x="432" y="148"/>
                  </a:lnTo>
                  <a:close/>
                </a:path>
              </a:pathLst>
            </a:custGeom>
            <a:grp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47" name="Group 142"/>
          <p:cNvGrpSpPr/>
          <p:nvPr/>
        </p:nvGrpSpPr>
        <p:grpSpPr>
          <a:xfrm>
            <a:off x="2936041" y="4624232"/>
            <a:ext cx="415108" cy="334505"/>
            <a:chOff x="3932238" y="2057400"/>
            <a:chExt cx="817562" cy="658813"/>
          </a:xfrm>
          <a:solidFill>
            <a:schemeClr val="bg1"/>
          </a:solidFill>
        </p:grpSpPr>
        <p:sp>
          <p:nvSpPr>
            <p:cNvPr id="48" name="Freeform 328"/>
            <p:cNvSpPr/>
            <p:nvPr/>
          </p:nvSpPr>
          <p:spPr bwMode="auto">
            <a:xfrm>
              <a:off x="4048125" y="2482850"/>
              <a:ext cx="273050" cy="233363"/>
            </a:xfrm>
            <a:custGeom>
              <a:avLst/>
              <a:gdLst>
                <a:gd name="T0" fmla="*/ 156 w 172"/>
                <a:gd name="T1" fmla="*/ 31 h 147"/>
                <a:gd name="T2" fmla="*/ 147 w 172"/>
                <a:gd name="T3" fmla="*/ 50 h 147"/>
                <a:gd name="T4" fmla="*/ 127 w 172"/>
                <a:gd name="T5" fmla="*/ 45 h 147"/>
                <a:gd name="T6" fmla="*/ 0 w 172"/>
                <a:gd name="T7" fmla="*/ 9 h 147"/>
                <a:gd name="T8" fmla="*/ 0 w 172"/>
                <a:gd name="T9" fmla="*/ 99 h 147"/>
                <a:gd name="T10" fmla="*/ 172 w 172"/>
                <a:gd name="T11" fmla="*/ 147 h 147"/>
                <a:gd name="T12" fmla="*/ 172 w 172"/>
                <a:gd name="T13" fmla="*/ 0 h 147"/>
                <a:gd name="T14" fmla="*/ 156 w 172"/>
                <a:gd name="T15" fmla="*/ 31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 h="147">
                  <a:moveTo>
                    <a:pt x="156" y="31"/>
                  </a:moveTo>
                  <a:lnTo>
                    <a:pt x="147" y="50"/>
                  </a:lnTo>
                  <a:lnTo>
                    <a:pt x="127" y="45"/>
                  </a:lnTo>
                  <a:lnTo>
                    <a:pt x="0" y="9"/>
                  </a:lnTo>
                  <a:lnTo>
                    <a:pt x="0" y="99"/>
                  </a:lnTo>
                  <a:lnTo>
                    <a:pt x="172" y="147"/>
                  </a:lnTo>
                  <a:lnTo>
                    <a:pt x="172" y="0"/>
                  </a:lnTo>
                  <a:lnTo>
                    <a:pt x="156"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9" name="Freeform 329"/>
            <p:cNvSpPr/>
            <p:nvPr/>
          </p:nvSpPr>
          <p:spPr bwMode="auto">
            <a:xfrm>
              <a:off x="4360863" y="2482850"/>
              <a:ext cx="274637" cy="233363"/>
            </a:xfrm>
            <a:custGeom>
              <a:avLst/>
              <a:gdLst>
                <a:gd name="T0" fmla="*/ 25 w 173"/>
                <a:gd name="T1" fmla="*/ 50 h 147"/>
                <a:gd name="T2" fmla="*/ 16 w 173"/>
                <a:gd name="T3" fmla="*/ 31 h 147"/>
                <a:gd name="T4" fmla="*/ 0 w 173"/>
                <a:gd name="T5" fmla="*/ 0 h 147"/>
                <a:gd name="T6" fmla="*/ 0 w 173"/>
                <a:gd name="T7" fmla="*/ 147 h 147"/>
                <a:gd name="T8" fmla="*/ 173 w 173"/>
                <a:gd name="T9" fmla="*/ 99 h 147"/>
                <a:gd name="T10" fmla="*/ 173 w 173"/>
                <a:gd name="T11" fmla="*/ 9 h 147"/>
                <a:gd name="T12" fmla="*/ 47 w 173"/>
                <a:gd name="T13" fmla="*/ 45 h 147"/>
                <a:gd name="T14" fmla="*/ 25 w 173"/>
                <a:gd name="T15" fmla="*/ 5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47">
                  <a:moveTo>
                    <a:pt x="25" y="50"/>
                  </a:moveTo>
                  <a:lnTo>
                    <a:pt x="16" y="31"/>
                  </a:lnTo>
                  <a:lnTo>
                    <a:pt x="0" y="0"/>
                  </a:lnTo>
                  <a:lnTo>
                    <a:pt x="0" y="147"/>
                  </a:lnTo>
                  <a:lnTo>
                    <a:pt x="173" y="99"/>
                  </a:lnTo>
                  <a:lnTo>
                    <a:pt x="173" y="9"/>
                  </a:lnTo>
                  <a:lnTo>
                    <a:pt x="47" y="45"/>
                  </a:lnTo>
                  <a:lnTo>
                    <a:pt x="2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0" name="Freeform 330"/>
            <p:cNvSpPr/>
            <p:nvPr/>
          </p:nvSpPr>
          <p:spPr bwMode="auto">
            <a:xfrm>
              <a:off x="4341813" y="2270125"/>
              <a:ext cx="376237" cy="244475"/>
            </a:xfrm>
            <a:custGeom>
              <a:avLst/>
              <a:gdLst>
                <a:gd name="T0" fmla="*/ 51 w 237"/>
                <a:gd name="T1" fmla="*/ 154 h 154"/>
                <a:gd name="T2" fmla="*/ 237 w 237"/>
                <a:gd name="T3" fmla="*/ 102 h 154"/>
                <a:gd name="T4" fmla="*/ 185 w 237"/>
                <a:gd name="T5" fmla="*/ 0 h 154"/>
                <a:gd name="T6" fmla="*/ 0 w 237"/>
                <a:gd name="T7" fmla="*/ 50 h 154"/>
                <a:gd name="T8" fmla="*/ 51 w 237"/>
                <a:gd name="T9" fmla="*/ 154 h 154"/>
              </a:gdLst>
              <a:ahLst/>
              <a:cxnLst>
                <a:cxn ang="0">
                  <a:pos x="T0" y="T1"/>
                </a:cxn>
                <a:cxn ang="0">
                  <a:pos x="T2" y="T3"/>
                </a:cxn>
                <a:cxn ang="0">
                  <a:pos x="T4" y="T5"/>
                </a:cxn>
                <a:cxn ang="0">
                  <a:pos x="T6" y="T7"/>
                </a:cxn>
                <a:cxn ang="0">
                  <a:pos x="T8" y="T9"/>
                </a:cxn>
              </a:cxnLst>
              <a:rect l="0" t="0" r="r" b="b"/>
              <a:pathLst>
                <a:path w="237" h="154">
                  <a:moveTo>
                    <a:pt x="51" y="154"/>
                  </a:moveTo>
                  <a:lnTo>
                    <a:pt x="237" y="102"/>
                  </a:lnTo>
                  <a:lnTo>
                    <a:pt x="185" y="0"/>
                  </a:lnTo>
                  <a:lnTo>
                    <a:pt x="0" y="50"/>
                  </a:lnTo>
                  <a:lnTo>
                    <a:pt x="51" y="1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1" name="Freeform 331"/>
            <p:cNvSpPr/>
            <p:nvPr/>
          </p:nvSpPr>
          <p:spPr bwMode="auto">
            <a:xfrm>
              <a:off x="3965575" y="2270125"/>
              <a:ext cx="376237" cy="244475"/>
            </a:xfrm>
            <a:custGeom>
              <a:avLst/>
              <a:gdLst>
                <a:gd name="T0" fmla="*/ 185 w 237"/>
                <a:gd name="T1" fmla="*/ 154 h 154"/>
                <a:gd name="T2" fmla="*/ 237 w 237"/>
                <a:gd name="T3" fmla="*/ 50 h 154"/>
                <a:gd name="T4" fmla="*/ 51 w 237"/>
                <a:gd name="T5" fmla="*/ 0 h 154"/>
                <a:gd name="T6" fmla="*/ 0 w 237"/>
                <a:gd name="T7" fmla="*/ 102 h 154"/>
                <a:gd name="T8" fmla="*/ 185 w 237"/>
                <a:gd name="T9" fmla="*/ 154 h 154"/>
              </a:gdLst>
              <a:ahLst/>
              <a:cxnLst>
                <a:cxn ang="0">
                  <a:pos x="T0" y="T1"/>
                </a:cxn>
                <a:cxn ang="0">
                  <a:pos x="T2" y="T3"/>
                </a:cxn>
                <a:cxn ang="0">
                  <a:pos x="T4" y="T5"/>
                </a:cxn>
                <a:cxn ang="0">
                  <a:pos x="T6" y="T7"/>
                </a:cxn>
                <a:cxn ang="0">
                  <a:pos x="T8" y="T9"/>
                </a:cxn>
              </a:cxnLst>
              <a:rect l="0" t="0" r="r" b="b"/>
              <a:pathLst>
                <a:path w="237" h="154">
                  <a:moveTo>
                    <a:pt x="185" y="154"/>
                  </a:moveTo>
                  <a:lnTo>
                    <a:pt x="237" y="50"/>
                  </a:lnTo>
                  <a:lnTo>
                    <a:pt x="51" y="0"/>
                  </a:lnTo>
                  <a:lnTo>
                    <a:pt x="0" y="102"/>
                  </a:lnTo>
                  <a:lnTo>
                    <a:pt x="185" y="1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2" name="Freeform 332"/>
            <p:cNvSpPr/>
            <p:nvPr/>
          </p:nvSpPr>
          <p:spPr bwMode="auto">
            <a:xfrm>
              <a:off x="4341813" y="2057400"/>
              <a:ext cx="407987" cy="212725"/>
            </a:xfrm>
            <a:custGeom>
              <a:avLst/>
              <a:gdLst>
                <a:gd name="T0" fmla="*/ 203 w 257"/>
                <a:gd name="T1" fmla="*/ 113 h 134"/>
                <a:gd name="T2" fmla="*/ 257 w 257"/>
                <a:gd name="T3" fmla="*/ 52 h 134"/>
                <a:gd name="T4" fmla="*/ 71 w 257"/>
                <a:gd name="T5" fmla="*/ 0 h 134"/>
                <a:gd name="T6" fmla="*/ 0 w 257"/>
                <a:gd name="T7" fmla="*/ 82 h 134"/>
                <a:gd name="T8" fmla="*/ 137 w 257"/>
                <a:gd name="T9" fmla="*/ 120 h 134"/>
                <a:gd name="T10" fmla="*/ 185 w 257"/>
                <a:gd name="T11" fmla="*/ 134 h 134"/>
                <a:gd name="T12" fmla="*/ 203 w 257"/>
                <a:gd name="T13" fmla="*/ 113 h 134"/>
              </a:gdLst>
              <a:ahLst/>
              <a:cxnLst>
                <a:cxn ang="0">
                  <a:pos x="T0" y="T1"/>
                </a:cxn>
                <a:cxn ang="0">
                  <a:pos x="T2" y="T3"/>
                </a:cxn>
                <a:cxn ang="0">
                  <a:pos x="T4" y="T5"/>
                </a:cxn>
                <a:cxn ang="0">
                  <a:pos x="T6" y="T7"/>
                </a:cxn>
                <a:cxn ang="0">
                  <a:pos x="T8" y="T9"/>
                </a:cxn>
                <a:cxn ang="0">
                  <a:pos x="T10" y="T11"/>
                </a:cxn>
                <a:cxn ang="0">
                  <a:pos x="T12" y="T13"/>
                </a:cxn>
              </a:cxnLst>
              <a:rect l="0" t="0" r="r" b="b"/>
              <a:pathLst>
                <a:path w="257" h="134">
                  <a:moveTo>
                    <a:pt x="203" y="113"/>
                  </a:moveTo>
                  <a:lnTo>
                    <a:pt x="257" y="52"/>
                  </a:lnTo>
                  <a:lnTo>
                    <a:pt x="71" y="0"/>
                  </a:lnTo>
                  <a:lnTo>
                    <a:pt x="0" y="82"/>
                  </a:lnTo>
                  <a:lnTo>
                    <a:pt x="137" y="120"/>
                  </a:lnTo>
                  <a:lnTo>
                    <a:pt x="185" y="134"/>
                  </a:lnTo>
                  <a:lnTo>
                    <a:pt x="203" y="1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3" name="Freeform 333"/>
            <p:cNvSpPr/>
            <p:nvPr/>
          </p:nvSpPr>
          <p:spPr bwMode="auto">
            <a:xfrm>
              <a:off x="3932238" y="2057400"/>
              <a:ext cx="409575" cy="212725"/>
            </a:xfrm>
            <a:custGeom>
              <a:avLst/>
              <a:gdLst>
                <a:gd name="T0" fmla="*/ 120 w 258"/>
                <a:gd name="T1" fmla="*/ 120 h 134"/>
                <a:gd name="T2" fmla="*/ 258 w 258"/>
                <a:gd name="T3" fmla="*/ 82 h 134"/>
                <a:gd name="T4" fmla="*/ 186 w 258"/>
                <a:gd name="T5" fmla="*/ 0 h 134"/>
                <a:gd name="T6" fmla="*/ 0 w 258"/>
                <a:gd name="T7" fmla="*/ 52 h 134"/>
                <a:gd name="T8" fmla="*/ 54 w 258"/>
                <a:gd name="T9" fmla="*/ 113 h 134"/>
                <a:gd name="T10" fmla="*/ 72 w 258"/>
                <a:gd name="T11" fmla="*/ 134 h 134"/>
                <a:gd name="T12" fmla="*/ 120 w 258"/>
                <a:gd name="T13" fmla="*/ 120 h 134"/>
              </a:gdLst>
              <a:ahLst/>
              <a:cxnLst>
                <a:cxn ang="0">
                  <a:pos x="T0" y="T1"/>
                </a:cxn>
                <a:cxn ang="0">
                  <a:pos x="T2" y="T3"/>
                </a:cxn>
                <a:cxn ang="0">
                  <a:pos x="T4" y="T5"/>
                </a:cxn>
                <a:cxn ang="0">
                  <a:pos x="T6" y="T7"/>
                </a:cxn>
                <a:cxn ang="0">
                  <a:pos x="T8" y="T9"/>
                </a:cxn>
                <a:cxn ang="0">
                  <a:pos x="T10" y="T11"/>
                </a:cxn>
                <a:cxn ang="0">
                  <a:pos x="T12" y="T13"/>
                </a:cxn>
              </a:cxnLst>
              <a:rect l="0" t="0" r="r" b="b"/>
              <a:pathLst>
                <a:path w="258" h="134">
                  <a:moveTo>
                    <a:pt x="120" y="120"/>
                  </a:moveTo>
                  <a:lnTo>
                    <a:pt x="258" y="82"/>
                  </a:lnTo>
                  <a:lnTo>
                    <a:pt x="186" y="0"/>
                  </a:lnTo>
                  <a:lnTo>
                    <a:pt x="0" y="52"/>
                  </a:lnTo>
                  <a:lnTo>
                    <a:pt x="54" y="113"/>
                  </a:lnTo>
                  <a:lnTo>
                    <a:pt x="72" y="134"/>
                  </a:lnTo>
                  <a:lnTo>
                    <a:pt x="120" y="1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54" name="Group 179"/>
          <p:cNvGrpSpPr/>
          <p:nvPr/>
        </p:nvGrpSpPr>
        <p:grpSpPr>
          <a:xfrm>
            <a:off x="8600733" y="3468806"/>
            <a:ext cx="401332" cy="434093"/>
            <a:chOff x="7150100" y="1187450"/>
            <a:chExt cx="622300" cy="673100"/>
          </a:xfrm>
          <a:solidFill>
            <a:schemeClr val="bg1"/>
          </a:solidFill>
        </p:grpSpPr>
        <p:sp>
          <p:nvSpPr>
            <p:cNvPr id="56" name="Freeform 297"/>
            <p:cNvSpPr>
              <a:spLocks noEditPoints="1"/>
            </p:cNvSpPr>
            <p:nvPr/>
          </p:nvSpPr>
          <p:spPr bwMode="auto">
            <a:xfrm>
              <a:off x="7150100" y="1187450"/>
              <a:ext cx="622300" cy="673100"/>
            </a:xfrm>
            <a:custGeom>
              <a:avLst/>
              <a:gdLst>
                <a:gd name="T0" fmla="*/ 326 w 392"/>
                <a:gd name="T1" fmla="*/ 35 h 424"/>
                <a:gd name="T2" fmla="*/ 326 w 392"/>
                <a:gd name="T3" fmla="*/ 21 h 424"/>
                <a:gd name="T4" fmla="*/ 320 w 392"/>
                <a:gd name="T5" fmla="*/ 6 h 424"/>
                <a:gd name="T6" fmla="*/ 305 w 392"/>
                <a:gd name="T7" fmla="*/ 0 h 424"/>
                <a:gd name="T8" fmla="*/ 296 w 392"/>
                <a:gd name="T9" fmla="*/ 1 h 424"/>
                <a:gd name="T10" fmla="*/ 286 w 392"/>
                <a:gd name="T11" fmla="*/ 13 h 424"/>
                <a:gd name="T12" fmla="*/ 284 w 392"/>
                <a:gd name="T13" fmla="*/ 35 h 424"/>
                <a:gd name="T14" fmla="*/ 215 w 392"/>
                <a:gd name="T15" fmla="*/ 21 h 424"/>
                <a:gd name="T16" fmla="*/ 214 w 392"/>
                <a:gd name="T17" fmla="*/ 13 h 424"/>
                <a:gd name="T18" fmla="*/ 203 w 392"/>
                <a:gd name="T19" fmla="*/ 1 h 424"/>
                <a:gd name="T20" fmla="*/ 196 w 392"/>
                <a:gd name="T21" fmla="*/ 0 h 424"/>
                <a:gd name="T22" fmla="*/ 181 w 392"/>
                <a:gd name="T23" fmla="*/ 6 h 424"/>
                <a:gd name="T24" fmla="*/ 175 w 392"/>
                <a:gd name="T25" fmla="*/ 21 h 424"/>
                <a:gd name="T26" fmla="*/ 108 w 392"/>
                <a:gd name="T27" fmla="*/ 35 h 424"/>
                <a:gd name="T28" fmla="*/ 108 w 392"/>
                <a:gd name="T29" fmla="*/ 21 h 424"/>
                <a:gd name="T30" fmla="*/ 102 w 392"/>
                <a:gd name="T31" fmla="*/ 6 h 424"/>
                <a:gd name="T32" fmla="*/ 87 w 392"/>
                <a:gd name="T33" fmla="*/ 0 h 424"/>
                <a:gd name="T34" fmla="*/ 78 w 392"/>
                <a:gd name="T35" fmla="*/ 1 h 424"/>
                <a:gd name="T36" fmla="*/ 68 w 392"/>
                <a:gd name="T37" fmla="*/ 13 h 424"/>
                <a:gd name="T38" fmla="*/ 66 w 392"/>
                <a:gd name="T39" fmla="*/ 35 h 424"/>
                <a:gd name="T40" fmla="*/ 43 w 392"/>
                <a:gd name="T41" fmla="*/ 35 h 424"/>
                <a:gd name="T42" fmla="*/ 27 w 392"/>
                <a:gd name="T43" fmla="*/ 40 h 424"/>
                <a:gd name="T44" fmla="*/ 13 w 392"/>
                <a:gd name="T45" fmla="*/ 49 h 424"/>
                <a:gd name="T46" fmla="*/ 3 w 392"/>
                <a:gd name="T47" fmla="*/ 62 h 424"/>
                <a:gd name="T48" fmla="*/ 0 w 392"/>
                <a:gd name="T49" fmla="*/ 78 h 424"/>
                <a:gd name="T50" fmla="*/ 0 w 392"/>
                <a:gd name="T51" fmla="*/ 381 h 424"/>
                <a:gd name="T52" fmla="*/ 3 w 392"/>
                <a:gd name="T53" fmla="*/ 398 h 424"/>
                <a:gd name="T54" fmla="*/ 13 w 392"/>
                <a:gd name="T55" fmla="*/ 412 h 424"/>
                <a:gd name="T56" fmla="*/ 27 w 392"/>
                <a:gd name="T57" fmla="*/ 421 h 424"/>
                <a:gd name="T58" fmla="*/ 43 w 392"/>
                <a:gd name="T59" fmla="*/ 424 h 424"/>
                <a:gd name="T60" fmla="*/ 349 w 392"/>
                <a:gd name="T61" fmla="*/ 424 h 424"/>
                <a:gd name="T62" fmla="*/ 365 w 392"/>
                <a:gd name="T63" fmla="*/ 421 h 424"/>
                <a:gd name="T64" fmla="*/ 379 w 392"/>
                <a:gd name="T65" fmla="*/ 412 h 424"/>
                <a:gd name="T66" fmla="*/ 388 w 392"/>
                <a:gd name="T67" fmla="*/ 398 h 424"/>
                <a:gd name="T68" fmla="*/ 392 w 392"/>
                <a:gd name="T69" fmla="*/ 381 h 424"/>
                <a:gd name="T70" fmla="*/ 392 w 392"/>
                <a:gd name="T71" fmla="*/ 78 h 424"/>
                <a:gd name="T72" fmla="*/ 388 w 392"/>
                <a:gd name="T73" fmla="*/ 62 h 424"/>
                <a:gd name="T74" fmla="*/ 379 w 392"/>
                <a:gd name="T75" fmla="*/ 49 h 424"/>
                <a:gd name="T76" fmla="*/ 365 w 392"/>
                <a:gd name="T77" fmla="*/ 40 h 424"/>
                <a:gd name="T78" fmla="*/ 349 w 392"/>
                <a:gd name="T79" fmla="*/ 35 h 424"/>
                <a:gd name="T80" fmla="*/ 349 w 392"/>
                <a:gd name="T81" fmla="*/ 378 h 424"/>
                <a:gd name="T82" fmla="*/ 43 w 392"/>
                <a:gd name="T83" fmla="*/ 81 h 424"/>
                <a:gd name="T84" fmla="*/ 66 w 392"/>
                <a:gd name="T85" fmla="*/ 96 h 424"/>
                <a:gd name="T86" fmla="*/ 68 w 392"/>
                <a:gd name="T87" fmla="*/ 103 h 424"/>
                <a:gd name="T88" fmla="*/ 78 w 392"/>
                <a:gd name="T89" fmla="*/ 115 h 424"/>
                <a:gd name="T90" fmla="*/ 87 w 392"/>
                <a:gd name="T91" fmla="*/ 116 h 424"/>
                <a:gd name="T92" fmla="*/ 102 w 392"/>
                <a:gd name="T93" fmla="*/ 110 h 424"/>
                <a:gd name="T94" fmla="*/ 108 w 392"/>
                <a:gd name="T95" fmla="*/ 96 h 424"/>
                <a:gd name="T96" fmla="*/ 175 w 392"/>
                <a:gd name="T97" fmla="*/ 81 h 424"/>
                <a:gd name="T98" fmla="*/ 175 w 392"/>
                <a:gd name="T99" fmla="*/ 96 h 424"/>
                <a:gd name="T100" fmla="*/ 181 w 392"/>
                <a:gd name="T101" fmla="*/ 110 h 424"/>
                <a:gd name="T102" fmla="*/ 196 w 392"/>
                <a:gd name="T103" fmla="*/ 116 h 424"/>
                <a:gd name="T104" fmla="*/ 203 w 392"/>
                <a:gd name="T105" fmla="*/ 115 h 424"/>
                <a:gd name="T106" fmla="*/ 214 w 392"/>
                <a:gd name="T107" fmla="*/ 103 h 424"/>
                <a:gd name="T108" fmla="*/ 215 w 392"/>
                <a:gd name="T109" fmla="*/ 81 h 424"/>
                <a:gd name="T110" fmla="*/ 284 w 392"/>
                <a:gd name="T111" fmla="*/ 96 h 424"/>
                <a:gd name="T112" fmla="*/ 286 w 392"/>
                <a:gd name="T113" fmla="*/ 103 h 424"/>
                <a:gd name="T114" fmla="*/ 296 w 392"/>
                <a:gd name="T115" fmla="*/ 115 h 424"/>
                <a:gd name="T116" fmla="*/ 305 w 392"/>
                <a:gd name="T117" fmla="*/ 116 h 424"/>
                <a:gd name="T118" fmla="*/ 320 w 392"/>
                <a:gd name="T119" fmla="*/ 110 h 424"/>
                <a:gd name="T120" fmla="*/ 326 w 392"/>
                <a:gd name="T121" fmla="*/ 96 h 424"/>
                <a:gd name="T122" fmla="*/ 349 w 392"/>
                <a:gd name="T123" fmla="*/ 81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2" h="424">
                  <a:moveTo>
                    <a:pt x="349" y="35"/>
                  </a:moveTo>
                  <a:lnTo>
                    <a:pt x="326" y="35"/>
                  </a:lnTo>
                  <a:lnTo>
                    <a:pt x="326" y="21"/>
                  </a:lnTo>
                  <a:lnTo>
                    <a:pt x="326" y="21"/>
                  </a:lnTo>
                  <a:lnTo>
                    <a:pt x="323" y="13"/>
                  </a:lnTo>
                  <a:lnTo>
                    <a:pt x="320" y="6"/>
                  </a:lnTo>
                  <a:lnTo>
                    <a:pt x="312" y="1"/>
                  </a:lnTo>
                  <a:lnTo>
                    <a:pt x="305" y="0"/>
                  </a:lnTo>
                  <a:lnTo>
                    <a:pt x="305" y="0"/>
                  </a:lnTo>
                  <a:lnTo>
                    <a:pt x="296" y="1"/>
                  </a:lnTo>
                  <a:lnTo>
                    <a:pt x="290" y="6"/>
                  </a:lnTo>
                  <a:lnTo>
                    <a:pt x="286" y="13"/>
                  </a:lnTo>
                  <a:lnTo>
                    <a:pt x="284" y="21"/>
                  </a:lnTo>
                  <a:lnTo>
                    <a:pt x="284" y="35"/>
                  </a:lnTo>
                  <a:lnTo>
                    <a:pt x="215" y="35"/>
                  </a:lnTo>
                  <a:lnTo>
                    <a:pt x="215" y="21"/>
                  </a:lnTo>
                  <a:lnTo>
                    <a:pt x="215" y="21"/>
                  </a:lnTo>
                  <a:lnTo>
                    <a:pt x="214" y="13"/>
                  </a:lnTo>
                  <a:lnTo>
                    <a:pt x="209" y="6"/>
                  </a:lnTo>
                  <a:lnTo>
                    <a:pt x="203" y="1"/>
                  </a:lnTo>
                  <a:lnTo>
                    <a:pt x="196" y="0"/>
                  </a:lnTo>
                  <a:lnTo>
                    <a:pt x="196" y="0"/>
                  </a:lnTo>
                  <a:lnTo>
                    <a:pt x="187" y="1"/>
                  </a:lnTo>
                  <a:lnTo>
                    <a:pt x="181" y="6"/>
                  </a:lnTo>
                  <a:lnTo>
                    <a:pt x="177" y="13"/>
                  </a:lnTo>
                  <a:lnTo>
                    <a:pt x="175" y="21"/>
                  </a:lnTo>
                  <a:lnTo>
                    <a:pt x="175" y="35"/>
                  </a:lnTo>
                  <a:lnTo>
                    <a:pt x="108" y="35"/>
                  </a:lnTo>
                  <a:lnTo>
                    <a:pt x="108" y="21"/>
                  </a:lnTo>
                  <a:lnTo>
                    <a:pt x="108" y="21"/>
                  </a:lnTo>
                  <a:lnTo>
                    <a:pt x="106" y="13"/>
                  </a:lnTo>
                  <a:lnTo>
                    <a:pt x="102" y="6"/>
                  </a:lnTo>
                  <a:lnTo>
                    <a:pt x="94" y="1"/>
                  </a:lnTo>
                  <a:lnTo>
                    <a:pt x="87" y="0"/>
                  </a:lnTo>
                  <a:lnTo>
                    <a:pt x="87" y="0"/>
                  </a:lnTo>
                  <a:lnTo>
                    <a:pt x="78" y="1"/>
                  </a:lnTo>
                  <a:lnTo>
                    <a:pt x="72" y="6"/>
                  </a:lnTo>
                  <a:lnTo>
                    <a:pt x="68" y="13"/>
                  </a:lnTo>
                  <a:lnTo>
                    <a:pt x="66" y="21"/>
                  </a:lnTo>
                  <a:lnTo>
                    <a:pt x="66" y="35"/>
                  </a:lnTo>
                  <a:lnTo>
                    <a:pt x="43" y="35"/>
                  </a:lnTo>
                  <a:lnTo>
                    <a:pt x="43" y="35"/>
                  </a:lnTo>
                  <a:lnTo>
                    <a:pt x="34" y="37"/>
                  </a:lnTo>
                  <a:lnTo>
                    <a:pt x="27" y="40"/>
                  </a:lnTo>
                  <a:lnTo>
                    <a:pt x="19" y="43"/>
                  </a:lnTo>
                  <a:lnTo>
                    <a:pt x="13" y="49"/>
                  </a:lnTo>
                  <a:lnTo>
                    <a:pt x="7" y="54"/>
                  </a:lnTo>
                  <a:lnTo>
                    <a:pt x="3" y="62"/>
                  </a:lnTo>
                  <a:lnTo>
                    <a:pt x="1" y="69"/>
                  </a:lnTo>
                  <a:lnTo>
                    <a:pt x="0" y="78"/>
                  </a:lnTo>
                  <a:lnTo>
                    <a:pt x="0" y="381"/>
                  </a:lnTo>
                  <a:lnTo>
                    <a:pt x="0" y="381"/>
                  </a:lnTo>
                  <a:lnTo>
                    <a:pt x="1" y="390"/>
                  </a:lnTo>
                  <a:lnTo>
                    <a:pt x="3" y="398"/>
                  </a:lnTo>
                  <a:lnTo>
                    <a:pt x="7" y="405"/>
                  </a:lnTo>
                  <a:lnTo>
                    <a:pt x="13" y="412"/>
                  </a:lnTo>
                  <a:lnTo>
                    <a:pt x="19" y="417"/>
                  </a:lnTo>
                  <a:lnTo>
                    <a:pt x="27" y="421"/>
                  </a:lnTo>
                  <a:lnTo>
                    <a:pt x="34" y="423"/>
                  </a:lnTo>
                  <a:lnTo>
                    <a:pt x="43" y="424"/>
                  </a:lnTo>
                  <a:lnTo>
                    <a:pt x="349" y="424"/>
                  </a:lnTo>
                  <a:lnTo>
                    <a:pt x="349" y="424"/>
                  </a:lnTo>
                  <a:lnTo>
                    <a:pt x="358" y="423"/>
                  </a:lnTo>
                  <a:lnTo>
                    <a:pt x="365" y="421"/>
                  </a:lnTo>
                  <a:lnTo>
                    <a:pt x="373" y="417"/>
                  </a:lnTo>
                  <a:lnTo>
                    <a:pt x="379" y="412"/>
                  </a:lnTo>
                  <a:lnTo>
                    <a:pt x="385" y="405"/>
                  </a:lnTo>
                  <a:lnTo>
                    <a:pt x="388" y="398"/>
                  </a:lnTo>
                  <a:lnTo>
                    <a:pt x="391" y="390"/>
                  </a:lnTo>
                  <a:lnTo>
                    <a:pt x="392" y="381"/>
                  </a:lnTo>
                  <a:lnTo>
                    <a:pt x="392" y="78"/>
                  </a:lnTo>
                  <a:lnTo>
                    <a:pt x="392" y="78"/>
                  </a:lnTo>
                  <a:lnTo>
                    <a:pt x="391" y="69"/>
                  </a:lnTo>
                  <a:lnTo>
                    <a:pt x="388" y="62"/>
                  </a:lnTo>
                  <a:lnTo>
                    <a:pt x="385" y="54"/>
                  </a:lnTo>
                  <a:lnTo>
                    <a:pt x="379" y="49"/>
                  </a:lnTo>
                  <a:lnTo>
                    <a:pt x="373" y="43"/>
                  </a:lnTo>
                  <a:lnTo>
                    <a:pt x="365" y="40"/>
                  </a:lnTo>
                  <a:lnTo>
                    <a:pt x="358" y="37"/>
                  </a:lnTo>
                  <a:lnTo>
                    <a:pt x="349" y="35"/>
                  </a:lnTo>
                  <a:lnTo>
                    <a:pt x="349" y="35"/>
                  </a:lnTo>
                  <a:close/>
                  <a:moveTo>
                    <a:pt x="349" y="378"/>
                  </a:moveTo>
                  <a:lnTo>
                    <a:pt x="43" y="378"/>
                  </a:lnTo>
                  <a:lnTo>
                    <a:pt x="43" y="81"/>
                  </a:lnTo>
                  <a:lnTo>
                    <a:pt x="66" y="81"/>
                  </a:lnTo>
                  <a:lnTo>
                    <a:pt x="66" y="96"/>
                  </a:lnTo>
                  <a:lnTo>
                    <a:pt x="66" y="96"/>
                  </a:lnTo>
                  <a:lnTo>
                    <a:pt x="68" y="103"/>
                  </a:lnTo>
                  <a:lnTo>
                    <a:pt x="72" y="110"/>
                  </a:lnTo>
                  <a:lnTo>
                    <a:pt x="78" y="115"/>
                  </a:lnTo>
                  <a:lnTo>
                    <a:pt x="87" y="116"/>
                  </a:lnTo>
                  <a:lnTo>
                    <a:pt x="87" y="116"/>
                  </a:lnTo>
                  <a:lnTo>
                    <a:pt x="94" y="115"/>
                  </a:lnTo>
                  <a:lnTo>
                    <a:pt x="102" y="110"/>
                  </a:lnTo>
                  <a:lnTo>
                    <a:pt x="106" y="103"/>
                  </a:lnTo>
                  <a:lnTo>
                    <a:pt x="108" y="96"/>
                  </a:lnTo>
                  <a:lnTo>
                    <a:pt x="108" y="81"/>
                  </a:lnTo>
                  <a:lnTo>
                    <a:pt x="175" y="81"/>
                  </a:lnTo>
                  <a:lnTo>
                    <a:pt x="175" y="96"/>
                  </a:lnTo>
                  <a:lnTo>
                    <a:pt x="175" y="96"/>
                  </a:lnTo>
                  <a:lnTo>
                    <a:pt x="177" y="103"/>
                  </a:lnTo>
                  <a:lnTo>
                    <a:pt x="181" y="110"/>
                  </a:lnTo>
                  <a:lnTo>
                    <a:pt x="187" y="115"/>
                  </a:lnTo>
                  <a:lnTo>
                    <a:pt x="196" y="116"/>
                  </a:lnTo>
                  <a:lnTo>
                    <a:pt x="196" y="116"/>
                  </a:lnTo>
                  <a:lnTo>
                    <a:pt x="203" y="115"/>
                  </a:lnTo>
                  <a:lnTo>
                    <a:pt x="209" y="110"/>
                  </a:lnTo>
                  <a:lnTo>
                    <a:pt x="214" y="103"/>
                  </a:lnTo>
                  <a:lnTo>
                    <a:pt x="215" y="96"/>
                  </a:lnTo>
                  <a:lnTo>
                    <a:pt x="215" y="81"/>
                  </a:lnTo>
                  <a:lnTo>
                    <a:pt x="284" y="81"/>
                  </a:lnTo>
                  <a:lnTo>
                    <a:pt x="284" y="96"/>
                  </a:lnTo>
                  <a:lnTo>
                    <a:pt x="284" y="96"/>
                  </a:lnTo>
                  <a:lnTo>
                    <a:pt x="286" y="103"/>
                  </a:lnTo>
                  <a:lnTo>
                    <a:pt x="290" y="110"/>
                  </a:lnTo>
                  <a:lnTo>
                    <a:pt x="296" y="115"/>
                  </a:lnTo>
                  <a:lnTo>
                    <a:pt x="305" y="116"/>
                  </a:lnTo>
                  <a:lnTo>
                    <a:pt x="305" y="116"/>
                  </a:lnTo>
                  <a:lnTo>
                    <a:pt x="312" y="115"/>
                  </a:lnTo>
                  <a:lnTo>
                    <a:pt x="320" y="110"/>
                  </a:lnTo>
                  <a:lnTo>
                    <a:pt x="323" y="103"/>
                  </a:lnTo>
                  <a:lnTo>
                    <a:pt x="326" y="96"/>
                  </a:lnTo>
                  <a:lnTo>
                    <a:pt x="326" y="81"/>
                  </a:lnTo>
                  <a:lnTo>
                    <a:pt x="349" y="81"/>
                  </a:lnTo>
                  <a:lnTo>
                    <a:pt x="349" y="3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7" name="Freeform 298"/>
            <p:cNvSpPr/>
            <p:nvPr/>
          </p:nvSpPr>
          <p:spPr bwMode="auto">
            <a:xfrm>
              <a:off x="7285038" y="1444625"/>
              <a:ext cx="349250" cy="257175"/>
            </a:xfrm>
            <a:custGeom>
              <a:avLst/>
              <a:gdLst>
                <a:gd name="T0" fmla="*/ 196 w 220"/>
                <a:gd name="T1" fmla="*/ 3 h 162"/>
                <a:gd name="T2" fmla="*/ 196 w 220"/>
                <a:gd name="T3" fmla="*/ 3 h 162"/>
                <a:gd name="T4" fmla="*/ 194 w 220"/>
                <a:gd name="T5" fmla="*/ 0 h 162"/>
                <a:gd name="T6" fmla="*/ 191 w 220"/>
                <a:gd name="T7" fmla="*/ 0 h 162"/>
                <a:gd name="T8" fmla="*/ 186 w 220"/>
                <a:gd name="T9" fmla="*/ 0 h 162"/>
                <a:gd name="T10" fmla="*/ 183 w 220"/>
                <a:gd name="T11" fmla="*/ 3 h 162"/>
                <a:gd name="T12" fmla="*/ 86 w 220"/>
                <a:gd name="T13" fmla="*/ 100 h 162"/>
                <a:gd name="T14" fmla="*/ 86 w 220"/>
                <a:gd name="T15" fmla="*/ 100 h 162"/>
                <a:gd name="T16" fmla="*/ 83 w 220"/>
                <a:gd name="T17" fmla="*/ 102 h 162"/>
                <a:gd name="T18" fmla="*/ 80 w 220"/>
                <a:gd name="T19" fmla="*/ 103 h 162"/>
                <a:gd name="T20" fmla="*/ 77 w 220"/>
                <a:gd name="T21" fmla="*/ 102 h 162"/>
                <a:gd name="T22" fmla="*/ 74 w 220"/>
                <a:gd name="T23" fmla="*/ 100 h 162"/>
                <a:gd name="T24" fmla="*/ 37 w 220"/>
                <a:gd name="T25" fmla="*/ 65 h 162"/>
                <a:gd name="T26" fmla="*/ 37 w 220"/>
                <a:gd name="T27" fmla="*/ 65 h 162"/>
                <a:gd name="T28" fmla="*/ 34 w 220"/>
                <a:gd name="T29" fmla="*/ 63 h 162"/>
                <a:gd name="T30" fmla="*/ 31 w 220"/>
                <a:gd name="T31" fmla="*/ 62 h 162"/>
                <a:gd name="T32" fmla="*/ 28 w 220"/>
                <a:gd name="T33" fmla="*/ 63 h 162"/>
                <a:gd name="T34" fmla="*/ 26 w 220"/>
                <a:gd name="T35" fmla="*/ 65 h 162"/>
                <a:gd name="T36" fmla="*/ 3 w 220"/>
                <a:gd name="T37" fmla="*/ 87 h 162"/>
                <a:gd name="T38" fmla="*/ 3 w 220"/>
                <a:gd name="T39" fmla="*/ 87 h 162"/>
                <a:gd name="T40" fmla="*/ 2 w 220"/>
                <a:gd name="T41" fmla="*/ 90 h 162"/>
                <a:gd name="T42" fmla="*/ 0 w 220"/>
                <a:gd name="T43" fmla="*/ 93 h 162"/>
                <a:gd name="T44" fmla="*/ 2 w 220"/>
                <a:gd name="T45" fmla="*/ 96 h 162"/>
                <a:gd name="T46" fmla="*/ 3 w 220"/>
                <a:gd name="T47" fmla="*/ 99 h 162"/>
                <a:gd name="T48" fmla="*/ 59 w 220"/>
                <a:gd name="T49" fmla="*/ 155 h 162"/>
                <a:gd name="T50" fmla="*/ 59 w 220"/>
                <a:gd name="T51" fmla="*/ 155 h 162"/>
                <a:gd name="T52" fmla="*/ 67 w 220"/>
                <a:gd name="T53" fmla="*/ 159 h 162"/>
                <a:gd name="T54" fmla="*/ 74 w 220"/>
                <a:gd name="T55" fmla="*/ 162 h 162"/>
                <a:gd name="T56" fmla="*/ 84 w 220"/>
                <a:gd name="T57" fmla="*/ 162 h 162"/>
                <a:gd name="T58" fmla="*/ 84 w 220"/>
                <a:gd name="T59" fmla="*/ 162 h 162"/>
                <a:gd name="T60" fmla="*/ 92 w 220"/>
                <a:gd name="T61" fmla="*/ 159 h 162"/>
                <a:gd name="T62" fmla="*/ 99 w 220"/>
                <a:gd name="T63" fmla="*/ 155 h 162"/>
                <a:gd name="T64" fmla="*/ 219 w 220"/>
                <a:gd name="T65" fmla="*/ 37 h 162"/>
                <a:gd name="T66" fmla="*/ 219 w 220"/>
                <a:gd name="T67" fmla="*/ 37 h 162"/>
                <a:gd name="T68" fmla="*/ 220 w 220"/>
                <a:gd name="T69" fmla="*/ 34 h 162"/>
                <a:gd name="T70" fmla="*/ 220 w 220"/>
                <a:gd name="T71" fmla="*/ 29 h 162"/>
                <a:gd name="T72" fmla="*/ 220 w 220"/>
                <a:gd name="T73" fmla="*/ 26 h 162"/>
                <a:gd name="T74" fmla="*/ 219 w 220"/>
                <a:gd name="T75" fmla="*/ 24 h 162"/>
                <a:gd name="T76" fmla="*/ 196 w 220"/>
                <a:gd name="T77" fmla="*/ 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0" h="162">
                  <a:moveTo>
                    <a:pt x="196" y="3"/>
                  </a:moveTo>
                  <a:lnTo>
                    <a:pt x="196" y="3"/>
                  </a:lnTo>
                  <a:lnTo>
                    <a:pt x="194" y="0"/>
                  </a:lnTo>
                  <a:lnTo>
                    <a:pt x="191" y="0"/>
                  </a:lnTo>
                  <a:lnTo>
                    <a:pt x="186" y="0"/>
                  </a:lnTo>
                  <a:lnTo>
                    <a:pt x="183" y="3"/>
                  </a:lnTo>
                  <a:lnTo>
                    <a:pt x="86" y="100"/>
                  </a:lnTo>
                  <a:lnTo>
                    <a:pt x="86" y="100"/>
                  </a:lnTo>
                  <a:lnTo>
                    <a:pt x="83" y="102"/>
                  </a:lnTo>
                  <a:lnTo>
                    <a:pt x="80" y="103"/>
                  </a:lnTo>
                  <a:lnTo>
                    <a:pt x="77" y="102"/>
                  </a:lnTo>
                  <a:lnTo>
                    <a:pt x="74" y="100"/>
                  </a:lnTo>
                  <a:lnTo>
                    <a:pt x="37" y="65"/>
                  </a:lnTo>
                  <a:lnTo>
                    <a:pt x="37" y="65"/>
                  </a:lnTo>
                  <a:lnTo>
                    <a:pt x="34" y="63"/>
                  </a:lnTo>
                  <a:lnTo>
                    <a:pt x="31" y="62"/>
                  </a:lnTo>
                  <a:lnTo>
                    <a:pt x="28" y="63"/>
                  </a:lnTo>
                  <a:lnTo>
                    <a:pt x="26" y="65"/>
                  </a:lnTo>
                  <a:lnTo>
                    <a:pt x="3" y="87"/>
                  </a:lnTo>
                  <a:lnTo>
                    <a:pt x="3" y="87"/>
                  </a:lnTo>
                  <a:lnTo>
                    <a:pt x="2" y="90"/>
                  </a:lnTo>
                  <a:lnTo>
                    <a:pt x="0" y="93"/>
                  </a:lnTo>
                  <a:lnTo>
                    <a:pt x="2" y="96"/>
                  </a:lnTo>
                  <a:lnTo>
                    <a:pt x="3" y="99"/>
                  </a:lnTo>
                  <a:lnTo>
                    <a:pt x="59" y="155"/>
                  </a:lnTo>
                  <a:lnTo>
                    <a:pt x="59" y="155"/>
                  </a:lnTo>
                  <a:lnTo>
                    <a:pt x="67" y="159"/>
                  </a:lnTo>
                  <a:lnTo>
                    <a:pt x="74" y="162"/>
                  </a:lnTo>
                  <a:lnTo>
                    <a:pt x="84" y="162"/>
                  </a:lnTo>
                  <a:lnTo>
                    <a:pt x="84" y="162"/>
                  </a:lnTo>
                  <a:lnTo>
                    <a:pt x="92" y="159"/>
                  </a:lnTo>
                  <a:lnTo>
                    <a:pt x="99" y="155"/>
                  </a:lnTo>
                  <a:lnTo>
                    <a:pt x="219" y="37"/>
                  </a:lnTo>
                  <a:lnTo>
                    <a:pt x="219" y="37"/>
                  </a:lnTo>
                  <a:lnTo>
                    <a:pt x="220" y="34"/>
                  </a:lnTo>
                  <a:lnTo>
                    <a:pt x="220" y="29"/>
                  </a:lnTo>
                  <a:lnTo>
                    <a:pt x="220" y="26"/>
                  </a:lnTo>
                  <a:lnTo>
                    <a:pt x="219" y="24"/>
                  </a:lnTo>
                  <a:lnTo>
                    <a:pt x="196"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58" name="Group 118"/>
          <p:cNvGrpSpPr/>
          <p:nvPr/>
        </p:nvGrpSpPr>
        <p:grpSpPr>
          <a:xfrm>
            <a:off x="7164320" y="2666961"/>
            <a:ext cx="429373" cy="348864"/>
            <a:chOff x="2362200" y="1190625"/>
            <a:chExt cx="914400" cy="742950"/>
          </a:xfrm>
          <a:solidFill>
            <a:schemeClr val="bg1"/>
          </a:solidFill>
        </p:grpSpPr>
        <p:sp>
          <p:nvSpPr>
            <p:cNvPr id="59" name="Freeform 198"/>
            <p:cNvSpPr/>
            <p:nvPr/>
          </p:nvSpPr>
          <p:spPr bwMode="auto">
            <a:xfrm>
              <a:off x="2362200" y="1190625"/>
              <a:ext cx="914400" cy="571500"/>
            </a:xfrm>
            <a:custGeom>
              <a:avLst/>
              <a:gdLst>
                <a:gd name="T0" fmla="*/ 288 w 576"/>
                <a:gd name="T1" fmla="*/ 0 h 360"/>
                <a:gd name="T2" fmla="*/ 230 w 576"/>
                <a:gd name="T3" fmla="*/ 6 h 360"/>
                <a:gd name="T4" fmla="*/ 176 w 576"/>
                <a:gd name="T5" fmla="*/ 22 h 360"/>
                <a:gd name="T6" fmla="*/ 128 w 576"/>
                <a:gd name="T7" fmla="*/ 50 h 360"/>
                <a:gd name="T8" fmla="*/ 86 w 576"/>
                <a:gd name="T9" fmla="*/ 84 h 360"/>
                <a:gd name="T10" fmla="*/ 50 w 576"/>
                <a:gd name="T11" fmla="*/ 126 h 360"/>
                <a:gd name="T12" fmla="*/ 24 w 576"/>
                <a:gd name="T13" fmla="*/ 174 h 360"/>
                <a:gd name="T14" fmla="*/ 6 w 576"/>
                <a:gd name="T15" fmla="*/ 228 h 360"/>
                <a:gd name="T16" fmla="*/ 0 w 576"/>
                <a:gd name="T17" fmla="*/ 286 h 360"/>
                <a:gd name="T18" fmla="*/ 0 w 576"/>
                <a:gd name="T19" fmla="*/ 360 h 360"/>
                <a:gd name="T20" fmla="*/ 58 w 576"/>
                <a:gd name="T21" fmla="*/ 360 h 360"/>
                <a:gd name="T22" fmla="*/ 58 w 576"/>
                <a:gd name="T23" fmla="*/ 286 h 360"/>
                <a:gd name="T24" fmla="*/ 64 w 576"/>
                <a:gd name="T25" fmla="*/ 240 h 360"/>
                <a:gd name="T26" fmla="*/ 78 w 576"/>
                <a:gd name="T27" fmla="*/ 196 h 360"/>
                <a:gd name="T28" fmla="*/ 98 w 576"/>
                <a:gd name="T29" fmla="*/ 158 h 360"/>
                <a:gd name="T30" fmla="*/ 126 w 576"/>
                <a:gd name="T31" fmla="*/ 124 h 360"/>
                <a:gd name="T32" fmla="*/ 160 w 576"/>
                <a:gd name="T33" fmla="*/ 96 h 360"/>
                <a:gd name="T34" fmla="*/ 200 w 576"/>
                <a:gd name="T35" fmla="*/ 76 h 360"/>
                <a:gd name="T36" fmla="*/ 242 w 576"/>
                <a:gd name="T37" fmla="*/ 62 h 360"/>
                <a:gd name="T38" fmla="*/ 288 w 576"/>
                <a:gd name="T39" fmla="*/ 58 h 360"/>
                <a:gd name="T40" fmla="*/ 312 w 576"/>
                <a:gd name="T41" fmla="*/ 60 h 360"/>
                <a:gd name="T42" fmla="*/ 356 w 576"/>
                <a:gd name="T43" fmla="*/ 68 h 360"/>
                <a:gd name="T44" fmla="*/ 398 w 576"/>
                <a:gd name="T45" fmla="*/ 86 h 360"/>
                <a:gd name="T46" fmla="*/ 434 w 576"/>
                <a:gd name="T47" fmla="*/ 110 h 360"/>
                <a:gd name="T48" fmla="*/ 464 w 576"/>
                <a:gd name="T49" fmla="*/ 140 h 360"/>
                <a:gd name="T50" fmla="*/ 490 w 576"/>
                <a:gd name="T51" fmla="*/ 176 h 360"/>
                <a:gd name="T52" fmla="*/ 508 w 576"/>
                <a:gd name="T53" fmla="*/ 218 h 360"/>
                <a:gd name="T54" fmla="*/ 516 w 576"/>
                <a:gd name="T55" fmla="*/ 262 h 360"/>
                <a:gd name="T56" fmla="*/ 518 w 576"/>
                <a:gd name="T57" fmla="*/ 286 h 360"/>
                <a:gd name="T58" fmla="*/ 576 w 576"/>
                <a:gd name="T59" fmla="*/ 360 h 360"/>
                <a:gd name="T60" fmla="*/ 576 w 576"/>
                <a:gd name="T61" fmla="*/ 286 h 360"/>
                <a:gd name="T62" fmla="*/ 574 w 576"/>
                <a:gd name="T63" fmla="*/ 256 h 360"/>
                <a:gd name="T64" fmla="*/ 562 w 576"/>
                <a:gd name="T65" fmla="*/ 200 h 360"/>
                <a:gd name="T66" fmla="*/ 540 w 576"/>
                <a:gd name="T67" fmla="*/ 150 h 360"/>
                <a:gd name="T68" fmla="*/ 510 w 576"/>
                <a:gd name="T69" fmla="*/ 104 h 360"/>
                <a:gd name="T70" fmla="*/ 470 w 576"/>
                <a:gd name="T71" fmla="*/ 66 h 360"/>
                <a:gd name="T72" fmla="*/ 424 w 576"/>
                <a:gd name="T73" fmla="*/ 34 h 360"/>
                <a:gd name="T74" fmla="*/ 374 w 576"/>
                <a:gd name="T75" fmla="*/ 14 h 360"/>
                <a:gd name="T76" fmla="*/ 318 w 576"/>
                <a:gd name="T77" fmla="*/ 2 h 360"/>
                <a:gd name="T78" fmla="*/ 288 w 576"/>
                <a:gd name="T7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6" h="360">
                  <a:moveTo>
                    <a:pt x="288" y="0"/>
                  </a:moveTo>
                  <a:lnTo>
                    <a:pt x="288" y="0"/>
                  </a:lnTo>
                  <a:lnTo>
                    <a:pt x="258" y="2"/>
                  </a:lnTo>
                  <a:lnTo>
                    <a:pt x="230" y="6"/>
                  </a:lnTo>
                  <a:lnTo>
                    <a:pt x="204" y="14"/>
                  </a:lnTo>
                  <a:lnTo>
                    <a:pt x="176" y="22"/>
                  </a:lnTo>
                  <a:lnTo>
                    <a:pt x="152" y="34"/>
                  </a:lnTo>
                  <a:lnTo>
                    <a:pt x="128" y="50"/>
                  </a:lnTo>
                  <a:lnTo>
                    <a:pt x="106" y="66"/>
                  </a:lnTo>
                  <a:lnTo>
                    <a:pt x="86" y="84"/>
                  </a:lnTo>
                  <a:lnTo>
                    <a:pt x="66" y="104"/>
                  </a:lnTo>
                  <a:lnTo>
                    <a:pt x="50" y="126"/>
                  </a:lnTo>
                  <a:lnTo>
                    <a:pt x="36" y="150"/>
                  </a:lnTo>
                  <a:lnTo>
                    <a:pt x="24" y="174"/>
                  </a:lnTo>
                  <a:lnTo>
                    <a:pt x="14" y="200"/>
                  </a:lnTo>
                  <a:lnTo>
                    <a:pt x="6" y="228"/>
                  </a:lnTo>
                  <a:lnTo>
                    <a:pt x="2" y="256"/>
                  </a:lnTo>
                  <a:lnTo>
                    <a:pt x="0" y="286"/>
                  </a:lnTo>
                  <a:lnTo>
                    <a:pt x="0" y="286"/>
                  </a:lnTo>
                  <a:lnTo>
                    <a:pt x="0" y="360"/>
                  </a:lnTo>
                  <a:lnTo>
                    <a:pt x="58" y="360"/>
                  </a:lnTo>
                  <a:lnTo>
                    <a:pt x="58" y="360"/>
                  </a:lnTo>
                  <a:lnTo>
                    <a:pt x="58" y="286"/>
                  </a:lnTo>
                  <a:lnTo>
                    <a:pt x="58" y="286"/>
                  </a:lnTo>
                  <a:lnTo>
                    <a:pt x="60" y="262"/>
                  </a:lnTo>
                  <a:lnTo>
                    <a:pt x="64" y="240"/>
                  </a:lnTo>
                  <a:lnTo>
                    <a:pt x="70" y="218"/>
                  </a:lnTo>
                  <a:lnTo>
                    <a:pt x="78" y="196"/>
                  </a:lnTo>
                  <a:lnTo>
                    <a:pt x="86" y="176"/>
                  </a:lnTo>
                  <a:lnTo>
                    <a:pt x="98" y="158"/>
                  </a:lnTo>
                  <a:lnTo>
                    <a:pt x="112" y="140"/>
                  </a:lnTo>
                  <a:lnTo>
                    <a:pt x="126" y="124"/>
                  </a:lnTo>
                  <a:lnTo>
                    <a:pt x="142" y="110"/>
                  </a:lnTo>
                  <a:lnTo>
                    <a:pt x="160" y="96"/>
                  </a:lnTo>
                  <a:lnTo>
                    <a:pt x="180" y="86"/>
                  </a:lnTo>
                  <a:lnTo>
                    <a:pt x="200" y="76"/>
                  </a:lnTo>
                  <a:lnTo>
                    <a:pt x="220" y="68"/>
                  </a:lnTo>
                  <a:lnTo>
                    <a:pt x="242" y="62"/>
                  </a:lnTo>
                  <a:lnTo>
                    <a:pt x="264" y="60"/>
                  </a:lnTo>
                  <a:lnTo>
                    <a:pt x="288" y="58"/>
                  </a:lnTo>
                  <a:lnTo>
                    <a:pt x="288" y="58"/>
                  </a:lnTo>
                  <a:lnTo>
                    <a:pt x="312" y="60"/>
                  </a:lnTo>
                  <a:lnTo>
                    <a:pt x="334" y="62"/>
                  </a:lnTo>
                  <a:lnTo>
                    <a:pt x="356" y="68"/>
                  </a:lnTo>
                  <a:lnTo>
                    <a:pt x="378" y="76"/>
                  </a:lnTo>
                  <a:lnTo>
                    <a:pt x="398" y="86"/>
                  </a:lnTo>
                  <a:lnTo>
                    <a:pt x="416" y="96"/>
                  </a:lnTo>
                  <a:lnTo>
                    <a:pt x="434" y="110"/>
                  </a:lnTo>
                  <a:lnTo>
                    <a:pt x="450" y="124"/>
                  </a:lnTo>
                  <a:lnTo>
                    <a:pt x="464" y="140"/>
                  </a:lnTo>
                  <a:lnTo>
                    <a:pt x="478" y="158"/>
                  </a:lnTo>
                  <a:lnTo>
                    <a:pt x="490" y="176"/>
                  </a:lnTo>
                  <a:lnTo>
                    <a:pt x="500" y="196"/>
                  </a:lnTo>
                  <a:lnTo>
                    <a:pt x="508" y="218"/>
                  </a:lnTo>
                  <a:lnTo>
                    <a:pt x="514" y="240"/>
                  </a:lnTo>
                  <a:lnTo>
                    <a:pt x="516" y="262"/>
                  </a:lnTo>
                  <a:lnTo>
                    <a:pt x="518" y="286"/>
                  </a:lnTo>
                  <a:lnTo>
                    <a:pt x="518" y="286"/>
                  </a:lnTo>
                  <a:lnTo>
                    <a:pt x="518" y="360"/>
                  </a:lnTo>
                  <a:lnTo>
                    <a:pt x="576" y="360"/>
                  </a:lnTo>
                  <a:lnTo>
                    <a:pt x="576" y="360"/>
                  </a:lnTo>
                  <a:lnTo>
                    <a:pt x="576" y="286"/>
                  </a:lnTo>
                  <a:lnTo>
                    <a:pt x="576" y="286"/>
                  </a:lnTo>
                  <a:lnTo>
                    <a:pt x="574" y="256"/>
                  </a:lnTo>
                  <a:lnTo>
                    <a:pt x="570" y="228"/>
                  </a:lnTo>
                  <a:lnTo>
                    <a:pt x="562" y="200"/>
                  </a:lnTo>
                  <a:lnTo>
                    <a:pt x="552" y="174"/>
                  </a:lnTo>
                  <a:lnTo>
                    <a:pt x="540" y="150"/>
                  </a:lnTo>
                  <a:lnTo>
                    <a:pt x="526" y="126"/>
                  </a:lnTo>
                  <a:lnTo>
                    <a:pt x="510" y="104"/>
                  </a:lnTo>
                  <a:lnTo>
                    <a:pt x="490" y="84"/>
                  </a:lnTo>
                  <a:lnTo>
                    <a:pt x="470" y="66"/>
                  </a:lnTo>
                  <a:lnTo>
                    <a:pt x="448" y="48"/>
                  </a:lnTo>
                  <a:lnTo>
                    <a:pt x="424" y="34"/>
                  </a:lnTo>
                  <a:lnTo>
                    <a:pt x="400" y="22"/>
                  </a:lnTo>
                  <a:lnTo>
                    <a:pt x="374" y="14"/>
                  </a:lnTo>
                  <a:lnTo>
                    <a:pt x="346" y="6"/>
                  </a:lnTo>
                  <a:lnTo>
                    <a:pt x="318" y="2"/>
                  </a:lnTo>
                  <a:lnTo>
                    <a:pt x="288" y="0"/>
                  </a:lnTo>
                  <a:lnTo>
                    <a:pt x="2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60" name="Freeform 199"/>
            <p:cNvSpPr/>
            <p:nvPr/>
          </p:nvSpPr>
          <p:spPr bwMode="auto">
            <a:xfrm>
              <a:off x="2517775" y="1590675"/>
              <a:ext cx="133350" cy="342900"/>
            </a:xfrm>
            <a:custGeom>
              <a:avLst/>
              <a:gdLst>
                <a:gd name="T0" fmla="*/ 60 w 84"/>
                <a:gd name="T1" fmla="*/ 0 h 216"/>
                <a:gd name="T2" fmla="*/ 24 w 84"/>
                <a:gd name="T3" fmla="*/ 0 h 216"/>
                <a:gd name="T4" fmla="*/ 24 w 84"/>
                <a:gd name="T5" fmla="*/ 0 h 216"/>
                <a:gd name="T6" fmla="*/ 14 w 84"/>
                <a:gd name="T7" fmla="*/ 2 h 216"/>
                <a:gd name="T8" fmla="*/ 6 w 84"/>
                <a:gd name="T9" fmla="*/ 8 h 216"/>
                <a:gd name="T10" fmla="*/ 2 w 84"/>
                <a:gd name="T11" fmla="*/ 16 h 216"/>
                <a:gd name="T12" fmla="*/ 0 w 84"/>
                <a:gd name="T13" fmla="*/ 24 h 216"/>
                <a:gd name="T14" fmla="*/ 0 w 84"/>
                <a:gd name="T15" fmla="*/ 192 h 216"/>
                <a:gd name="T16" fmla="*/ 0 w 84"/>
                <a:gd name="T17" fmla="*/ 192 h 216"/>
                <a:gd name="T18" fmla="*/ 2 w 84"/>
                <a:gd name="T19" fmla="*/ 202 h 216"/>
                <a:gd name="T20" fmla="*/ 6 w 84"/>
                <a:gd name="T21" fmla="*/ 210 h 216"/>
                <a:gd name="T22" fmla="*/ 14 w 84"/>
                <a:gd name="T23" fmla="*/ 214 h 216"/>
                <a:gd name="T24" fmla="*/ 24 w 84"/>
                <a:gd name="T25" fmla="*/ 216 h 216"/>
                <a:gd name="T26" fmla="*/ 60 w 84"/>
                <a:gd name="T27" fmla="*/ 216 h 216"/>
                <a:gd name="T28" fmla="*/ 60 w 84"/>
                <a:gd name="T29" fmla="*/ 216 h 216"/>
                <a:gd name="T30" fmla="*/ 70 w 84"/>
                <a:gd name="T31" fmla="*/ 214 h 216"/>
                <a:gd name="T32" fmla="*/ 76 w 84"/>
                <a:gd name="T33" fmla="*/ 210 h 216"/>
                <a:gd name="T34" fmla="*/ 82 w 84"/>
                <a:gd name="T35" fmla="*/ 202 h 216"/>
                <a:gd name="T36" fmla="*/ 84 w 84"/>
                <a:gd name="T37" fmla="*/ 192 h 216"/>
                <a:gd name="T38" fmla="*/ 84 w 84"/>
                <a:gd name="T39" fmla="*/ 24 h 216"/>
                <a:gd name="T40" fmla="*/ 84 w 84"/>
                <a:gd name="T41" fmla="*/ 24 h 216"/>
                <a:gd name="T42" fmla="*/ 82 w 84"/>
                <a:gd name="T43" fmla="*/ 16 h 216"/>
                <a:gd name="T44" fmla="*/ 76 w 84"/>
                <a:gd name="T45" fmla="*/ 8 h 216"/>
                <a:gd name="T46" fmla="*/ 70 w 84"/>
                <a:gd name="T47" fmla="*/ 2 h 216"/>
                <a:gd name="T48" fmla="*/ 60 w 84"/>
                <a:gd name="T49" fmla="*/ 0 h 216"/>
                <a:gd name="T50" fmla="*/ 60 w 84"/>
                <a:gd name="T51"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216">
                  <a:moveTo>
                    <a:pt x="60" y="0"/>
                  </a:moveTo>
                  <a:lnTo>
                    <a:pt x="24" y="0"/>
                  </a:lnTo>
                  <a:lnTo>
                    <a:pt x="24" y="0"/>
                  </a:lnTo>
                  <a:lnTo>
                    <a:pt x="14" y="2"/>
                  </a:lnTo>
                  <a:lnTo>
                    <a:pt x="6" y="8"/>
                  </a:lnTo>
                  <a:lnTo>
                    <a:pt x="2" y="16"/>
                  </a:lnTo>
                  <a:lnTo>
                    <a:pt x="0" y="24"/>
                  </a:lnTo>
                  <a:lnTo>
                    <a:pt x="0" y="192"/>
                  </a:lnTo>
                  <a:lnTo>
                    <a:pt x="0" y="192"/>
                  </a:lnTo>
                  <a:lnTo>
                    <a:pt x="2" y="202"/>
                  </a:lnTo>
                  <a:lnTo>
                    <a:pt x="6" y="210"/>
                  </a:lnTo>
                  <a:lnTo>
                    <a:pt x="14" y="214"/>
                  </a:lnTo>
                  <a:lnTo>
                    <a:pt x="24" y="216"/>
                  </a:lnTo>
                  <a:lnTo>
                    <a:pt x="60" y="216"/>
                  </a:lnTo>
                  <a:lnTo>
                    <a:pt x="60" y="216"/>
                  </a:lnTo>
                  <a:lnTo>
                    <a:pt x="70" y="214"/>
                  </a:lnTo>
                  <a:lnTo>
                    <a:pt x="76" y="210"/>
                  </a:lnTo>
                  <a:lnTo>
                    <a:pt x="82" y="202"/>
                  </a:lnTo>
                  <a:lnTo>
                    <a:pt x="84" y="192"/>
                  </a:lnTo>
                  <a:lnTo>
                    <a:pt x="84" y="24"/>
                  </a:lnTo>
                  <a:lnTo>
                    <a:pt x="84" y="24"/>
                  </a:lnTo>
                  <a:lnTo>
                    <a:pt x="82" y="16"/>
                  </a:lnTo>
                  <a:lnTo>
                    <a:pt x="76" y="8"/>
                  </a:lnTo>
                  <a:lnTo>
                    <a:pt x="70" y="2"/>
                  </a:lnTo>
                  <a:lnTo>
                    <a:pt x="60" y="0"/>
                  </a:lnTo>
                  <a:lnTo>
                    <a:pt x="6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61" name="Freeform 200"/>
            <p:cNvSpPr/>
            <p:nvPr/>
          </p:nvSpPr>
          <p:spPr bwMode="auto">
            <a:xfrm>
              <a:off x="2990850" y="1590675"/>
              <a:ext cx="133350" cy="342900"/>
            </a:xfrm>
            <a:custGeom>
              <a:avLst/>
              <a:gdLst>
                <a:gd name="T0" fmla="*/ 60 w 84"/>
                <a:gd name="T1" fmla="*/ 0 h 216"/>
                <a:gd name="T2" fmla="*/ 22 w 84"/>
                <a:gd name="T3" fmla="*/ 0 h 216"/>
                <a:gd name="T4" fmla="*/ 22 w 84"/>
                <a:gd name="T5" fmla="*/ 0 h 216"/>
                <a:gd name="T6" fmla="*/ 14 w 84"/>
                <a:gd name="T7" fmla="*/ 2 h 216"/>
                <a:gd name="T8" fmla="*/ 6 w 84"/>
                <a:gd name="T9" fmla="*/ 8 h 216"/>
                <a:gd name="T10" fmla="*/ 2 w 84"/>
                <a:gd name="T11" fmla="*/ 16 h 216"/>
                <a:gd name="T12" fmla="*/ 0 w 84"/>
                <a:gd name="T13" fmla="*/ 24 h 216"/>
                <a:gd name="T14" fmla="*/ 0 w 84"/>
                <a:gd name="T15" fmla="*/ 192 h 216"/>
                <a:gd name="T16" fmla="*/ 0 w 84"/>
                <a:gd name="T17" fmla="*/ 192 h 216"/>
                <a:gd name="T18" fmla="*/ 2 w 84"/>
                <a:gd name="T19" fmla="*/ 202 h 216"/>
                <a:gd name="T20" fmla="*/ 6 w 84"/>
                <a:gd name="T21" fmla="*/ 210 h 216"/>
                <a:gd name="T22" fmla="*/ 14 w 84"/>
                <a:gd name="T23" fmla="*/ 214 h 216"/>
                <a:gd name="T24" fmla="*/ 22 w 84"/>
                <a:gd name="T25" fmla="*/ 216 h 216"/>
                <a:gd name="T26" fmla="*/ 60 w 84"/>
                <a:gd name="T27" fmla="*/ 216 h 216"/>
                <a:gd name="T28" fmla="*/ 60 w 84"/>
                <a:gd name="T29" fmla="*/ 216 h 216"/>
                <a:gd name="T30" fmla="*/ 68 w 84"/>
                <a:gd name="T31" fmla="*/ 214 h 216"/>
                <a:gd name="T32" fmla="*/ 76 w 84"/>
                <a:gd name="T33" fmla="*/ 210 h 216"/>
                <a:gd name="T34" fmla="*/ 82 w 84"/>
                <a:gd name="T35" fmla="*/ 202 h 216"/>
                <a:gd name="T36" fmla="*/ 84 w 84"/>
                <a:gd name="T37" fmla="*/ 192 h 216"/>
                <a:gd name="T38" fmla="*/ 84 w 84"/>
                <a:gd name="T39" fmla="*/ 24 h 216"/>
                <a:gd name="T40" fmla="*/ 84 w 84"/>
                <a:gd name="T41" fmla="*/ 24 h 216"/>
                <a:gd name="T42" fmla="*/ 82 w 84"/>
                <a:gd name="T43" fmla="*/ 16 h 216"/>
                <a:gd name="T44" fmla="*/ 76 w 84"/>
                <a:gd name="T45" fmla="*/ 8 h 216"/>
                <a:gd name="T46" fmla="*/ 68 w 84"/>
                <a:gd name="T47" fmla="*/ 2 h 216"/>
                <a:gd name="T48" fmla="*/ 60 w 84"/>
                <a:gd name="T49" fmla="*/ 0 h 216"/>
                <a:gd name="T50" fmla="*/ 60 w 84"/>
                <a:gd name="T51"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216">
                  <a:moveTo>
                    <a:pt x="60" y="0"/>
                  </a:moveTo>
                  <a:lnTo>
                    <a:pt x="22" y="0"/>
                  </a:lnTo>
                  <a:lnTo>
                    <a:pt x="22" y="0"/>
                  </a:lnTo>
                  <a:lnTo>
                    <a:pt x="14" y="2"/>
                  </a:lnTo>
                  <a:lnTo>
                    <a:pt x="6" y="8"/>
                  </a:lnTo>
                  <a:lnTo>
                    <a:pt x="2" y="16"/>
                  </a:lnTo>
                  <a:lnTo>
                    <a:pt x="0" y="24"/>
                  </a:lnTo>
                  <a:lnTo>
                    <a:pt x="0" y="192"/>
                  </a:lnTo>
                  <a:lnTo>
                    <a:pt x="0" y="192"/>
                  </a:lnTo>
                  <a:lnTo>
                    <a:pt x="2" y="202"/>
                  </a:lnTo>
                  <a:lnTo>
                    <a:pt x="6" y="210"/>
                  </a:lnTo>
                  <a:lnTo>
                    <a:pt x="14" y="214"/>
                  </a:lnTo>
                  <a:lnTo>
                    <a:pt x="22" y="216"/>
                  </a:lnTo>
                  <a:lnTo>
                    <a:pt x="60" y="216"/>
                  </a:lnTo>
                  <a:lnTo>
                    <a:pt x="60" y="216"/>
                  </a:lnTo>
                  <a:lnTo>
                    <a:pt x="68" y="214"/>
                  </a:lnTo>
                  <a:lnTo>
                    <a:pt x="76" y="210"/>
                  </a:lnTo>
                  <a:lnTo>
                    <a:pt x="82" y="202"/>
                  </a:lnTo>
                  <a:lnTo>
                    <a:pt x="84" y="192"/>
                  </a:lnTo>
                  <a:lnTo>
                    <a:pt x="84" y="24"/>
                  </a:lnTo>
                  <a:lnTo>
                    <a:pt x="84" y="24"/>
                  </a:lnTo>
                  <a:lnTo>
                    <a:pt x="82" y="16"/>
                  </a:lnTo>
                  <a:lnTo>
                    <a:pt x="76" y="8"/>
                  </a:lnTo>
                  <a:lnTo>
                    <a:pt x="68" y="2"/>
                  </a:lnTo>
                  <a:lnTo>
                    <a:pt x="60" y="0"/>
                  </a:lnTo>
                  <a:lnTo>
                    <a:pt x="6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62" name="Group 89"/>
          <p:cNvGrpSpPr/>
          <p:nvPr/>
        </p:nvGrpSpPr>
        <p:grpSpPr>
          <a:xfrm>
            <a:off x="9951183" y="2672840"/>
            <a:ext cx="505603" cy="380957"/>
            <a:chOff x="6135688" y="3384550"/>
            <a:chExt cx="914400" cy="688975"/>
          </a:xfrm>
          <a:solidFill>
            <a:schemeClr val="bg1"/>
          </a:solidFill>
        </p:grpSpPr>
        <p:sp>
          <p:nvSpPr>
            <p:cNvPr id="63" name="Freeform 138"/>
            <p:cNvSpPr/>
            <p:nvPr/>
          </p:nvSpPr>
          <p:spPr bwMode="auto">
            <a:xfrm>
              <a:off x="6135688" y="3486150"/>
              <a:ext cx="314325" cy="190500"/>
            </a:xfrm>
            <a:custGeom>
              <a:avLst/>
              <a:gdLst>
                <a:gd name="T0" fmla="*/ 198 w 198"/>
                <a:gd name="T1" fmla="*/ 64 h 120"/>
                <a:gd name="T2" fmla="*/ 198 w 198"/>
                <a:gd name="T3" fmla="*/ 64 h 120"/>
                <a:gd name="T4" fmla="*/ 174 w 198"/>
                <a:gd name="T5" fmla="*/ 44 h 120"/>
                <a:gd name="T6" fmla="*/ 152 w 198"/>
                <a:gd name="T7" fmla="*/ 26 h 120"/>
                <a:gd name="T8" fmla="*/ 152 w 198"/>
                <a:gd name="T9" fmla="*/ 26 h 120"/>
                <a:gd name="T10" fmla="*/ 134 w 198"/>
                <a:gd name="T11" fmla="*/ 16 h 120"/>
                <a:gd name="T12" fmla="*/ 114 w 198"/>
                <a:gd name="T13" fmla="*/ 8 h 120"/>
                <a:gd name="T14" fmla="*/ 92 w 198"/>
                <a:gd name="T15" fmla="*/ 2 h 120"/>
                <a:gd name="T16" fmla="*/ 70 w 198"/>
                <a:gd name="T17" fmla="*/ 0 h 120"/>
                <a:gd name="T18" fmla="*/ 70 w 198"/>
                <a:gd name="T19" fmla="*/ 0 h 120"/>
                <a:gd name="T20" fmla="*/ 0 w 198"/>
                <a:gd name="T21" fmla="*/ 0 h 120"/>
                <a:gd name="T22" fmla="*/ 0 w 198"/>
                <a:gd name="T23" fmla="*/ 76 h 120"/>
                <a:gd name="T24" fmla="*/ 0 w 198"/>
                <a:gd name="T25" fmla="*/ 76 h 120"/>
                <a:gd name="T26" fmla="*/ 70 w 198"/>
                <a:gd name="T27" fmla="*/ 76 h 120"/>
                <a:gd name="T28" fmla="*/ 70 w 198"/>
                <a:gd name="T29" fmla="*/ 76 h 120"/>
                <a:gd name="T30" fmla="*/ 80 w 198"/>
                <a:gd name="T31" fmla="*/ 78 h 120"/>
                <a:gd name="T32" fmla="*/ 94 w 198"/>
                <a:gd name="T33" fmla="*/ 82 h 120"/>
                <a:gd name="T34" fmla="*/ 110 w 198"/>
                <a:gd name="T35" fmla="*/ 92 h 120"/>
                <a:gd name="T36" fmla="*/ 126 w 198"/>
                <a:gd name="T37" fmla="*/ 104 h 120"/>
                <a:gd name="T38" fmla="*/ 126 w 198"/>
                <a:gd name="T39" fmla="*/ 104 h 120"/>
                <a:gd name="T40" fmla="*/ 144 w 198"/>
                <a:gd name="T41" fmla="*/ 120 h 120"/>
                <a:gd name="T42" fmla="*/ 144 w 198"/>
                <a:gd name="T43" fmla="*/ 120 h 120"/>
                <a:gd name="T44" fmla="*/ 168 w 198"/>
                <a:gd name="T45" fmla="*/ 94 h 120"/>
                <a:gd name="T46" fmla="*/ 168 w 198"/>
                <a:gd name="T47" fmla="*/ 94 h 120"/>
                <a:gd name="T48" fmla="*/ 198 w 198"/>
                <a:gd name="T49" fmla="*/ 64 h 120"/>
                <a:gd name="T50" fmla="*/ 198 w 198"/>
                <a:gd name="T51" fmla="*/ 6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8" h="120">
                  <a:moveTo>
                    <a:pt x="198" y="64"/>
                  </a:moveTo>
                  <a:lnTo>
                    <a:pt x="198" y="64"/>
                  </a:lnTo>
                  <a:lnTo>
                    <a:pt x="174" y="44"/>
                  </a:lnTo>
                  <a:lnTo>
                    <a:pt x="152" y="26"/>
                  </a:lnTo>
                  <a:lnTo>
                    <a:pt x="152" y="26"/>
                  </a:lnTo>
                  <a:lnTo>
                    <a:pt x="134" y="16"/>
                  </a:lnTo>
                  <a:lnTo>
                    <a:pt x="114" y="8"/>
                  </a:lnTo>
                  <a:lnTo>
                    <a:pt x="92" y="2"/>
                  </a:lnTo>
                  <a:lnTo>
                    <a:pt x="70" y="0"/>
                  </a:lnTo>
                  <a:lnTo>
                    <a:pt x="70" y="0"/>
                  </a:lnTo>
                  <a:lnTo>
                    <a:pt x="0" y="0"/>
                  </a:lnTo>
                  <a:lnTo>
                    <a:pt x="0" y="76"/>
                  </a:lnTo>
                  <a:lnTo>
                    <a:pt x="0" y="76"/>
                  </a:lnTo>
                  <a:lnTo>
                    <a:pt x="70" y="76"/>
                  </a:lnTo>
                  <a:lnTo>
                    <a:pt x="70" y="76"/>
                  </a:lnTo>
                  <a:lnTo>
                    <a:pt x="80" y="78"/>
                  </a:lnTo>
                  <a:lnTo>
                    <a:pt x="94" y="82"/>
                  </a:lnTo>
                  <a:lnTo>
                    <a:pt x="110" y="92"/>
                  </a:lnTo>
                  <a:lnTo>
                    <a:pt x="126" y="104"/>
                  </a:lnTo>
                  <a:lnTo>
                    <a:pt x="126" y="104"/>
                  </a:lnTo>
                  <a:lnTo>
                    <a:pt x="144" y="120"/>
                  </a:lnTo>
                  <a:lnTo>
                    <a:pt x="144" y="120"/>
                  </a:lnTo>
                  <a:lnTo>
                    <a:pt x="168" y="94"/>
                  </a:lnTo>
                  <a:lnTo>
                    <a:pt x="168" y="94"/>
                  </a:lnTo>
                  <a:lnTo>
                    <a:pt x="198" y="64"/>
                  </a:lnTo>
                  <a:lnTo>
                    <a:pt x="198"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64" name="Freeform 139"/>
            <p:cNvSpPr/>
            <p:nvPr/>
          </p:nvSpPr>
          <p:spPr bwMode="auto">
            <a:xfrm>
              <a:off x="6557963" y="3749675"/>
              <a:ext cx="492125" cy="323850"/>
            </a:xfrm>
            <a:custGeom>
              <a:avLst/>
              <a:gdLst>
                <a:gd name="T0" fmla="*/ 0 w 310"/>
                <a:gd name="T1" fmla="*/ 78 h 204"/>
                <a:gd name="T2" fmla="*/ 0 w 310"/>
                <a:gd name="T3" fmla="*/ 78 h 204"/>
                <a:gd name="T4" fmla="*/ 22 w 310"/>
                <a:gd name="T5" fmla="*/ 98 h 204"/>
                <a:gd name="T6" fmla="*/ 46 w 310"/>
                <a:gd name="T7" fmla="*/ 116 h 204"/>
                <a:gd name="T8" fmla="*/ 46 w 310"/>
                <a:gd name="T9" fmla="*/ 116 h 204"/>
                <a:gd name="T10" fmla="*/ 64 w 310"/>
                <a:gd name="T11" fmla="*/ 126 h 204"/>
                <a:gd name="T12" fmla="*/ 84 w 310"/>
                <a:gd name="T13" fmla="*/ 136 h 204"/>
                <a:gd name="T14" fmla="*/ 106 w 310"/>
                <a:gd name="T15" fmla="*/ 142 h 204"/>
                <a:gd name="T16" fmla="*/ 128 w 310"/>
                <a:gd name="T17" fmla="*/ 144 h 204"/>
                <a:gd name="T18" fmla="*/ 128 w 310"/>
                <a:gd name="T19" fmla="*/ 144 h 204"/>
                <a:gd name="T20" fmla="*/ 188 w 310"/>
                <a:gd name="T21" fmla="*/ 144 h 204"/>
                <a:gd name="T22" fmla="*/ 188 w 310"/>
                <a:gd name="T23" fmla="*/ 204 h 204"/>
                <a:gd name="T24" fmla="*/ 310 w 310"/>
                <a:gd name="T25" fmla="*/ 102 h 204"/>
                <a:gd name="T26" fmla="*/ 188 w 310"/>
                <a:gd name="T27" fmla="*/ 0 h 204"/>
                <a:gd name="T28" fmla="*/ 188 w 310"/>
                <a:gd name="T29" fmla="*/ 66 h 204"/>
                <a:gd name="T30" fmla="*/ 188 w 310"/>
                <a:gd name="T31" fmla="*/ 66 h 204"/>
                <a:gd name="T32" fmla="*/ 128 w 310"/>
                <a:gd name="T33" fmla="*/ 66 h 204"/>
                <a:gd name="T34" fmla="*/ 128 w 310"/>
                <a:gd name="T35" fmla="*/ 66 h 204"/>
                <a:gd name="T36" fmla="*/ 118 w 310"/>
                <a:gd name="T37" fmla="*/ 64 h 204"/>
                <a:gd name="T38" fmla="*/ 104 w 310"/>
                <a:gd name="T39" fmla="*/ 60 h 204"/>
                <a:gd name="T40" fmla="*/ 88 w 310"/>
                <a:gd name="T41" fmla="*/ 50 h 204"/>
                <a:gd name="T42" fmla="*/ 70 w 310"/>
                <a:gd name="T43" fmla="*/ 38 h 204"/>
                <a:gd name="T44" fmla="*/ 70 w 310"/>
                <a:gd name="T45" fmla="*/ 38 h 204"/>
                <a:gd name="T46" fmla="*/ 52 w 310"/>
                <a:gd name="T47" fmla="*/ 22 h 204"/>
                <a:gd name="T48" fmla="*/ 52 w 310"/>
                <a:gd name="T49" fmla="*/ 22 h 204"/>
                <a:gd name="T50" fmla="*/ 32 w 310"/>
                <a:gd name="T51" fmla="*/ 46 h 204"/>
                <a:gd name="T52" fmla="*/ 32 w 310"/>
                <a:gd name="T53" fmla="*/ 46 h 204"/>
                <a:gd name="T54" fmla="*/ 0 w 310"/>
                <a:gd name="T55" fmla="*/ 78 h 204"/>
                <a:gd name="T56" fmla="*/ 0 w 310"/>
                <a:gd name="T57" fmla="*/ 7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0" h="204">
                  <a:moveTo>
                    <a:pt x="0" y="78"/>
                  </a:moveTo>
                  <a:lnTo>
                    <a:pt x="0" y="78"/>
                  </a:lnTo>
                  <a:lnTo>
                    <a:pt x="22" y="98"/>
                  </a:lnTo>
                  <a:lnTo>
                    <a:pt x="46" y="116"/>
                  </a:lnTo>
                  <a:lnTo>
                    <a:pt x="46" y="116"/>
                  </a:lnTo>
                  <a:lnTo>
                    <a:pt x="64" y="126"/>
                  </a:lnTo>
                  <a:lnTo>
                    <a:pt x="84" y="136"/>
                  </a:lnTo>
                  <a:lnTo>
                    <a:pt x="106" y="142"/>
                  </a:lnTo>
                  <a:lnTo>
                    <a:pt x="128" y="144"/>
                  </a:lnTo>
                  <a:lnTo>
                    <a:pt x="128" y="144"/>
                  </a:lnTo>
                  <a:lnTo>
                    <a:pt x="188" y="144"/>
                  </a:lnTo>
                  <a:lnTo>
                    <a:pt x="188" y="204"/>
                  </a:lnTo>
                  <a:lnTo>
                    <a:pt x="310" y="102"/>
                  </a:lnTo>
                  <a:lnTo>
                    <a:pt x="188" y="0"/>
                  </a:lnTo>
                  <a:lnTo>
                    <a:pt x="188" y="66"/>
                  </a:lnTo>
                  <a:lnTo>
                    <a:pt x="188" y="66"/>
                  </a:lnTo>
                  <a:lnTo>
                    <a:pt x="128" y="66"/>
                  </a:lnTo>
                  <a:lnTo>
                    <a:pt x="128" y="66"/>
                  </a:lnTo>
                  <a:lnTo>
                    <a:pt x="118" y="64"/>
                  </a:lnTo>
                  <a:lnTo>
                    <a:pt x="104" y="60"/>
                  </a:lnTo>
                  <a:lnTo>
                    <a:pt x="88" y="50"/>
                  </a:lnTo>
                  <a:lnTo>
                    <a:pt x="70" y="38"/>
                  </a:lnTo>
                  <a:lnTo>
                    <a:pt x="70" y="38"/>
                  </a:lnTo>
                  <a:lnTo>
                    <a:pt x="52" y="22"/>
                  </a:lnTo>
                  <a:lnTo>
                    <a:pt x="52" y="22"/>
                  </a:lnTo>
                  <a:lnTo>
                    <a:pt x="32" y="46"/>
                  </a:lnTo>
                  <a:lnTo>
                    <a:pt x="32" y="46"/>
                  </a:lnTo>
                  <a:lnTo>
                    <a:pt x="0" y="78"/>
                  </a:lnTo>
                  <a:lnTo>
                    <a:pt x="0"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65" name="Freeform 140"/>
            <p:cNvSpPr/>
            <p:nvPr/>
          </p:nvSpPr>
          <p:spPr bwMode="auto">
            <a:xfrm>
              <a:off x="6135688" y="3384550"/>
              <a:ext cx="914400" cy="593725"/>
            </a:xfrm>
            <a:custGeom>
              <a:avLst/>
              <a:gdLst>
                <a:gd name="T0" fmla="*/ 394 w 576"/>
                <a:gd name="T1" fmla="*/ 140 h 374"/>
                <a:gd name="T2" fmla="*/ 394 w 576"/>
                <a:gd name="T3" fmla="*/ 140 h 374"/>
                <a:gd name="T4" fmla="*/ 394 w 576"/>
                <a:gd name="T5" fmla="*/ 140 h 374"/>
                <a:gd name="T6" fmla="*/ 394 w 576"/>
                <a:gd name="T7" fmla="*/ 140 h 374"/>
                <a:gd name="T8" fmla="*/ 454 w 576"/>
                <a:gd name="T9" fmla="*/ 140 h 374"/>
                <a:gd name="T10" fmla="*/ 454 w 576"/>
                <a:gd name="T11" fmla="*/ 202 h 374"/>
                <a:gd name="T12" fmla="*/ 576 w 576"/>
                <a:gd name="T13" fmla="*/ 100 h 374"/>
                <a:gd name="T14" fmla="*/ 454 w 576"/>
                <a:gd name="T15" fmla="*/ 0 h 374"/>
                <a:gd name="T16" fmla="*/ 454 w 576"/>
                <a:gd name="T17" fmla="*/ 64 h 374"/>
                <a:gd name="T18" fmla="*/ 454 w 576"/>
                <a:gd name="T19" fmla="*/ 64 h 374"/>
                <a:gd name="T20" fmla="*/ 394 w 576"/>
                <a:gd name="T21" fmla="*/ 64 h 374"/>
                <a:gd name="T22" fmla="*/ 394 w 576"/>
                <a:gd name="T23" fmla="*/ 64 h 374"/>
                <a:gd name="T24" fmla="*/ 378 w 576"/>
                <a:gd name="T25" fmla="*/ 64 h 374"/>
                <a:gd name="T26" fmla="*/ 364 w 576"/>
                <a:gd name="T27" fmla="*/ 66 h 374"/>
                <a:gd name="T28" fmla="*/ 350 w 576"/>
                <a:gd name="T29" fmla="*/ 72 h 374"/>
                <a:gd name="T30" fmla="*/ 336 w 576"/>
                <a:gd name="T31" fmla="*/ 76 h 374"/>
                <a:gd name="T32" fmla="*/ 312 w 576"/>
                <a:gd name="T33" fmla="*/ 90 h 374"/>
                <a:gd name="T34" fmla="*/ 288 w 576"/>
                <a:gd name="T35" fmla="*/ 108 h 374"/>
                <a:gd name="T36" fmla="*/ 288 w 576"/>
                <a:gd name="T37" fmla="*/ 108 h 374"/>
                <a:gd name="T38" fmla="*/ 256 w 576"/>
                <a:gd name="T39" fmla="*/ 138 h 374"/>
                <a:gd name="T40" fmla="*/ 224 w 576"/>
                <a:gd name="T41" fmla="*/ 170 h 374"/>
                <a:gd name="T42" fmla="*/ 164 w 576"/>
                <a:gd name="T43" fmla="*/ 234 h 374"/>
                <a:gd name="T44" fmla="*/ 164 w 576"/>
                <a:gd name="T45" fmla="*/ 234 h 374"/>
                <a:gd name="T46" fmla="*/ 136 w 576"/>
                <a:gd name="T47" fmla="*/ 260 h 374"/>
                <a:gd name="T48" fmla="*/ 110 w 576"/>
                <a:gd name="T49" fmla="*/ 280 h 374"/>
                <a:gd name="T50" fmla="*/ 110 w 576"/>
                <a:gd name="T51" fmla="*/ 280 h 374"/>
                <a:gd name="T52" fmla="*/ 98 w 576"/>
                <a:gd name="T53" fmla="*/ 288 h 374"/>
                <a:gd name="T54" fmla="*/ 86 w 576"/>
                <a:gd name="T55" fmla="*/ 292 h 374"/>
                <a:gd name="T56" fmla="*/ 78 w 576"/>
                <a:gd name="T57" fmla="*/ 296 h 374"/>
                <a:gd name="T58" fmla="*/ 68 w 576"/>
                <a:gd name="T59" fmla="*/ 296 h 374"/>
                <a:gd name="T60" fmla="*/ 68 w 576"/>
                <a:gd name="T61" fmla="*/ 296 h 374"/>
                <a:gd name="T62" fmla="*/ 68 w 576"/>
                <a:gd name="T63" fmla="*/ 296 h 374"/>
                <a:gd name="T64" fmla="*/ 68 w 576"/>
                <a:gd name="T65" fmla="*/ 296 h 374"/>
                <a:gd name="T66" fmla="*/ 0 w 576"/>
                <a:gd name="T67" fmla="*/ 296 h 374"/>
                <a:gd name="T68" fmla="*/ 0 w 576"/>
                <a:gd name="T69" fmla="*/ 374 h 374"/>
                <a:gd name="T70" fmla="*/ 0 w 576"/>
                <a:gd name="T71" fmla="*/ 374 h 374"/>
                <a:gd name="T72" fmla="*/ 68 w 576"/>
                <a:gd name="T73" fmla="*/ 374 h 374"/>
                <a:gd name="T74" fmla="*/ 68 w 576"/>
                <a:gd name="T75" fmla="*/ 374 h 374"/>
                <a:gd name="T76" fmla="*/ 84 w 576"/>
                <a:gd name="T77" fmla="*/ 372 h 374"/>
                <a:gd name="T78" fmla="*/ 98 w 576"/>
                <a:gd name="T79" fmla="*/ 370 h 374"/>
                <a:gd name="T80" fmla="*/ 112 w 576"/>
                <a:gd name="T81" fmla="*/ 366 h 374"/>
                <a:gd name="T82" fmla="*/ 126 w 576"/>
                <a:gd name="T83" fmla="*/ 360 h 374"/>
                <a:gd name="T84" fmla="*/ 152 w 576"/>
                <a:gd name="T85" fmla="*/ 346 h 374"/>
                <a:gd name="T86" fmla="*/ 174 w 576"/>
                <a:gd name="T87" fmla="*/ 328 h 374"/>
                <a:gd name="T88" fmla="*/ 174 w 576"/>
                <a:gd name="T89" fmla="*/ 328 h 374"/>
                <a:gd name="T90" fmla="*/ 208 w 576"/>
                <a:gd name="T91" fmla="*/ 298 h 374"/>
                <a:gd name="T92" fmla="*/ 240 w 576"/>
                <a:gd name="T93" fmla="*/ 266 h 374"/>
                <a:gd name="T94" fmla="*/ 300 w 576"/>
                <a:gd name="T95" fmla="*/ 202 h 374"/>
                <a:gd name="T96" fmla="*/ 300 w 576"/>
                <a:gd name="T97" fmla="*/ 202 h 374"/>
                <a:gd name="T98" fmla="*/ 328 w 576"/>
                <a:gd name="T99" fmla="*/ 176 h 374"/>
                <a:gd name="T100" fmla="*/ 354 w 576"/>
                <a:gd name="T101" fmla="*/ 156 h 374"/>
                <a:gd name="T102" fmla="*/ 354 w 576"/>
                <a:gd name="T103" fmla="*/ 156 h 374"/>
                <a:gd name="T104" fmla="*/ 366 w 576"/>
                <a:gd name="T105" fmla="*/ 148 h 374"/>
                <a:gd name="T106" fmla="*/ 376 w 576"/>
                <a:gd name="T107" fmla="*/ 144 h 374"/>
                <a:gd name="T108" fmla="*/ 386 w 576"/>
                <a:gd name="T109" fmla="*/ 142 h 374"/>
                <a:gd name="T110" fmla="*/ 394 w 576"/>
                <a:gd name="T111" fmla="*/ 140 h 374"/>
                <a:gd name="T112" fmla="*/ 394 w 576"/>
                <a:gd name="T113" fmla="*/ 14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6" h="374">
                  <a:moveTo>
                    <a:pt x="394" y="140"/>
                  </a:moveTo>
                  <a:lnTo>
                    <a:pt x="394" y="140"/>
                  </a:lnTo>
                  <a:lnTo>
                    <a:pt x="394" y="140"/>
                  </a:lnTo>
                  <a:lnTo>
                    <a:pt x="394" y="140"/>
                  </a:lnTo>
                  <a:lnTo>
                    <a:pt x="454" y="140"/>
                  </a:lnTo>
                  <a:lnTo>
                    <a:pt x="454" y="202"/>
                  </a:lnTo>
                  <a:lnTo>
                    <a:pt x="576" y="100"/>
                  </a:lnTo>
                  <a:lnTo>
                    <a:pt x="454" y="0"/>
                  </a:lnTo>
                  <a:lnTo>
                    <a:pt x="454" y="64"/>
                  </a:lnTo>
                  <a:lnTo>
                    <a:pt x="454" y="64"/>
                  </a:lnTo>
                  <a:lnTo>
                    <a:pt x="394" y="64"/>
                  </a:lnTo>
                  <a:lnTo>
                    <a:pt x="394" y="64"/>
                  </a:lnTo>
                  <a:lnTo>
                    <a:pt x="378" y="64"/>
                  </a:lnTo>
                  <a:lnTo>
                    <a:pt x="364" y="66"/>
                  </a:lnTo>
                  <a:lnTo>
                    <a:pt x="350" y="72"/>
                  </a:lnTo>
                  <a:lnTo>
                    <a:pt x="336" y="76"/>
                  </a:lnTo>
                  <a:lnTo>
                    <a:pt x="312" y="90"/>
                  </a:lnTo>
                  <a:lnTo>
                    <a:pt x="288" y="108"/>
                  </a:lnTo>
                  <a:lnTo>
                    <a:pt x="288" y="108"/>
                  </a:lnTo>
                  <a:lnTo>
                    <a:pt x="256" y="138"/>
                  </a:lnTo>
                  <a:lnTo>
                    <a:pt x="224" y="170"/>
                  </a:lnTo>
                  <a:lnTo>
                    <a:pt x="164" y="234"/>
                  </a:lnTo>
                  <a:lnTo>
                    <a:pt x="164" y="234"/>
                  </a:lnTo>
                  <a:lnTo>
                    <a:pt x="136" y="260"/>
                  </a:lnTo>
                  <a:lnTo>
                    <a:pt x="110" y="280"/>
                  </a:lnTo>
                  <a:lnTo>
                    <a:pt x="110" y="280"/>
                  </a:lnTo>
                  <a:lnTo>
                    <a:pt x="98" y="288"/>
                  </a:lnTo>
                  <a:lnTo>
                    <a:pt x="86" y="292"/>
                  </a:lnTo>
                  <a:lnTo>
                    <a:pt x="78" y="296"/>
                  </a:lnTo>
                  <a:lnTo>
                    <a:pt x="68" y="296"/>
                  </a:lnTo>
                  <a:lnTo>
                    <a:pt x="68" y="296"/>
                  </a:lnTo>
                  <a:lnTo>
                    <a:pt x="68" y="296"/>
                  </a:lnTo>
                  <a:lnTo>
                    <a:pt x="68" y="296"/>
                  </a:lnTo>
                  <a:lnTo>
                    <a:pt x="0" y="296"/>
                  </a:lnTo>
                  <a:lnTo>
                    <a:pt x="0" y="374"/>
                  </a:lnTo>
                  <a:lnTo>
                    <a:pt x="0" y="374"/>
                  </a:lnTo>
                  <a:lnTo>
                    <a:pt x="68" y="374"/>
                  </a:lnTo>
                  <a:lnTo>
                    <a:pt x="68" y="374"/>
                  </a:lnTo>
                  <a:lnTo>
                    <a:pt x="84" y="372"/>
                  </a:lnTo>
                  <a:lnTo>
                    <a:pt x="98" y="370"/>
                  </a:lnTo>
                  <a:lnTo>
                    <a:pt x="112" y="366"/>
                  </a:lnTo>
                  <a:lnTo>
                    <a:pt x="126" y="360"/>
                  </a:lnTo>
                  <a:lnTo>
                    <a:pt x="152" y="346"/>
                  </a:lnTo>
                  <a:lnTo>
                    <a:pt x="174" y="328"/>
                  </a:lnTo>
                  <a:lnTo>
                    <a:pt x="174" y="328"/>
                  </a:lnTo>
                  <a:lnTo>
                    <a:pt x="208" y="298"/>
                  </a:lnTo>
                  <a:lnTo>
                    <a:pt x="240" y="266"/>
                  </a:lnTo>
                  <a:lnTo>
                    <a:pt x="300" y="202"/>
                  </a:lnTo>
                  <a:lnTo>
                    <a:pt x="300" y="202"/>
                  </a:lnTo>
                  <a:lnTo>
                    <a:pt x="328" y="176"/>
                  </a:lnTo>
                  <a:lnTo>
                    <a:pt x="354" y="156"/>
                  </a:lnTo>
                  <a:lnTo>
                    <a:pt x="354" y="156"/>
                  </a:lnTo>
                  <a:lnTo>
                    <a:pt x="366" y="148"/>
                  </a:lnTo>
                  <a:lnTo>
                    <a:pt x="376" y="144"/>
                  </a:lnTo>
                  <a:lnTo>
                    <a:pt x="386" y="142"/>
                  </a:lnTo>
                  <a:lnTo>
                    <a:pt x="394" y="140"/>
                  </a:lnTo>
                  <a:lnTo>
                    <a:pt x="394" y="1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66" name="Group 15215">
            <a:extLst>
              <a:ext uri="{FF2B5EF4-FFF2-40B4-BE49-F238E27FC236}">
                <a16:creationId xmlns:a16="http://schemas.microsoft.com/office/drawing/2014/main" id="{1563E9F4-9C93-483A-BEEC-D9C6E7D41337}"/>
              </a:ext>
            </a:extLst>
          </p:cNvPr>
          <p:cNvGrpSpPr/>
          <p:nvPr/>
        </p:nvGrpSpPr>
        <p:grpSpPr>
          <a:xfrm>
            <a:off x="1796315" y="420021"/>
            <a:ext cx="8311751" cy="736374"/>
            <a:chOff x="-558" y="-1"/>
            <a:chExt cx="1883887" cy="1699523"/>
          </a:xfrm>
        </p:grpSpPr>
        <p:sp>
          <p:nvSpPr>
            <p:cNvPr id="67" name="Shape 15210">
              <a:extLst>
                <a:ext uri="{FF2B5EF4-FFF2-40B4-BE49-F238E27FC236}">
                  <a16:creationId xmlns:a16="http://schemas.microsoft.com/office/drawing/2014/main" id="{0AA66FD8-2D32-4D1E-AB54-8966FBE12CE9}"/>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68" name="Shape 15211">
              <a:extLst>
                <a:ext uri="{FF2B5EF4-FFF2-40B4-BE49-F238E27FC236}">
                  <a16:creationId xmlns:a16="http://schemas.microsoft.com/office/drawing/2014/main" id="{9719AB50-9A0E-4E11-BBD6-8F957BF68E57}"/>
                </a:ext>
              </a:extLst>
            </p:cNvPr>
            <p:cNvSpPr/>
            <p:nvPr/>
          </p:nvSpPr>
          <p:spPr>
            <a:xfrm>
              <a:off x="-558" y="789967"/>
              <a:ext cx="1797051" cy="586493"/>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t>不管维护类型如何，都需要进行同样的技术工作。</a:t>
              </a:r>
              <a:endParaRPr sz="1867" b="1" dirty="0">
                <a:latin typeface="微软雅黑"/>
                <a:ea typeface="微软雅黑"/>
              </a:endParaRPr>
            </a:p>
          </p:txBody>
        </p:sp>
        <p:sp>
          <p:nvSpPr>
            <p:cNvPr id="69" name="Shape 15213">
              <a:extLst>
                <a:ext uri="{FF2B5EF4-FFF2-40B4-BE49-F238E27FC236}">
                  <a16:creationId xmlns:a16="http://schemas.microsoft.com/office/drawing/2014/main" id="{F4A472F5-3BCF-4EEC-8413-2D7A613371C2}"/>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1C9494"/>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grpSp>
        <p:nvGrpSpPr>
          <p:cNvPr id="71" name="Group 15215">
            <a:extLst>
              <a:ext uri="{FF2B5EF4-FFF2-40B4-BE49-F238E27FC236}">
                <a16:creationId xmlns:a16="http://schemas.microsoft.com/office/drawing/2014/main" id="{8ECAE800-EC5C-48E2-BDF9-B44CD1BD594B}"/>
              </a:ext>
            </a:extLst>
          </p:cNvPr>
          <p:cNvGrpSpPr/>
          <p:nvPr/>
        </p:nvGrpSpPr>
        <p:grpSpPr>
          <a:xfrm>
            <a:off x="71437" y="5551479"/>
            <a:ext cx="12049125" cy="1057471"/>
            <a:chOff x="-558" y="-1"/>
            <a:chExt cx="1883887" cy="1699523"/>
          </a:xfrm>
        </p:grpSpPr>
        <p:sp>
          <p:nvSpPr>
            <p:cNvPr id="72" name="Shape 15210">
              <a:extLst>
                <a:ext uri="{FF2B5EF4-FFF2-40B4-BE49-F238E27FC236}">
                  <a16:creationId xmlns:a16="http://schemas.microsoft.com/office/drawing/2014/main" id="{1A1285A5-4E74-4B87-B031-8AB93D5B80C8}"/>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96" name="Shape 15211">
              <a:extLst>
                <a:ext uri="{FF2B5EF4-FFF2-40B4-BE49-F238E27FC236}">
                  <a16:creationId xmlns:a16="http://schemas.microsoft.com/office/drawing/2014/main" id="{C3152111-5C16-4ADC-9823-4259B2B92F67}"/>
                </a:ext>
              </a:extLst>
            </p:cNvPr>
            <p:cNvSpPr/>
            <p:nvPr/>
          </p:nvSpPr>
          <p:spPr>
            <a:xfrm>
              <a:off x="3398" y="410983"/>
              <a:ext cx="1797051" cy="1178389"/>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solidFill>
                    <a:srgbClr val="FF0000"/>
                  </a:solidFill>
                </a:rPr>
                <a:t>不同类型的维护强调的重点不同，但是基本途径是相同的。</a:t>
              </a:r>
              <a:r>
                <a:rPr lang="zh-CN" altLang="en-US" sz="1867" b="1" dirty="0"/>
                <a:t>维护事件流中最后一个事件是</a:t>
              </a:r>
              <a:r>
                <a:rPr lang="zh-CN" altLang="en-US" sz="1867" b="1" dirty="0">
                  <a:solidFill>
                    <a:srgbClr val="FF0000"/>
                  </a:solidFill>
                </a:rPr>
                <a:t>复审</a:t>
              </a:r>
              <a:r>
                <a:rPr lang="zh-CN" altLang="en-US" sz="1867" b="1" dirty="0"/>
                <a:t>，</a:t>
              </a:r>
              <a:endParaRPr lang="en-US" altLang="zh-CN" sz="1867" b="1" dirty="0"/>
            </a:p>
            <a:p>
              <a:pPr defTabSz="608738">
                <a:defRPr sz="1800">
                  <a:solidFill>
                    <a:srgbClr val="000000"/>
                  </a:solidFill>
                  <a:uFillTx/>
                </a:defRPr>
              </a:pPr>
              <a:endParaRPr lang="en-US" altLang="zh-CN" sz="1867" b="1" dirty="0"/>
            </a:p>
            <a:p>
              <a:pPr defTabSz="608738">
                <a:defRPr sz="1800">
                  <a:solidFill>
                    <a:srgbClr val="000000"/>
                  </a:solidFill>
                  <a:uFillTx/>
                </a:defRPr>
              </a:pPr>
              <a:r>
                <a:rPr lang="zh-CN" altLang="en-US" sz="1867" b="1" dirty="0"/>
                <a:t>它再次检验软件配置的所有成分的有效性，并且保证事实上满足了维护要求表中的要求</a:t>
              </a:r>
              <a:endParaRPr sz="1867" b="1" dirty="0">
                <a:latin typeface="微软雅黑"/>
                <a:ea typeface="微软雅黑"/>
              </a:endParaRPr>
            </a:p>
          </p:txBody>
        </p:sp>
        <p:sp>
          <p:nvSpPr>
            <p:cNvPr id="97" name="Shape 15213">
              <a:extLst>
                <a:ext uri="{FF2B5EF4-FFF2-40B4-BE49-F238E27FC236}">
                  <a16:creationId xmlns:a16="http://schemas.microsoft.com/office/drawing/2014/main" id="{C8F57831-1991-4F8B-92E6-36B25BC9ED07}"/>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1D4A53"/>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spTree>
    <p:extLst>
      <p:ext uri="{BB962C8B-B14F-4D97-AF65-F5344CB8AC3E}">
        <p14:creationId xmlns:p14="http://schemas.microsoft.com/office/powerpoint/2010/main" val="150663026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9"/>
                                        </p:tgtEl>
                                        <p:attrNameLst>
                                          <p:attrName>style.visibility</p:attrName>
                                        </p:attrNameLst>
                                      </p:cBhvr>
                                      <p:to>
                                        <p:strVal val="visible"/>
                                      </p:to>
                                    </p:set>
                                    <p:animEffect transition="in" filter="fade">
                                      <p:cBhvr>
                                        <p:cTn id="13" dur="500"/>
                                        <p:tgtEl>
                                          <p:spTgt spid="8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500"/>
                                        <p:tgtEl>
                                          <p:spTgt spid="74"/>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Effect transition="in" filter="fade">
                                      <p:cBhvr>
                                        <p:cTn id="23" dur="500"/>
                                        <p:tgtEl>
                                          <p:spTgt spid="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 calcmode="lin" valueType="num">
                                      <p:cBhvr>
                                        <p:cTn id="27" dur="500" fill="hold"/>
                                        <p:tgtEl>
                                          <p:spTgt spid="90"/>
                                        </p:tgtEl>
                                        <p:attrNameLst>
                                          <p:attrName>ppt_w</p:attrName>
                                        </p:attrNameLst>
                                      </p:cBhvr>
                                      <p:tavLst>
                                        <p:tav tm="0">
                                          <p:val>
                                            <p:fltVal val="0"/>
                                          </p:val>
                                        </p:tav>
                                        <p:tav tm="100000">
                                          <p:val>
                                            <p:strVal val="#ppt_w"/>
                                          </p:val>
                                        </p:tav>
                                      </p:tavLst>
                                    </p:anim>
                                    <p:anim calcmode="lin" valueType="num">
                                      <p:cBhvr>
                                        <p:cTn id="28" dur="500" fill="hold"/>
                                        <p:tgtEl>
                                          <p:spTgt spid="90"/>
                                        </p:tgtEl>
                                        <p:attrNameLst>
                                          <p:attrName>ppt_h</p:attrName>
                                        </p:attrNameLst>
                                      </p:cBhvr>
                                      <p:tavLst>
                                        <p:tav tm="0">
                                          <p:val>
                                            <p:fltVal val="0"/>
                                          </p:val>
                                        </p:tav>
                                        <p:tav tm="100000">
                                          <p:val>
                                            <p:strVal val="#ppt_h"/>
                                          </p:val>
                                        </p:tav>
                                      </p:tavLst>
                                    </p:anim>
                                    <p:animEffect transition="in" filter="fade">
                                      <p:cBhvr>
                                        <p:cTn id="29" dur="500"/>
                                        <p:tgtEl>
                                          <p:spTgt spid="90"/>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73"/>
                                        </p:tgtEl>
                                        <p:attrNameLst>
                                          <p:attrName>style.visibility</p:attrName>
                                        </p:attrNameLst>
                                      </p:cBhvr>
                                      <p:to>
                                        <p:strVal val="visible"/>
                                      </p:to>
                                    </p:set>
                                    <p:animEffect transition="in" filter="fade">
                                      <p:cBhvr>
                                        <p:cTn id="33" dur="500"/>
                                        <p:tgtEl>
                                          <p:spTgt spid="73"/>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92"/>
                                        </p:tgtEl>
                                        <p:attrNameLst>
                                          <p:attrName>style.visibility</p:attrName>
                                        </p:attrNameLst>
                                      </p:cBhvr>
                                      <p:to>
                                        <p:strVal val="visible"/>
                                      </p:to>
                                    </p:set>
                                    <p:anim calcmode="lin" valueType="num">
                                      <p:cBhvr>
                                        <p:cTn id="43" dur="500" fill="hold"/>
                                        <p:tgtEl>
                                          <p:spTgt spid="92"/>
                                        </p:tgtEl>
                                        <p:attrNameLst>
                                          <p:attrName>ppt_w</p:attrName>
                                        </p:attrNameLst>
                                      </p:cBhvr>
                                      <p:tavLst>
                                        <p:tav tm="0">
                                          <p:val>
                                            <p:fltVal val="0"/>
                                          </p:val>
                                        </p:tav>
                                        <p:tav tm="100000">
                                          <p:val>
                                            <p:strVal val="#ppt_w"/>
                                          </p:val>
                                        </p:tav>
                                      </p:tavLst>
                                    </p:anim>
                                    <p:anim calcmode="lin" valueType="num">
                                      <p:cBhvr>
                                        <p:cTn id="44" dur="500" fill="hold"/>
                                        <p:tgtEl>
                                          <p:spTgt spid="92"/>
                                        </p:tgtEl>
                                        <p:attrNameLst>
                                          <p:attrName>ppt_h</p:attrName>
                                        </p:attrNameLst>
                                      </p:cBhvr>
                                      <p:tavLst>
                                        <p:tav tm="0">
                                          <p:val>
                                            <p:fltVal val="0"/>
                                          </p:val>
                                        </p:tav>
                                        <p:tav tm="100000">
                                          <p:val>
                                            <p:strVal val="#ppt_h"/>
                                          </p:val>
                                        </p:tav>
                                      </p:tavLst>
                                    </p:anim>
                                    <p:animEffect transition="in" filter="fade">
                                      <p:cBhvr>
                                        <p:cTn id="45" dur="500"/>
                                        <p:tgtEl>
                                          <p:spTgt spid="92"/>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55"/>
                                        </p:tgtEl>
                                        <p:attrNameLst>
                                          <p:attrName>style.visibility</p:attrName>
                                        </p:attrNameLst>
                                      </p:cBhvr>
                                      <p:to>
                                        <p:strVal val="visible"/>
                                      </p:to>
                                    </p:set>
                                    <p:animEffect transition="in" filter="fade">
                                      <p:cBhvr>
                                        <p:cTn id="49" dur="500"/>
                                        <p:tgtEl>
                                          <p:spTgt spid="55"/>
                                        </p:tgtEl>
                                      </p:cBhvr>
                                    </p:animEffect>
                                  </p:childTnLst>
                                </p:cTn>
                              </p:par>
                            </p:childTnLst>
                          </p:cTn>
                        </p:par>
                        <p:par>
                          <p:cTn id="50" fill="hold">
                            <p:stCondLst>
                              <p:cond delay="4500"/>
                            </p:stCondLst>
                            <p:childTnLst>
                              <p:par>
                                <p:cTn id="51" presetID="53" presetClass="entr" presetSubtype="16" fill="hold" nodeType="afterEffect">
                                  <p:stCondLst>
                                    <p:cond delay="0"/>
                                  </p:stCondLst>
                                  <p:childTnLst>
                                    <p:set>
                                      <p:cBhvr>
                                        <p:cTn id="52" dur="1" fill="hold">
                                          <p:stCondLst>
                                            <p:cond delay="0"/>
                                          </p:stCondLst>
                                        </p:cTn>
                                        <p:tgtEl>
                                          <p:spTgt spid="5"/>
                                        </p:tgtEl>
                                        <p:attrNameLst>
                                          <p:attrName>style.visibility</p:attrName>
                                        </p:attrNameLst>
                                      </p:cBhvr>
                                      <p:to>
                                        <p:strVal val="visible"/>
                                      </p:to>
                                    </p:set>
                                    <p:anim calcmode="lin" valueType="num">
                                      <p:cBhvr>
                                        <p:cTn id="53" dur="500" fill="hold"/>
                                        <p:tgtEl>
                                          <p:spTgt spid="5"/>
                                        </p:tgtEl>
                                        <p:attrNameLst>
                                          <p:attrName>ppt_w</p:attrName>
                                        </p:attrNameLst>
                                      </p:cBhvr>
                                      <p:tavLst>
                                        <p:tav tm="0">
                                          <p:val>
                                            <p:fltVal val="0"/>
                                          </p:val>
                                        </p:tav>
                                        <p:tav tm="100000">
                                          <p:val>
                                            <p:strVal val="#ppt_w"/>
                                          </p:val>
                                        </p:tav>
                                      </p:tavLst>
                                    </p:anim>
                                    <p:anim calcmode="lin" valueType="num">
                                      <p:cBhvr>
                                        <p:cTn id="54" dur="500" fill="hold"/>
                                        <p:tgtEl>
                                          <p:spTgt spid="5"/>
                                        </p:tgtEl>
                                        <p:attrNameLst>
                                          <p:attrName>ppt_h</p:attrName>
                                        </p:attrNameLst>
                                      </p:cBhvr>
                                      <p:tavLst>
                                        <p:tav tm="0">
                                          <p:val>
                                            <p:fltVal val="0"/>
                                          </p:val>
                                        </p:tav>
                                        <p:tav tm="100000">
                                          <p:val>
                                            <p:strVal val="#ppt_h"/>
                                          </p:val>
                                        </p:tav>
                                      </p:tavLst>
                                    </p:anim>
                                    <p:animEffect transition="in" filter="fade">
                                      <p:cBhvr>
                                        <p:cTn id="55" dur="500"/>
                                        <p:tgtEl>
                                          <p:spTgt spid="5"/>
                                        </p:tgtEl>
                                      </p:cBhvr>
                                    </p:animEffect>
                                  </p:childTnLst>
                                </p:cTn>
                              </p:par>
                            </p:childTnLst>
                          </p:cTn>
                        </p:par>
                        <p:par>
                          <p:cTn id="56" fill="hold">
                            <p:stCondLst>
                              <p:cond delay="5000"/>
                            </p:stCondLst>
                            <p:childTnLst>
                              <p:par>
                                <p:cTn id="57" presetID="53" presetClass="entr" presetSubtype="16" fill="hold" grpId="0" nodeType="afterEffect">
                                  <p:stCondLst>
                                    <p:cond delay="0"/>
                                  </p:stCondLst>
                                  <p:childTnLst>
                                    <p:set>
                                      <p:cBhvr>
                                        <p:cTn id="58" dur="1" fill="hold">
                                          <p:stCondLst>
                                            <p:cond delay="0"/>
                                          </p:stCondLst>
                                        </p:cTn>
                                        <p:tgtEl>
                                          <p:spTgt spid="91"/>
                                        </p:tgtEl>
                                        <p:attrNameLst>
                                          <p:attrName>style.visibility</p:attrName>
                                        </p:attrNameLst>
                                      </p:cBhvr>
                                      <p:to>
                                        <p:strVal val="visible"/>
                                      </p:to>
                                    </p:set>
                                    <p:anim calcmode="lin" valueType="num">
                                      <p:cBhvr>
                                        <p:cTn id="59" dur="500" fill="hold"/>
                                        <p:tgtEl>
                                          <p:spTgt spid="91"/>
                                        </p:tgtEl>
                                        <p:attrNameLst>
                                          <p:attrName>ppt_w</p:attrName>
                                        </p:attrNameLst>
                                      </p:cBhvr>
                                      <p:tavLst>
                                        <p:tav tm="0">
                                          <p:val>
                                            <p:fltVal val="0"/>
                                          </p:val>
                                        </p:tav>
                                        <p:tav tm="100000">
                                          <p:val>
                                            <p:strVal val="#ppt_w"/>
                                          </p:val>
                                        </p:tav>
                                      </p:tavLst>
                                    </p:anim>
                                    <p:anim calcmode="lin" valueType="num">
                                      <p:cBhvr>
                                        <p:cTn id="60" dur="500" fill="hold"/>
                                        <p:tgtEl>
                                          <p:spTgt spid="91"/>
                                        </p:tgtEl>
                                        <p:attrNameLst>
                                          <p:attrName>ppt_h</p:attrName>
                                        </p:attrNameLst>
                                      </p:cBhvr>
                                      <p:tavLst>
                                        <p:tav tm="0">
                                          <p:val>
                                            <p:fltVal val="0"/>
                                          </p:val>
                                        </p:tav>
                                        <p:tav tm="100000">
                                          <p:val>
                                            <p:strVal val="#ppt_h"/>
                                          </p:val>
                                        </p:tav>
                                      </p:tavLst>
                                    </p:anim>
                                    <p:animEffect transition="in" filter="fade">
                                      <p:cBhvr>
                                        <p:cTn id="61" dur="500"/>
                                        <p:tgtEl>
                                          <p:spTgt spid="91"/>
                                        </p:tgtEl>
                                      </p:cBhvr>
                                    </p:animEffect>
                                  </p:childTnLst>
                                </p:cTn>
                              </p:par>
                            </p:childTnLst>
                          </p:cTn>
                        </p:par>
                        <p:par>
                          <p:cTn id="62" fill="hold">
                            <p:stCondLst>
                              <p:cond delay="5500"/>
                            </p:stCondLst>
                            <p:childTnLst>
                              <p:par>
                                <p:cTn id="63" presetID="10" presetClass="entr" presetSubtype="0"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par>
                          <p:cTn id="66" fill="hold">
                            <p:stCondLst>
                              <p:cond delay="6000"/>
                            </p:stCondLst>
                            <p:childTnLst>
                              <p:par>
                                <p:cTn id="67" presetID="53" presetClass="entr" presetSubtype="16" fill="hold" nodeType="afterEffect">
                                  <p:stCondLst>
                                    <p:cond delay="0"/>
                                  </p:stCondLst>
                                  <p:childTnLst>
                                    <p:set>
                                      <p:cBhvr>
                                        <p:cTn id="68" dur="1" fill="hold">
                                          <p:stCondLst>
                                            <p:cond delay="0"/>
                                          </p:stCondLst>
                                        </p:cTn>
                                        <p:tgtEl>
                                          <p:spTgt spid="6"/>
                                        </p:tgtEl>
                                        <p:attrNameLst>
                                          <p:attrName>style.visibility</p:attrName>
                                        </p:attrNameLst>
                                      </p:cBhvr>
                                      <p:to>
                                        <p:strVal val="visible"/>
                                      </p:to>
                                    </p:set>
                                    <p:anim calcmode="lin" valueType="num">
                                      <p:cBhvr>
                                        <p:cTn id="69" dur="500" fill="hold"/>
                                        <p:tgtEl>
                                          <p:spTgt spid="6"/>
                                        </p:tgtEl>
                                        <p:attrNameLst>
                                          <p:attrName>ppt_w</p:attrName>
                                        </p:attrNameLst>
                                      </p:cBhvr>
                                      <p:tavLst>
                                        <p:tav tm="0">
                                          <p:val>
                                            <p:fltVal val="0"/>
                                          </p:val>
                                        </p:tav>
                                        <p:tav tm="100000">
                                          <p:val>
                                            <p:strVal val="#ppt_w"/>
                                          </p:val>
                                        </p:tav>
                                      </p:tavLst>
                                    </p:anim>
                                    <p:anim calcmode="lin" valueType="num">
                                      <p:cBhvr>
                                        <p:cTn id="70" dur="500" fill="hold"/>
                                        <p:tgtEl>
                                          <p:spTgt spid="6"/>
                                        </p:tgtEl>
                                        <p:attrNameLst>
                                          <p:attrName>ppt_h</p:attrName>
                                        </p:attrNameLst>
                                      </p:cBhvr>
                                      <p:tavLst>
                                        <p:tav tm="0">
                                          <p:val>
                                            <p:fltVal val="0"/>
                                          </p:val>
                                        </p:tav>
                                        <p:tav tm="100000">
                                          <p:val>
                                            <p:strVal val="#ppt_h"/>
                                          </p:val>
                                        </p:tav>
                                      </p:tavLst>
                                    </p:anim>
                                    <p:animEffect transition="in" filter="fade">
                                      <p:cBhvr>
                                        <p:cTn id="71" dur="500"/>
                                        <p:tgtEl>
                                          <p:spTgt spid="6"/>
                                        </p:tgtEl>
                                      </p:cBhvr>
                                    </p:animEffect>
                                  </p:childTnLst>
                                </p:cTn>
                              </p:par>
                            </p:childTnLst>
                          </p:cTn>
                        </p:par>
                        <p:par>
                          <p:cTn id="72" fill="hold">
                            <p:stCondLst>
                              <p:cond delay="6500"/>
                            </p:stCondLst>
                            <p:childTnLst>
                              <p:par>
                                <p:cTn id="73" presetID="53" presetClass="entr" presetSubtype="16" fill="hold" grpId="0" nodeType="afterEffect">
                                  <p:stCondLst>
                                    <p:cond delay="0"/>
                                  </p:stCondLst>
                                  <p:childTnLst>
                                    <p:set>
                                      <p:cBhvr>
                                        <p:cTn id="74" dur="1" fill="hold">
                                          <p:stCondLst>
                                            <p:cond delay="0"/>
                                          </p:stCondLst>
                                        </p:cTn>
                                        <p:tgtEl>
                                          <p:spTgt spid="93"/>
                                        </p:tgtEl>
                                        <p:attrNameLst>
                                          <p:attrName>style.visibility</p:attrName>
                                        </p:attrNameLst>
                                      </p:cBhvr>
                                      <p:to>
                                        <p:strVal val="visible"/>
                                      </p:to>
                                    </p:set>
                                    <p:anim calcmode="lin" valueType="num">
                                      <p:cBhvr>
                                        <p:cTn id="75" dur="500" fill="hold"/>
                                        <p:tgtEl>
                                          <p:spTgt spid="93"/>
                                        </p:tgtEl>
                                        <p:attrNameLst>
                                          <p:attrName>ppt_w</p:attrName>
                                        </p:attrNameLst>
                                      </p:cBhvr>
                                      <p:tavLst>
                                        <p:tav tm="0">
                                          <p:val>
                                            <p:fltVal val="0"/>
                                          </p:val>
                                        </p:tav>
                                        <p:tav tm="100000">
                                          <p:val>
                                            <p:strVal val="#ppt_w"/>
                                          </p:val>
                                        </p:tav>
                                      </p:tavLst>
                                    </p:anim>
                                    <p:anim calcmode="lin" valueType="num">
                                      <p:cBhvr>
                                        <p:cTn id="76" dur="500" fill="hold"/>
                                        <p:tgtEl>
                                          <p:spTgt spid="93"/>
                                        </p:tgtEl>
                                        <p:attrNameLst>
                                          <p:attrName>ppt_h</p:attrName>
                                        </p:attrNameLst>
                                      </p:cBhvr>
                                      <p:tavLst>
                                        <p:tav tm="0">
                                          <p:val>
                                            <p:fltVal val="0"/>
                                          </p:val>
                                        </p:tav>
                                        <p:tav tm="100000">
                                          <p:val>
                                            <p:strVal val="#ppt_h"/>
                                          </p:val>
                                        </p:tav>
                                      </p:tavLst>
                                    </p:anim>
                                    <p:animEffect transition="in" filter="fade">
                                      <p:cBhvr>
                                        <p:cTn id="77" dur="500"/>
                                        <p:tgtEl>
                                          <p:spTgt spid="93"/>
                                        </p:tgtEl>
                                      </p:cBhvr>
                                    </p:animEffect>
                                  </p:childTnLst>
                                </p:cTn>
                              </p:par>
                            </p:childTnLst>
                          </p:cTn>
                        </p:par>
                        <p:par>
                          <p:cTn id="78" fill="hold">
                            <p:stCondLst>
                              <p:cond delay="7000"/>
                            </p:stCondLst>
                            <p:childTnLst>
                              <p:par>
                                <p:cTn id="79" presetID="10" presetClass="entr" presetSubtype="0" fill="hold" grpId="0" nodeType="afterEffect">
                                  <p:stCondLst>
                                    <p:cond delay="0"/>
                                  </p:stCondLst>
                                  <p:childTnLst>
                                    <p:set>
                                      <p:cBhvr>
                                        <p:cTn id="80" dur="1" fill="hold">
                                          <p:stCondLst>
                                            <p:cond delay="0"/>
                                          </p:stCondLst>
                                        </p:cTn>
                                        <p:tgtEl>
                                          <p:spTgt spid="38"/>
                                        </p:tgtEl>
                                        <p:attrNameLst>
                                          <p:attrName>style.visibility</p:attrName>
                                        </p:attrNameLst>
                                      </p:cBhvr>
                                      <p:to>
                                        <p:strVal val="visible"/>
                                      </p:to>
                                    </p:set>
                                    <p:animEffect transition="in" filter="fade">
                                      <p:cBhvr>
                                        <p:cTn id="81" dur="500"/>
                                        <p:tgtEl>
                                          <p:spTgt spid="38"/>
                                        </p:tgtEl>
                                      </p:cBhvr>
                                    </p:animEffect>
                                  </p:childTnLst>
                                </p:cTn>
                              </p:par>
                            </p:childTnLst>
                          </p:cTn>
                        </p:par>
                        <p:par>
                          <p:cTn id="82" fill="hold">
                            <p:stCondLst>
                              <p:cond delay="7500"/>
                            </p:stCondLst>
                            <p:childTnLst>
                              <p:par>
                                <p:cTn id="83" presetID="53" presetClass="entr" presetSubtype="16" fill="hold" nodeType="afterEffect">
                                  <p:stCondLst>
                                    <p:cond delay="0"/>
                                  </p:stCondLst>
                                  <p:childTnLst>
                                    <p:set>
                                      <p:cBhvr>
                                        <p:cTn id="84" dur="1" fill="hold">
                                          <p:stCondLst>
                                            <p:cond delay="0"/>
                                          </p:stCondLst>
                                        </p:cTn>
                                        <p:tgtEl>
                                          <p:spTgt spid="7"/>
                                        </p:tgtEl>
                                        <p:attrNameLst>
                                          <p:attrName>style.visibility</p:attrName>
                                        </p:attrNameLst>
                                      </p:cBhvr>
                                      <p:to>
                                        <p:strVal val="visible"/>
                                      </p:to>
                                    </p:set>
                                    <p:anim calcmode="lin" valueType="num">
                                      <p:cBhvr>
                                        <p:cTn id="85" dur="500" fill="hold"/>
                                        <p:tgtEl>
                                          <p:spTgt spid="7"/>
                                        </p:tgtEl>
                                        <p:attrNameLst>
                                          <p:attrName>ppt_w</p:attrName>
                                        </p:attrNameLst>
                                      </p:cBhvr>
                                      <p:tavLst>
                                        <p:tav tm="0">
                                          <p:val>
                                            <p:fltVal val="0"/>
                                          </p:val>
                                        </p:tav>
                                        <p:tav tm="100000">
                                          <p:val>
                                            <p:strVal val="#ppt_w"/>
                                          </p:val>
                                        </p:tav>
                                      </p:tavLst>
                                    </p:anim>
                                    <p:anim calcmode="lin" valueType="num">
                                      <p:cBhvr>
                                        <p:cTn id="86" dur="500" fill="hold"/>
                                        <p:tgtEl>
                                          <p:spTgt spid="7"/>
                                        </p:tgtEl>
                                        <p:attrNameLst>
                                          <p:attrName>ppt_h</p:attrName>
                                        </p:attrNameLst>
                                      </p:cBhvr>
                                      <p:tavLst>
                                        <p:tav tm="0">
                                          <p:val>
                                            <p:fltVal val="0"/>
                                          </p:val>
                                        </p:tav>
                                        <p:tav tm="100000">
                                          <p:val>
                                            <p:strVal val="#ppt_h"/>
                                          </p:val>
                                        </p:tav>
                                      </p:tavLst>
                                    </p:anim>
                                    <p:animEffect transition="in" filter="fade">
                                      <p:cBhvr>
                                        <p:cTn id="87" dur="500"/>
                                        <p:tgtEl>
                                          <p:spTgt spid="7"/>
                                        </p:tgtEl>
                                      </p:cBhvr>
                                    </p:animEffect>
                                  </p:childTnLst>
                                </p:cTn>
                              </p:par>
                            </p:childTnLst>
                          </p:cTn>
                        </p:par>
                        <p:par>
                          <p:cTn id="88" fill="hold">
                            <p:stCondLst>
                              <p:cond delay="8000"/>
                            </p:stCondLst>
                            <p:childTnLst>
                              <p:par>
                                <p:cTn id="89" presetID="53" presetClass="entr" presetSubtype="16" fill="hold" grpId="0" nodeType="afterEffect">
                                  <p:stCondLst>
                                    <p:cond delay="0"/>
                                  </p:stCondLst>
                                  <p:childTnLst>
                                    <p:set>
                                      <p:cBhvr>
                                        <p:cTn id="90" dur="1" fill="hold">
                                          <p:stCondLst>
                                            <p:cond delay="0"/>
                                          </p:stCondLst>
                                        </p:cTn>
                                        <p:tgtEl>
                                          <p:spTgt spid="94"/>
                                        </p:tgtEl>
                                        <p:attrNameLst>
                                          <p:attrName>style.visibility</p:attrName>
                                        </p:attrNameLst>
                                      </p:cBhvr>
                                      <p:to>
                                        <p:strVal val="visible"/>
                                      </p:to>
                                    </p:set>
                                    <p:anim calcmode="lin" valueType="num">
                                      <p:cBhvr>
                                        <p:cTn id="91" dur="500" fill="hold"/>
                                        <p:tgtEl>
                                          <p:spTgt spid="94"/>
                                        </p:tgtEl>
                                        <p:attrNameLst>
                                          <p:attrName>ppt_w</p:attrName>
                                        </p:attrNameLst>
                                      </p:cBhvr>
                                      <p:tavLst>
                                        <p:tav tm="0">
                                          <p:val>
                                            <p:fltVal val="0"/>
                                          </p:val>
                                        </p:tav>
                                        <p:tav tm="100000">
                                          <p:val>
                                            <p:strVal val="#ppt_w"/>
                                          </p:val>
                                        </p:tav>
                                      </p:tavLst>
                                    </p:anim>
                                    <p:anim calcmode="lin" valueType="num">
                                      <p:cBhvr>
                                        <p:cTn id="92" dur="500" fill="hold"/>
                                        <p:tgtEl>
                                          <p:spTgt spid="94"/>
                                        </p:tgtEl>
                                        <p:attrNameLst>
                                          <p:attrName>ppt_h</p:attrName>
                                        </p:attrNameLst>
                                      </p:cBhvr>
                                      <p:tavLst>
                                        <p:tav tm="0">
                                          <p:val>
                                            <p:fltVal val="0"/>
                                          </p:val>
                                        </p:tav>
                                        <p:tav tm="100000">
                                          <p:val>
                                            <p:strVal val="#ppt_h"/>
                                          </p:val>
                                        </p:tav>
                                      </p:tavLst>
                                    </p:anim>
                                    <p:animEffect transition="in" filter="fade">
                                      <p:cBhvr>
                                        <p:cTn id="93" dur="500"/>
                                        <p:tgtEl>
                                          <p:spTgt spid="94"/>
                                        </p:tgtEl>
                                      </p:cBhvr>
                                    </p:animEffect>
                                  </p:childTnLst>
                                </p:cTn>
                              </p:par>
                            </p:childTnLst>
                          </p:cTn>
                        </p:par>
                        <p:par>
                          <p:cTn id="94" fill="hold">
                            <p:stCondLst>
                              <p:cond delay="8500"/>
                            </p:stCondLst>
                            <p:childTnLst>
                              <p:par>
                                <p:cTn id="95" presetID="10" presetClass="entr" presetSubtype="0" fill="hold" grpId="0" nodeType="after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500"/>
                                        <p:tgtEl>
                                          <p:spTgt spid="37"/>
                                        </p:tgtEl>
                                      </p:cBhvr>
                                    </p:animEffect>
                                  </p:childTnLst>
                                </p:cTn>
                              </p:par>
                            </p:childTnLst>
                          </p:cTn>
                        </p:par>
                        <p:par>
                          <p:cTn id="98" fill="hold">
                            <p:stCondLst>
                              <p:cond delay="9000"/>
                            </p:stCondLst>
                            <p:childTnLst>
                              <p:par>
                                <p:cTn id="99" presetID="53" presetClass="entr" presetSubtype="16" fill="hold" nodeType="afterEffect">
                                  <p:stCondLst>
                                    <p:cond delay="0"/>
                                  </p:stCondLst>
                                  <p:childTnLst>
                                    <p:set>
                                      <p:cBhvr>
                                        <p:cTn id="100" dur="1" fill="hold">
                                          <p:stCondLst>
                                            <p:cond delay="0"/>
                                          </p:stCondLst>
                                        </p:cTn>
                                        <p:tgtEl>
                                          <p:spTgt spid="8"/>
                                        </p:tgtEl>
                                        <p:attrNameLst>
                                          <p:attrName>style.visibility</p:attrName>
                                        </p:attrNameLst>
                                      </p:cBhvr>
                                      <p:to>
                                        <p:strVal val="visible"/>
                                      </p:to>
                                    </p:set>
                                    <p:anim calcmode="lin" valueType="num">
                                      <p:cBhvr>
                                        <p:cTn id="101" dur="500" fill="hold"/>
                                        <p:tgtEl>
                                          <p:spTgt spid="8"/>
                                        </p:tgtEl>
                                        <p:attrNameLst>
                                          <p:attrName>ppt_w</p:attrName>
                                        </p:attrNameLst>
                                      </p:cBhvr>
                                      <p:tavLst>
                                        <p:tav tm="0">
                                          <p:val>
                                            <p:fltVal val="0"/>
                                          </p:val>
                                        </p:tav>
                                        <p:tav tm="100000">
                                          <p:val>
                                            <p:strVal val="#ppt_w"/>
                                          </p:val>
                                        </p:tav>
                                      </p:tavLst>
                                    </p:anim>
                                    <p:anim calcmode="lin" valueType="num">
                                      <p:cBhvr>
                                        <p:cTn id="102" dur="500" fill="hold"/>
                                        <p:tgtEl>
                                          <p:spTgt spid="8"/>
                                        </p:tgtEl>
                                        <p:attrNameLst>
                                          <p:attrName>ppt_h</p:attrName>
                                        </p:attrNameLst>
                                      </p:cBhvr>
                                      <p:tavLst>
                                        <p:tav tm="0">
                                          <p:val>
                                            <p:fltVal val="0"/>
                                          </p:val>
                                        </p:tav>
                                        <p:tav tm="100000">
                                          <p:val>
                                            <p:strVal val="#ppt_h"/>
                                          </p:val>
                                        </p:tav>
                                      </p:tavLst>
                                    </p:anim>
                                    <p:animEffect transition="in" filter="fade">
                                      <p:cBhvr>
                                        <p:cTn id="103" dur="500"/>
                                        <p:tgtEl>
                                          <p:spTgt spid="8"/>
                                        </p:tgtEl>
                                      </p:cBhvr>
                                    </p:animEffect>
                                  </p:childTnLst>
                                </p:cTn>
                              </p:par>
                            </p:childTnLst>
                          </p:cTn>
                        </p:par>
                        <p:par>
                          <p:cTn id="104" fill="hold">
                            <p:stCondLst>
                              <p:cond delay="9500"/>
                            </p:stCondLst>
                            <p:childTnLst>
                              <p:par>
                                <p:cTn id="105" presetID="53" presetClass="entr" presetSubtype="16" fill="hold" grpId="0" nodeType="afterEffect">
                                  <p:stCondLst>
                                    <p:cond delay="0"/>
                                  </p:stCondLst>
                                  <p:childTnLst>
                                    <p:set>
                                      <p:cBhvr>
                                        <p:cTn id="106" dur="1" fill="hold">
                                          <p:stCondLst>
                                            <p:cond delay="0"/>
                                          </p:stCondLst>
                                        </p:cTn>
                                        <p:tgtEl>
                                          <p:spTgt spid="95"/>
                                        </p:tgtEl>
                                        <p:attrNameLst>
                                          <p:attrName>style.visibility</p:attrName>
                                        </p:attrNameLst>
                                      </p:cBhvr>
                                      <p:to>
                                        <p:strVal val="visible"/>
                                      </p:to>
                                    </p:set>
                                    <p:anim calcmode="lin" valueType="num">
                                      <p:cBhvr>
                                        <p:cTn id="107" dur="500" fill="hold"/>
                                        <p:tgtEl>
                                          <p:spTgt spid="95"/>
                                        </p:tgtEl>
                                        <p:attrNameLst>
                                          <p:attrName>ppt_w</p:attrName>
                                        </p:attrNameLst>
                                      </p:cBhvr>
                                      <p:tavLst>
                                        <p:tav tm="0">
                                          <p:val>
                                            <p:fltVal val="0"/>
                                          </p:val>
                                        </p:tav>
                                        <p:tav tm="100000">
                                          <p:val>
                                            <p:strVal val="#ppt_w"/>
                                          </p:val>
                                        </p:tav>
                                      </p:tavLst>
                                    </p:anim>
                                    <p:anim calcmode="lin" valueType="num">
                                      <p:cBhvr>
                                        <p:cTn id="108" dur="500" fill="hold"/>
                                        <p:tgtEl>
                                          <p:spTgt spid="95"/>
                                        </p:tgtEl>
                                        <p:attrNameLst>
                                          <p:attrName>ppt_h</p:attrName>
                                        </p:attrNameLst>
                                      </p:cBhvr>
                                      <p:tavLst>
                                        <p:tav tm="0">
                                          <p:val>
                                            <p:fltVal val="0"/>
                                          </p:val>
                                        </p:tav>
                                        <p:tav tm="100000">
                                          <p:val>
                                            <p:strVal val="#ppt_h"/>
                                          </p:val>
                                        </p:tav>
                                      </p:tavLst>
                                    </p:anim>
                                    <p:animEffect transition="in" filter="fade">
                                      <p:cBhvr>
                                        <p:cTn id="109" dur="500"/>
                                        <p:tgtEl>
                                          <p:spTgt spid="95"/>
                                        </p:tgtEl>
                                      </p:cBhvr>
                                    </p:animEffect>
                                  </p:childTnLst>
                                </p:cTn>
                              </p:par>
                            </p:childTnLst>
                          </p:cTn>
                        </p:par>
                        <p:par>
                          <p:cTn id="110" fill="hold">
                            <p:stCondLst>
                              <p:cond delay="10000"/>
                            </p:stCondLst>
                            <p:childTnLst>
                              <p:par>
                                <p:cTn id="111" presetID="2" presetClass="entr" presetSubtype="8" fill="hold" grpId="0" nodeType="afterEffect">
                                  <p:stCondLst>
                                    <p:cond delay="0"/>
                                  </p:stCondLst>
                                  <p:childTnLst>
                                    <p:set>
                                      <p:cBhvr>
                                        <p:cTn id="112" dur="indefinite" fill="hold"/>
                                        <p:tgtEl>
                                          <p:spTgt spid="66"/>
                                        </p:tgtEl>
                                        <p:attrNameLst>
                                          <p:attrName>style.visibility</p:attrName>
                                        </p:attrNameLst>
                                      </p:cBhvr>
                                      <p:to>
                                        <p:strVal val="visible"/>
                                      </p:to>
                                    </p:set>
                                    <p:anim calcmode="lin" valueType="num">
                                      <p:cBhvr>
                                        <p:cTn id="113" dur="300" fill="hold"/>
                                        <p:tgtEl>
                                          <p:spTgt spid="66"/>
                                        </p:tgtEl>
                                        <p:attrNameLst>
                                          <p:attrName>ppt_x</p:attrName>
                                        </p:attrNameLst>
                                      </p:cBhvr>
                                      <p:tavLst>
                                        <p:tav tm="0">
                                          <p:val>
                                            <p:strVal val="0-#ppt_w/2"/>
                                          </p:val>
                                        </p:tav>
                                        <p:tav tm="100000">
                                          <p:val>
                                            <p:strVal val="#ppt_x"/>
                                          </p:val>
                                        </p:tav>
                                      </p:tavLst>
                                    </p:anim>
                                    <p:anim calcmode="lin" valueType="num">
                                      <p:cBhvr>
                                        <p:cTn id="114" dur="300" fill="hold"/>
                                        <p:tgtEl>
                                          <p:spTgt spid="66"/>
                                        </p:tgtEl>
                                        <p:attrNameLst>
                                          <p:attrName>ppt_y</p:attrName>
                                        </p:attrNameLst>
                                      </p:cBhvr>
                                      <p:tavLst>
                                        <p:tav tm="0">
                                          <p:val>
                                            <p:strVal val="#ppt_y"/>
                                          </p:val>
                                        </p:tav>
                                        <p:tav tm="100000">
                                          <p:val>
                                            <p:strVal val="#ppt_y"/>
                                          </p:val>
                                        </p:tav>
                                      </p:tavLst>
                                    </p:anim>
                                  </p:childTnLst>
                                </p:cTn>
                              </p:par>
                            </p:childTnLst>
                          </p:cTn>
                        </p:par>
                        <p:par>
                          <p:cTn id="115" fill="hold">
                            <p:stCondLst>
                              <p:cond delay="10000"/>
                            </p:stCondLst>
                            <p:childTnLst>
                              <p:par>
                                <p:cTn id="116" presetID="2" presetClass="entr" presetSubtype="8" fill="hold" grpId="0" nodeType="afterEffect">
                                  <p:stCondLst>
                                    <p:cond delay="0"/>
                                  </p:stCondLst>
                                  <p:childTnLst>
                                    <p:set>
                                      <p:cBhvr>
                                        <p:cTn id="117" dur="indefinite" fill="hold"/>
                                        <p:tgtEl>
                                          <p:spTgt spid="71"/>
                                        </p:tgtEl>
                                        <p:attrNameLst>
                                          <p:attrName>style.visibility</p:attrName>
                                        </p:attrNameLst>
                                      </p:cBhvr>
                                      <p:to>
                                        <p:strVal val="visible"/>
                                      </p:to>
                                    </p:set>
                                    <p:anim calcmode="lin" valueType="num">
                                      <p:cBhvr>
                                        <p:cTn id="118" dur="300" fill="hold"/>
                                        <p:tgtEl>
                                          <p:spTgt spid="71"/>
                                        </p:tgtEl>
                                        <p:attrNameLst>
                                          <p:attrName>ppt_x</p:attrName>
                                        </p:attrNameLst>
                                      </p:cBhvr>
                                      <p:tavLst>
                                        <p:tav tm="0">
                                          <p:val>
                                            <p:strVal val="0-#ppt_w/2"/>
                                          </p:val>
                                        </p:tav>
                                        <p:tav tm="100000">
                                          <p:val>
                                            <p:strVal val="#ppt_x"/>
                                          </p:val>
                                        </p:tav>
                                      </p:tavLst>
                                    </p:anim>
                                    <p:anim calcmode="lin" valueType="num">
                                      <p:cBhvr>
                                        <p:cTn id="119" dur="300" fill="hold"/>
                                        <p:tgtEl>
                                          <p:spTgt spid="7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2" grpId="0" animBg="1"/>
      <p:bldP spid="55" grpId="0" animBg="1"/>
      <p:bldP spid="73" grpId="0" animBg="1"/>
      <p:bldP spid="74" grpId="0" animBg="1"/>
      <p:bldP spid="89" grpId="0"/>
      <p:bldP spid="90" grpId="0"/>
      <p:bldP spid="91" grpId="0"/>
      <p:bldP spid="92" grpId="0"/>
      <p:bldP spid="93" grpId="0"/>
      <p:bldP spid="94" grpId="0"/>
      <p:bldP spid="95" grpId="0"/>
      <p:bldP spid="66" grpId="0" animBg="1" advAuto="0"/>
      <p:bldP spid="71"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8"/>
          <p:cNvSpPr>
            <a:spLocks noChangeArrowheads="1"/>
          </p:cNvSpPr>
          <p:nvPr/>
        </p:nvSpPr>
        <p:spPr bwMode="auto">
          <a:xfrm>
            <a:off x="63873" y="2065119"/>
            <a:ext cx="2447246" cy="2425016"/>
          </a:xfrm>
          <a:custGeom>
            <a:avLst/>
            <a:gdLst>
              <a:gd name="T0" fmla="*/ 3150 w 3151"/>
              <a:gd name="T1" fmla="*/ 3127 h 3128"/>
              <a:gd name="T2" fmla="*/ 0 w 3151"/>
              <a:gd name="T3" fmla="*/ 3127 h 3128"/>
              <a:gd name="T4" fmla="*/ 0 w 3151"/>
              <a:gd name="T5" fmla="*/ 0 h 3128"/>
              <a:gd name="T6" fmla="*/ 3150 w 3151"/>
              <a:gd name="T7" fmla="*/ 0 h 3128"/>
              <a:gd name="T8" fmla="*/ 3150 w 3151"/>
              <a:gd name="T9" fmla="*/ 3127 h 3128"/>
            </a:gdLst>
            <a:ahLst/>
            <a:cxnLst>
              <a:cxn ang="0">
                <a:pos x="T0" y="T1"/>
              </a:cxn>
              <a:cxn ang="0">
                <a:pos x="T2" y="T3"/>
              </a:cxn>
              <a:cxn ang="0">
                <a:pos x="T4" y="T5"/>
              </a:cxn>
              <a:cxn ang="0">
                <a:pos x="T6" y="T7"/>
              </a:cxn>
              <a:cxn ang="0">
                <a:pos x="T8" y="T9"/>
              </a:cxn>
            </a:cxnLst>
            <a:rect l="0" t="0" r="r" b="b"/>
            <a:pathLst>
              <a:path w="3151" h="3128">
                <a:moveTo>
                  <a:pt x="3150" y="3127"/>
                </a:moveTo>
                <a:lnTo>
                  <a:pt x="0" y="3127"/>
                </a:lnTo>
                <a:lnTo>
                  <a:pt x="0" y="0"/>
                </a:lnTo>
                <a:lnTo>
                  <a:pt x="3150" y="0"/>
                </a:lnTo>
                <a:lnTo>
                  <a:pt x="3150" y="3127"/>
                </a:lnTo>
              </a:path>
            </a:pathLst>
          </a:custGeom>
          <a:solidFill>
            <a:schemeClr val="accent3">
              <a:lumMod val="75000"/>
              <a:alpha val="84000"/>
            </a:schemeClr>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81" name="Freeform 1"/>
          <p:cNvSpPr>
            <a:spLocks noChangeArrowheads="1"/>
          </p:cNvSpPr>
          <p:nvPr/>
        </p:nvSpPr>
        <p:spPr bwMode="auto">
          <a:xfrm>
            <a:off x="2511119" y="2065119"/>
            <a:ext cx="9680881" cy="2425016"/>
          </a:xfrm>
          <a:custGeom>
            <a:avLst/>
            <a:gdLst>
              <a:gd name="T0" fmla="*/ 13288 w 13289"/>
              <a:gd name="T1" fmla="*/ 3104 h 3105"/>
              <a:gd name="T2" fmla="*/ 0 w 13289"/>
              <a:gd name="T3" fmla="*/ 3104 h 3105"/>
              <a:gd name="T4" fmla="*/ 0 w 13289"/>
              <a:gd name="T5" fmla="*/ 0 h 3105"/>
              <a:gd name="T6" fmla="*/ 13288 w 13289"/>
              <a:gd name="T7" fmla="*/ 0 h 3105"/>
              <a:gd name="T8" fmla="*/ 13288 w 13289"/>
              <a:gd name="T9" fmla="*/ 3104 h 3105"/>
            </a:gdLst>
            <a:ahLst/>
            <a:cxnLst>
              <a:cxn ang="0">
                <a:pos x="T0" y="T1"/>
              </a:cxn>
              <a:cxn ang="0">
                <a:pos x="T2" y="T3"/>
              </a:cxn>
              <a:cxn ang="0">
                <a:pos x="T4" y="T5"/>
              </a:cxn>
              <a:cxn ang="0">
                <a:pos x="T6" y="T7"/>
              </a:cxn>
              <a:cxn ang="0">
                <a:pos x="T8" y="T9"/>
              </a:cxn>
            </a:cxnLst>
            <a:rect l="0" t="0" r="r" b="b"/>
            <a:pathLst>
              <a:path w="13289" h="3105">
                <a:moveTo>
                  <a:pt x="13288" y="3104"/>
                </a:moveTo>
                <a:lnTo>
                  <a:pt x="0" y="3104"/>
                </a:lnTo>
                <a:lnTo>
                  <a:pt x="0" y="0"/>
                </a:lnTo>
                <a:lnTo>
                  <a:pt x="13288" y="0"/>
                </a:lnTo>
                <a:lnTo>
                  <a:pt x="13288" y="3104"/>
                </a:lnTo>
              </a:path>
            </a:pathLst>
          </a:custGeom>
          <a:solidFill>
            <a:schemeClr val="accent3"/>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167" name="Subtitle 2"/>
          <p:cNvSpPr txBox="1"/>
          <p:nvPr/>
        </p:nvSpPr>
        <p:spPr>
          <a:xfrm>
            <a:off x="2628411" y="2279259"/>
            <a:ext cx="9446296" cy="1827618"/>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2400" b="1" dirty="0">
                <a:solidFill>
                  <a:prstClr val="white"/>
                </a:solidFill>
                <a:latin typeface="微软雅黑"/>
                <a:ea typeface="微软雅黑"/>
                <a:cs typeface="Helvetica Neue"/>
              </a:rPr>
              <a:t>	</a:t>
            </a:r>
            <a:r>
              <a:rPr lang="zh-CN" altLang="en-US" sz="2400" b="1" dirty="0">
                <a:solidFill>
                  <a:prstClr val="white"/>
                </a:solidFill>
                <a:latin typeface="微软雅黑"/>
                <a:ea typeface="微软雅黑"/>
                <a:cs typeface="Helvetica Neue"/>
              </a:rPr>
              <a:t>当然，也有并不完全符合上述事件流的维护要求。</a:t>
            </a:r>
            <a:r>
              <a:rPr lang="zh-CN" altLang="en-US" sz="2400" b="1" dirty="0">
                <a:solidFill>
                  <a:prstClr val="white"/>
                </a:solidFill>
                <a:cs typeface="Helvetica Neue"/>
              </a:rPr>
              <a:t>当发生恶性的软件问题时，就出现所谓的“</a:t>
            </a:r>
            <a:r>
              <a:rPr lang="zh-CN" altLang="en-US" sz="2400" b="1" dirty="0">
                <a:solidFill>
                  <a:srgbClr val="FF0000"/>
                </a:solidFill>
                <a:cs typeface="Helvetica Neue"/>
              </a:rPr>
              <a:t>救火</a:t>
            </a:r>
            <a:r>
              <a:rPr lang="zh-CN" altLang="en-US" sz="2400" b="1" dirty="0">
                <a:solidFill>
                  <a:prstClr val="white"/>
                </a:solidFill>
                <a:cs typeface="Helvetica Neue"/>
              </a:rPr>
              <a:t>”维护要求，</a:t>
            </a:r>
            <a:r>
              <a:rPr lang="zh-CN" altLang="en-US" sz="2400" b="1" dirty="0">
                <a:solidFill>
                  <a:srgbClr val="FF0000"/>
                </a:solidFill>
                <a:cs typeface="Helvetica Neue"/>
              </a:rPr>
              <a:t>这种情况需要立即把资源用来解决问题。</a:t>
            </a:r>
            <a:r>
              <a:rPr lang="zh-CN" altLang="en-US" sz="2400" b="1" dirty="0">
                <a:solidFill>
                  <a:prstClr val="white"/>
                </a:solidFill>
                <a:cs typeface="Helvetica Neue"/>
              </a:rPr>
              <a:t>如果对一个组织来说，“救火”是常见的过程，那么必须怀疑它的管理能力和技术能力。</a:t>
            </a:r>
            <a:endParaRPr lang="en-US" altLang="zh-CN" sz="2400" dirty="0">
              <a:solidFill>
                <a:prstClr val="white"/>
              </a:solidFill>
              <a:cs typeface="Helvetica Neue"/>
            </a:endParaRPr>
          </a:p>
          <a:p>
            <a:pPr marL="0" indent="0" defTabSz="609585">
              <a:lnSpc>
                <a:spcPct val="120000"/>
              </a:lnSpc>
              <a:buNone/>
            </a:pPr>
            <a:endParaRPr lang="en-US" sz="1333" dirty="0">
              <a:solidFill>
                <a:prstClr val="white"/>
              </a:solidFill>
              <a:latin typeface="微软雅黑"/>
              <a:ea typeface="微软雅黑"/>
              <a:cs typeface="Helvetica Neue"/>
            </a:endParaRPr>
          </a:p>
        </p:txBody>
      </p:sp>
      <p:sp>
        <p:nvSpPr>
          <p:cNvPr id="23" name="Freeform 21"/>
          <p:cNvSpPr>
            <a:spLocks noEditPoints="1"/>
          </p:cNvSpPr>
          <p:nvPr/>
        </p:nvSpPr>
        <p:spPr bwMode="auto">
          <a:xfrm>
            <a:off x="716710" y="2563445"/>
            <a:ext cx="1141571" cy="1428364"/>
          </a:xfrm>
          <a:custGeom>
            <a:avLst/>
            <a:gdLst/>
            <a:ahLst/>
            <a:cxnLst>
              <a:cxn ang="0">
                <a:pos x="1318" y="27"/>
              </a:cxn>
              <a:cxn ang="0">
                <a:pos x="1469" y="119"/>
              </a:cxn>
              <a:cxn ang="0">
                <a:pos x="1575" y="259"/>
              </a:cxn>
              <a:cxn ang="0">
                <a:pos x="1619" y="436"/>
              </a:cxn>
              <a:cxn ang="0">
                <a:pos x="1592" y="618"/>
              </a:cxn>
              <a:cxn ang="0">
                <a:pos x="1501" y="769"/>
              </a:cxn>
              <a:cxn ang="0">
                <a:pos x="1359" y="874"/>
              </a:cxn>
              <a:cxn ang="0">
                <a:pos x="1183" y="919"/>
              </a:cxn>
              <a:cxn ang="0">
                <a:pos x="1002" y="891"/>
              </a:cxn>
              <a:cxn ang="0">
                <a:pos x="851" y="800"/>
              </a:cxn>
              <a:cxn ang="0">
                <a:pos x="745" y="659"/>
              </a:cxn>
              <a:cxn ang="0">
                <a:pos x="701" y="483"/>
              </a:cxn>
              <a:cxn ang="0">
                <a:pos x="727" y="302"/>
              </a:cxn>
              <a:cxn ang="0">
                <a:pos x="820" y="151"/>
              </a:cxn>
              <a:cxn ang="0">
                <a:pos x="960" y="45"/>
              </a:cxn>
              <a:cxn ang="0">
                <a:pos x="1136" y="0"/>
              </a:cxn>
              <a:cxn ang="0">
                <a:pos x="2381" y="2807"/>
              </a:cxn>
              <a:cxn ang="0">
                <a:pos x="2341" y="2889"/>
              </a:cxn>
              <a:cxn ang="0">
                <a:pos x="2275" y="2950"/>
              </a:cxn>
              <a:cxn ang="0">
                <a:pos x="2189" y="2981"/>
              </a:cxn>
              <a:cxn ang="0">
                <a:pos x="188" y="2979"/>
              </a:cxn>
              <a:cxn ang="0">
                <a:pos x="104" y="2944"/>
              </a:cxn>
              <a:cxn ang="0">
                <a:pos x="40" y="2880"/>
              </a:cxn>
              <a:cxn ang="0">
                <a:pos x="5" y="2796"/>
              </a:cxn>
              <a:cxn ang="0">
                <a:pos x="2261" y="1440"/>
              </a:cxn>
              <a:cxn ang="0">
                <a:pos x="2338" y="1492"/>
              </a:cxn>
              <a:cxn ang="0">
                <a:pos x="2358" y="2551"/>
              </a:cxn>
              <a:cxn ang="0">
                <a:pos x="2314" y="2633"/>
              </a:cxn>
              <a:cxn ang="0">
                <a:pos x="2128" y="2661"/>
              </a:cxn>
              <a:cxn ang="0">
                <a:pos x="2042" y="2625"/>
              </a:cxn>
              <a:cxn ang="0">
                <a:pos x="2006" y="2539"/>
              </a:cxn>
              <a:cxn ang="0">
                <a:pos x="2035" y="1482"/>
              </a:cxn>
              <a:cxn ang="0">
                <a:pos x="2117" y="1438"/>
              </a:cxn>
              <a:cxn ang="0">
                <a:pos x="318" y="1453"/>
              </a:cxn>
              <a:cxn ang="0">
                <a:pos x="376" y="1524"/>
              </a:cxn>
              <a:cxn ang="0">
                <a:pos x="372" y="2586"/>
              </a:cxn>
              <a:cxn ang="0">
                <a:pos x="307" y="2651"/>
              </a:cxn>
              <a:cxn ang="0">
                <a:pos x="115" y="2655"/>
              </a:cxn>
              <a:cxn ang="0">
                <a:pos x="45" y="2597"/>
              </a:cxn>
              <a:cxn ang="0">
                <a:pos x="32" y="1536"/>
              </a:cxn>
              <a:cxn ang="0">
                <a:pos x="84" y="1459"/>
              </a:cxn>
              <a:cxn ang="0">
                <a:pos x="1403" y="1027"/>
              </a:cxn>
              <a:cxn ang="0">
                <a:pos x="1590" y="1065"/>
              </a:cxn>
              <a:cxn ang="0">
                <a:pos x="1743" y="1168"/>
              </a:cxn>
              <a:cxn ang="0">
                <a:pos x="1846" y="1320"/>
              </a:cxn>
              <a:cxn ang="0">
                <a:pos x="1884" y="1507"/>
              </a:cxn>
              <a:cxn ang="0">
                <a:pos x="520" y="1388"/>
              </a:cxn>
              <a:cxn ang="0">
                <a:pos x="600" y="1221"/>
              </a:cxn>
              <a:cxn ang="0">
                <a:pos x="736" y="1096"/>
              </a:cxn>
              <a:cxn ang="0">
                <a:pos x="912" y="1033"/>
              </a:cxn>
              <a:cxn ang="0">
                <a:pos x="1424" y="1104"/>
              </a:cxn>
              <a:cxn ang="0">
                <a:pos x="884" y="1116"/>
              </a:cxn>
              <a:cxn ang="0">
                <a:pos x="743" y="1184"/>
              </a:cxn>
              <a:cxn ang="0">
                <a:pos x="639" y="1298"/>
              </a:cxn>
              <a:cxn ang="0">
                <a:pos x="585" y="1446"/>
              </a:cxn>
              <a:cxn ang="0">
                <a:pos x="1217" y="80"/>
              </a:cxn>
              <a:cxn ang="0">
                <a:pos x="910" y="751"/>
              </a:cxn>
              <a:cxn ang="0">
                <a:pos x="803" y="601"/>
              </a:cxn>
              <a:cxn ang="0">
                <a:pos x="778" y="420"/>
              </a:cxn>
              <a:cxn ang="0">
                <a:pos x="822" y="276"/>
              </a:cxn>
              <a:cxn ang="0">
                <a:pos x="915" y="163"/>
              </a:cxn>
              <a:cxn ang="0">
                <a:pos x="1046" y="93"/>
              </a:cxn>
            </a:cxnLst>
            <a:rect l="0" t="0" r="r" b="b"/>
            <a:pathLst>
              <a:path w="2388" h="2984">
                <a:moveTo>
                  <a:pt x="1160" y="0"/>
                </a:moveTo>
                <a:lnTo>
                  <a:pt x="1183" y="0"/>
                </a:lnTo>
                <a:lnTo>
                  <a:pt x="1207" y="2"/>
                </a:lnTo>
                <a:lnTo>
                  <a:pt x="1230" y="5"/>
                </a:lnTo>
                <a:lnTo>
                  <a:pt x="1252" y="9"/>
                </a:lnTo>
                <a:lnTo>
                  <a:pt x="1275" y="14"/>
                </a:lnTo>
                <a:lnTo>
                  <a:pt x="1296" y="20"/>
                </a:lnTo>
                <a:lnTo>
                  <a:pt x="1318" y="27"/>
                </a:lnTo>
                <a:lnTo>
                  <a:pt x="1338" y="36"/>
                </a:lnTo>
                <a:lnTo>
                  <a:pt x="1359" y="45"/>
                </a:lnTo>
                <a:lnTo>
                  <a:pt x="1379" y="55"/>
                </a:lnTo>
                <a:lnTo>
                  <a:pt x="1398" y="66"/>
                </a:lnTo>
                <a:lnTo>
                  <a:pt x="1417" y="78"/>
                </a:lnTo>
                <a:lnTo>
                  <a:pt x="1435" y="91"/>
                </a:lnTo>
                <a:lnTo>
                  <a:pt x="1452" y="104"/>
                </a:lnTo>
                <a:lnTo>
                  <a:pt x="1469" y="119"/>
                </a:lnTo>
                <a:lnTo>
                  <a:pt x="1485" y="134"/>
                </a:lnTo>
                <a:lnTo>
                  <a:pt x="1501" y="151"/>
                </a:lnTo>
                <a:lnTo>
                  <a:pt x="1515" y="167"/>
                </a:lnTo>
                <a:lnTo>
                  <a:pt x="1528" y="185"/>
                </a:lnTo>
                <a:lnTo>
                  <a:pt x="1541" y="202"/>
                </a:lnTo>
                <a:lnTo>
                  <a:pt x="1553" y="220"/>
                </a:lnTo>
                <a:lnTo>
                  <a:pt x="1564" y="240"/>
                </a:lnTo>
                <a:lnTo>
                  <a:pt x="1575" y="259"/>
                </a:lnTo>
                <a:lnTo>
                  <a:pt x="1584" y="280"/>
                </a:lnTo>
                <a:lnTo>
                  <a:pt x="1592" y="302"/>
                </a:lnTo>
                <a:lnTo>
                  <a:pt x="1599" y="322"/>
                </a:lnTo>
                <a:lnTo>
                  <a:pt x="1605" y="345"/>
                </a:lnTo>
                <a:lnTo>
                  <a:pt x="1610" y="366"/>
                </a:lnTo>
                <a:lnTo>
                  <a:pt x="1615" y="389"/>
                </a:lnTo>
                <a:lnTo>
                  <a:pt x="1618" y="412"/>
                </a:lnTo>
                <a:lnTo>
                  <a:pt x="1619" y="436"/>
                </a:lnTo>
                <a:lnTo>
                  <a:pt x="1620" y="460"/>
                </a:lnTo>
                <a:lnTo>
                  <a:pt x="1619" y="483"/>
                </a:lnTo>
                <a:lnTo>
                  <a:pt x="1618" y="506"/>
                </a:lnTo>
                <a:lnTo>
                  <a:pt x="1615" y="530"/>
                </a:lnTo>
                <a:lnTo>
                  <a:pt x="1610" y="552"/>
                </a:lnTo>
                <a:lnTo>
                  <a:pt x="1605" y="575"/>
                </a:lnTo>
                <a:lnTo>
                  <a:pt x="1599" y="596"/>
                </a:lnTo>
                <a:lnTo>
                  <a:pt x="1592" y="618"/>
                </a:lnTo>
                <a:lnTo>
                  <a:pt x="1584" y="638"/>
                </a:lnTo>
                <a:lnTo>
                  <a:pt x="1575" y="659"/>
                </a:lnTo>
                <a:lnTo>
                  <a:pt x="1564" y="678"/>
                </a:lnTo>
                <a:lnTo>
                  <a:pt x="1553" y="698"/>
                </a:lnTo>
                <a:lnTo>
                  <a:pt x="1541" y="716"/>
                </a:lnTo>
                <a:lnTo>
                  <a:pt x="1528" y="735"/>
                </a:lnTo>
                <a:lnTo>
                  <a:pt x="1515" y="752"/>
                </a:lnTo>
                <a:lnTo>
                  <a:pt x="1501" y="769"/>
                </a:lnTo>
                <a:lnTo>
                  <a:pt x="1485" y="784"/>
                </a:lnTo>
                <a:lnTo>
                  <a:pt x="1469" y="800"/>
                </a:lnTo>
                <a:lnTo>
                  <a:pt x="1452" y="814"/>
                </a:lnTo>
                <a:lnTo>
                  <a:pt x="1435" y="827"/>
                </a:lnTo>
                <a:lnTo>
                  <a:pt x="1417" y="841"/>
                </a:lnTo>
                <a:lnTo>
                  <a:pt x="1398" y="853"/>
                </a:lnTo>
                <a:lnTo>
                  <a:pt x="1379" y="863"/>
                </a:lnTo>
                <a:lnTo>
                  <a:pt x="1359" y="874"/>
                </a:lnTo>
                <a:lnTo>
                  <a:pt x="1338" y="883"/>
                </a:lnTo>
                <a:lnTo>
                  <a:pt x="1318" y="891"/>
                </a:lnTo>
                <a:lnTo>
                  <a:pt x="1296" y="898"/>
                </a:lnTo>
                <a:lnTo>
                  <a:pt x="1275" y="904"/>
                </a:lnTo>
                <a:lnTo>
                  <a:pt x="1252" y="909"/>
                </a:lnTo>
                <a:lnTo>
                  <a:pt x="1230" y="914"/>
                </a:lnTo>
                <a:lnTo>
                  <a:pt x="1207" y="917"/>
                </a:lnTo>
                <a:lnTo>
                  <a:pt x="1183" y="919"/>
                </a:lnTo>
                <a:lnTo>
                  <a:pt x="1160" y="919"/>
                </a:lnTo>
                <a:lnTo>
                  <a:pt x="1136" y="919"/>
                </a:lnTo>
                <a:lnTo>
                  <a:pt x="1112" y="917"/>
                </a:lnTo>
                <a:lnTo>
                  <a:pt x="1090" y="914"/>
                </a:lnTo>
                <a:lnTo>
                  <a:pt x="1067" y="909"/>
                </a:lnTo>
                <a:lnTo>
                  <a:pt x="1045" y="904"/>
                </a:lnTo>
                <a:lnTo>
                  <a:pt x="1023" y="898"/>
                </a:lnTo>
                <a:lnTo>
                  <a:pt x="1002" y="891"/>
                </a:lnTo>
                <a:lnTo>
                  <a:pt x="981" y="883"/>
                </a:lnTo>
                <a:lnTo>
                  <a:pt x="960" y="874"/>
                </a:lnTo>
                <a:lnTo>
                  <a:pt x="941" y="863"/>
                </a:lnTo>
                <a:lnTo>
                  <a:pt x="921" y="853"/>
                </a:lnTo>
                <a:lnTo>
                  <a:pt x="903" y="841"/>
                </a:lnTo>
                <a:lnTo>
                  <a:pt x="884" y="827"/>
                </a:lnTo>
                <a:lnTo>
                  <a:pt x="867" y="814"/>
                </a:lnTo>
                <a:lnTo>
                  <a:pt x="851" y="800"/>
                </a:lnTo>
                <a:lnTo>
                  <a:pt x="834" y="784"/>
                </a:lnTo>
                <a:lnTo>
                  <a:pt x="820" y="769"/>
                </a:lnTo>
                <a:lnTo>
                  <a:pt x="805" y="752"/>
                </a:lnTo>
                <a:lnTo>
                  <a:pt x="791" y="735"/>
                </a:lnTo>
                <a:lnTo>
                  <a:pt x="779" y="716"/>
                </a:lnTo>
                <a:lnTo>
                  <a:pt x="766" y="698"/>
                </a:lnTo>
                <a:lnTo>
                  <a:pt x="755" y="678"/>
                </a:lnTo>
                <a:lnTo>
                  <a:pt x="745" y="659"/>
                </a:lnTo>
                <a:lnTo>
                  <a:pt x="737" y="638"/>
                </a:lnTo>
                <a:lnTo>
                  <a:pt x="727" y="618"/>
                </a:lnTo>
                <a:lnTo>
                  <a:pt x="720" y="596"/>
                </a:lnTo>
                <a:lnTo>
                  <a:pt x="714" y="575"/>
                </a:lnTo>
                <a:lnTo>
                  <a:pt x="709" y="552"/>
                </a:lnTo>
                <a:lnTo>
                  <a:pt x="705" y="530"/>
                </a:lnTo>
                <a:lnTo>
                  <a:pt x="703" y="506"/>
                </a:lnTo>
                <a:lnTo>
                  <a:pt x="701" y="483"/>
                </a:lnTo>
                <a:lnTo>
                  <a:pt x="700" y="460"/>
                </a:lnTo>
                <a:lnTo>
                  <a:pt x="701" y="436"/>
                </a:lnTo>
                <a:lnTo>
                  <a:pt x="703" y="412"/>
                </a:lnTo>
                <a:lnTo>
                  <a:pt x="705" y="389"/>
                </a:lnTo>
                <a:lnTo>
                  <a:pt x="709" y="366"/>
                </a:lnTo>
                <a:lnTo>
                  <a:pt x="714" y="345"/>
                </a:lnTo>
                <a:lnTo>
                  <a:pt x="720" y="322"/>
                </a:lnTo>
                <a:lnTo>
                  <a:pt x="727" y="302"/>
                </a:lnTo>
                <a:lnTo>
                  <a:pt x="737" y="280"/>
                </a:lnTo>
                <a:lnTo>
                  <a:pt x="745" y="259"/>
                </a:lnTo>
                <a:lnTo>
                  <a:pt x="755" y="240"/>
                </a:lnTo>
                <a:lnTo>
                  <a:pt x="766" y="220"/>
                </a:lnTo>
                <a:lnTo>
                  <a:pt x="779" y="202"/>
                </a:lnTo>
                <a:lnTo>
                  <a:pt x="791" y="185"/>
                </a:lnTo>
                <a:lnTo>
                  <a:pt x="805" y="167"/>
                </a:lnTo>
                <a:lnTo>
                  <a:pt x="820" y="151"/>
                </a:lnTo>
                <a:lnTo>
                  <a:pt x="834" y="134"/>
                </a:lnTo>
                <a:lnTo>
                  <a:pt x="851" y="119"/>
                </a:lnTo>
                <a:lnTo>
                  <a:pt x="867" y="104"/>
                </a:lnTo>
                <a:lnTo>
                  <a:pt x="884" y="91"/>
                </a:lnTo>
                <a:lnTo>
                  <a:pt x="903" y="78"/>
                </a:lnTo>
                <a:lnTo>
                  <a:pt x="921" y="66"/>
                </a:lnTo>
                <a:lnTo>
                  <a:pt x="941" y="55"/>
                </a:lnTo>
                <a:lnTo>
                  <a:pt x="960" y="45"/>
                </a:lnTo>
                <a:lnTo>
                  <a:pt x="981" y="36"/>
                </a:lnTo>
                <a:lnTo>
                  <a:pt x="1002" y="27"/>
                </a:lnTo>
                <a:lnTo>
                  <a:pt x="1023" y="20"/>
                </a:lnTo>
                <a:lnTo>
                  <a:pt x="1045" y="14"/>
                </a:lnTo>
                <a:lnTo>
                  <a:pt x="1067" y="9"/>
                </a:lnTo>
                <a:lnTo>
                  <a:pt x="1090" y="5"/>
                </a:lnTo>
                <a:lnTo>
                  <a:pt x="1112" y="2"/>
                </a:lnTo>
                <a:lnTo>
                  <a:pt x="1136" y="0"/>
                </a:lnTo>
                <a:lnTo>
                  <a:pt x="1160" y="0"/>
                </a:lnTo>
                <a:close/>
                <a:moveTo>
                  <a:pt x="0" y="2749"/>
                </a:moveTo>
                <a:lnTo>
                  <a:pt x="2388" y="2749"/>
                </a:lnTo>
                <a:lnTo>
                  <a:pt x="2388" y="2761"/>
                </a:lnTo>
                <a:lnTo>
                  <a:pt x="2387" y="2773"/>
                </a:lnTo>
                <a:lnTo>
                  <a:pt x="2385" y="2785"/>
                </a:lnTo>
                <a:lnTo>
                  <a:pt x="2383" y="2796"/>
                </a:lnTo>
                <a:lnTo>
                  <a:pt x="2381" y="2807"/>
                </a:lnTo>
                <a:lnTo>
                  <a:pt x="2378" y="2818"/>
                </a:lnTo>
                <a:lnTo>
                  <a:pt x="2373" y="2830"/>
                </a:lnTo>
                <a:lnTo>
                  <a:pt x="2369" y="2840"/>
                </a:lnTo>
                <a:lnTo>
                  <a:pt x="2364" y="2850"/>
                </a:lnTo>
                <a:lnTo>
                  <a:pt x="2359" y="2861"/>
                </a:lnTo>
                <a:lnTo>
                  <a:pt x="2354" y="2871"/>
                </a:lnTo>
                <a:lnTo>
                  <a:pt x="2348" y="2880"/>
                </a:lnTo>
                <a:lnTo>
                  <a:pt x="2341" y="2889"/>
                </a:lnTo>
                <a:lnTo>
                  <a:pt x="2334" y="2899"/>
                </a:lnTo>
                <a:lnTo>
                  <a:pt x="2326" y="2907"/>
                </a:lnTo>
                <a:lnTo>
                  <a:pt x="2319" y="2915"/>
                </a:lnTo>
                <a:lnTo>
                  <a:pt x="2311" y="2922"/>
                </a:lnTo>
                <a:lnTo>
                  <a:pt x="2302" y="2930"/>
                </a:lnTo>
                <a:lnTo>
                  <a:pt x="2293" y="2937"/>
                </a:lnTo>
                <a:lnTo>
                  <a:pt x="2284" y="2944"/>
                </a:lnTo>
                <a:lnTo>
                  <a:pt x="2275" y="2950"/>
                </a:lnTo>
                <a:lnTo>
                  <a:pt x="2265" y="2955"/>
                </a:lnTo>
                <a:lnTo>
                  <a:pt x="2254" y="2960"/>
                </a:lnTo>
                <a:lnTo>
                  <a:pt x="2244" y="2965"/>
                </a:lnTo>
                <a:lnTo>
                  <a:pt x="2234" y="2969"/>
                </a:lnTo>
                <a:lnTo>
                  <a:pt x="2223" y="2973"/>
                </a:lnTo>
                <a:lnTo>
                  <a:pt x="2211" y="2977"/>
                </a:lnTo>
                <a:lnTo>
                  <a:pt x="2200" y="2979"/>
                </a:lnTo>
                <a:lnTo>
                  <a:pt x="2189" y="2981"/>
                </a:lnTo>
                <a:lnTo>
                  <a:pt x="2177" y="2983"/>
                </a:lnTo>
                <a:lnTo>
                  <a:pt x="2165" y="2984"/>
                </a:lnTo>
                <a:lnTo>
                  <a:pt x="2153" y="2984"/>
                </a:lnTo>
                <a:lnTo>
                  <a:pt x="236" y="2984"/>
                </a:lnTo>
                <a:lnTo>
                  <a:pt x="223" y="2984"/>
                </a:lnTo>
                <a:lnTo>
                  <a:pt x="211" y="2983"/>
                </a:lnTo>
                <a:lnTo>
                  <a:pt x="200" y="2981"/>
                </a:lnTo>
                <a:lnTo>
                  <a:pt x="188" y="2979"/>
                </a:lnTo>
                <a:lnTo>
                  <a:pt x="177" y="2977"/>
                </a:lnTo>
                <a:lnTo>
                  <a:pt x="166" y="2973"/>
                </a:lnTo>
                <a:lnTo>
                  <a:pt x="154" y="2969"/>
                </a:lnTo>
                <a:lnTo>
                  <a:pt x="144" y="2965"/>
                </a:lnTo>
                <a:lnTo>
                  <a:pt x="134" y="2960"/>
                </a:lnTo>
                <a:lnTo>
                  <a:pt x="124" y="2955"/>
                </a:lnTo>
                <a:lnTo>
                  <a:pt x="113" y="2950"/>
                </a:lnTo>
                <a:lnTo>
                  <a:pt x="104" y="2944"/>
                </a:lnTo>
                <a:lnTo>
                  <a:pt x="95" y="2937"/>
                </a:lnTo>
                <a:lnTo>
                  <a:pt x="86" y="2930"/>
                </a:lnTo>
                <a:lnTo>
                  <a:pt x="77" y="2922"/>
                </a:lnTo>
                <a:lnTo>
                  <a:pt x="69" y="2915"/>
                </a:lnTo>
                <a:lnTo>
                  <a:pt x="62" y="2907"/>
                </a:lnTo>
                <a:lnTo>
                  <a:pt x="54" y="2899"/>
                </a:lnTo>
                <a:lnTo>
                  <a:pt x="48" y="2889"/>
                </a:lnTo>
                <a:lnTo>
                  <a:pt x="40" y="2880"/>
                </a:lnTo>
                <a:lnTo>
                  <a:pt x="34" y="2871"/>
                </a:lnTo>
                <a:lnTo>
                  <a:pt x="29" y="2861"/>
                </a:lnTo>
                <a:lnTo>
                  <a:pt x="24" y="2850"/>
                </a:lnTo>
                <a:lnTo>
                  <a:pt x="19" y="2840"/>
                </a:lnTo>
                <a:lnTo>
                  <a:pt x="15" y="2830"/>
                </a:lnTo>
                <a:lnTo>
                  <a:pt x="11" y="2818"/>
                </a:lnTo>
                <a:lnTo>
                  <a:pt x="8" y="2807"/>
                </a:lnTo>
                <a:lnTo>
                  <a:pt x="5" y="2796"/>
                </a:lnTo>
                <a:lnTo>
                  <a:pt x="3" y="2785"/>
                </a:lnTo>
                <a:lnTo>
                  <a:pt x="1" y="2773"/>
                </a:lnTo>
                <a:lnTo>
                  <a:pt x="0" y="2761"/>
                </a:lnTo>
                <a:lnTo>
                  <a:pt x="0" y="2749"/>
                </a:lnTo>
                <a:close/>
                <a:moveTo>
                  <a:pt x="2129" y="1437"/>
                </a:moveTo>
                <a:lnTo>
                  <a:pt x="2236" y="1437"/>
                </a:lnTo>
                <a:lnTo>
                  <a:pt x="2248" y="1438"/>
                </a:lnTo>
                <a:lnTo>
                  <a:pt x="2261" y="1440"/>
                </a:lnTo>
                <a:lnTo>
                  <a:pt x="2272" y="1443"/>
                </a:lnTo>
                <a:lnTo>
                  <a:pt x="2283" y="1448"/>
                </a:lnTo>
                <a:lnTo>
                  <a:pt x="2294" y="1453"/>
                </a:lnTo>
                <a:lnTo>
                  <a:pt x="2305" y="1459"/>
                </a:lnTo>
                <a:lnTo>
                  <a:pt x="2314" y="1466"/>
                </a:lnTo>
                <a:lnTo>
                  <a:pt x="2322" y="1474"/>
                </a:lnTo>
                <a:lnTo>
                  <a:pt x="2330" y="1482"/>
                </a:lnTo>
                <a:lnTo>
                  <a:pt x="2338" y="1492"/>
                </a:lnTo>
                <a:lnTo>
                  <a:pt x="2344" y="1502"/>
                </a:lnTo>
                <a:lnTo>
                  <a:pt x="2349" y="1513"/>
                </a:lnTo>
                <a:lnTo>
                  <a:pt x="2353" y="1524"/>
                </a:lnTo>
                <a:lnTo>
                  <a:pt x="2356" y="1536"/>
                </a:lnTo>
                <a:lnTo>
                  <a:pt x="2358" y="1548"/>
                </a:lnTo>
                <a:lnTo>
                  <a:pt x="2358" y="1561"/>
                </a:lnTo>
                <a:lnTo>
                  <a:pt x="2358" y="2539"/>
                </a:lnTo>
                <a:lnTo>
                  <a:pt x="2358" y="2551"/>
                </a:lnTo>
                <a:lnTo>
                  <a:pt x="2356" y="2564"/>
                </a:lnTo>
                <a:lnTo>
                  <a:pt x="2353" y="2575"/>
                </a:lnTo>
                <a:lnTo>
                  <a:pt x="2349" y="2586"/>
                </a:lnTo>
                <a:lnTo>
                  <a:pt x="2344" y="2597"/>
                </a:lnTo>
                <a:lnTo>
                  <a:pt x="2338" y="2607"/>
                </a:lnTo>
                <a:lnTo>
                  <a:pt x="2330" y="2616"/>
                </a:lnTo>
                <a:lnTo>
                  <a:pt x="2322" y="2625"/>
                </a:lnTo>
                <a:lnTo>
                  <a:pt x="2314" y="2633"/>
                </a:lnTo>
                <a:lnTo>
                  <a:pt x="2305" y="2640"/>
                </a:lnTo>
                <a:lnTo>
                  <a:pt x="2294" y="2646"/>
                </a:lnTo>
                <a:lnTo>
                  <a:pt x="2284" y="2651"/>
                </a:lnTo>
                <a:lnTo>
                  <a:pt x="2273" y="2655"/>
                </a:lnTo>
                <a:lnTo>
                  <a:pt x="2261" y="2658"/>
                </a:lnTo>
                <a:lnTo>
                  <a:pt x="2249" y="2660"/>
                </a:lnTo>
                <a:lnTo>
                  <a:pt x="2237" y="2661"/>
                </a:lnTo>
                <a:lnTo>
                  <a:pt x="2128" y="2661"/>
                </a:lnTo>
                <a:lnTo>
                  <a:pt x="2116" y="2660"/>
                </a:lnTo>
                <a:lnTo>
                  <a:pt x="2103" y="2658"/>
                </a:lnTo>
                <a:lnTo>
                  <a:pt x="2092" y="2655"/>
                </a:lnTo>
                <a:lnTo>
                  <a:pt x="2081" y="2651"/>
                </a:lnTo>
                <a:lnTo>
                  <a:pt x="2071" y="2646"/>
                </a:lnTo>
                <a:lnTo>
                  <a:pt x="2060" y="2640"/>
                </a:lnTo>
                <a:lnTo>
                  <a:pt x="2051" y="2633"/>
                </a:lnTo>
                <a:lnTo>
                  <a:pt x="2042" y="2625"/>
                </a:lnTo>
                <a:lnTo>
                  <a:pt x="2035" y="2616"/>
                </a:lnTo>
                <a:lnTo>
                  <a:pt x="2027" y="2607"/>
                </a:lnTo>
                <a:lnTo>
                  <a:pt x="2021" y="2597"/>
                </a:lnTo>
                <a:lnTo>
                  <a:pt x="2016" y="2586"/>
                </a:lnTo>
                <a:lnTo>
                  <a:pt x="2012" y="2575"/>
                </a:lnTo>
                <a:lnTo>
                  <a:pt x="2009" y="2564"/>
                </a:lnTo>
                <a:lnTo>
                  <a:pt x="2007" y="2551"/>
                </a:lnTo>
                <a:lnTo>
                  <a:pt x="2006" y="2539"/>
                </a:lnTo>
                <a:lnTo>
                  <a:pt x="2006" y="1561"/>
                </a:lnTo>
                <a:lnTo>
                  <a:pt x="2007" y="1548"/>
                </a:lnTo>
                <a:lnTo>
                  <a:pt x="2009" y="1536"/>
                </a:lnTo>
                <a:lnTo>
                  <a:pt x="2012" y="1524"/>
                </a:lnTo>
                <a:lnTo>
                  <a:pt x="2016" y="1513"/>
                </a:lnTo>
                <a:lnTo>
                  <a:pt x="2021" y="1502"/>
                </a:lnTo>
                <a:lnTo>
                  <a:pt x="2027" y="1492"/>
                </a:lnTo>
                <a:lnTo>
                  <a:pt x="2035" y="1482"/>
                </a:lnTo>
                <a:lnTo>
                  <a:pt x="2042" y="1474"/>
                </a:lnTo>
                <a:lnTo>
                  <a:pt x="2051" y="1466"/>
                </a:lnTo>
                <a:lnTo>
                  <a:pt x="2060" y="1459"/>
                </a:lnTo>
                <a:lnTo>
                  <a:pt x="2071" y="1453"/>
                </a:lnTo>
                <a:lnTo>
                  <a:pt x="2081" y="1448"/>
                </a:lnTo>
                <a:lnTo>
                  <a:pt x="2092" y="1443"/>
                </a:lnTo>
                <a:lnTo>
                  <a:pt x="2104" y="1440"/>
                </a:lnTo>
                <a:lnTo>
                  <a:pt x="2117" y="1438"/>
                </a:lnTo>
                <a:lnTo>
                  <a:pt x="2129" y="1437"/>
                </a:lnTo>
                <a:close/>
                <a:moveTo>
                  <a:pt x="152" y="1437"/>
                </a:moveTo>
                <a:lnTo>
                  <a:pt x="259" y="1437"/>
                </a:lnTo>
                <a:lnTo>
                  <a:pt x="271" y="1438"/>
                </a:lnTo>
                <a:lnTo>
                  <a:pt x="284" y="1440"/>
                </a:lnTo>
                <a:lnTo>
                  <a:pt x="296" y="1443"/>
                </a:lnTo>
                <a:lnTo>
                  <a:pt x="307" y="1448"/>
                </a:lnTo>
                <a:lnTo>
                  <a:pt x="318" y="1453"/>
                </a:lnTo>
                <a:lnTo>
                  <a:pt x="328" y="1459"/>
                </a:lnTo>
                <a:lnTo>
                  <a:pt x="337" y="1466"/>
                </a:lnTo>
                <a:lnTo>
                  <a:pt x="346" y="1474"/>
                </a:lnTo>
                <a:lnTo>
                  <a:pt x="354" y="1482"/>
                </a:lnTo>
                <a:lnTo>
                  <a:pt x="361" y="1492"/>
                </a:lnTo>
                <a:lnTo>
                  <a:pt x="367" y="1502"/>
                </a:lnTo>
                <a:lnTo>
                  <a:pt x="372" y="1513"/>
                </a:lnTo>
                <a:lnTo>
                  <a:pt x="376" y="1524"/>
                </a:lnTo>
                <a:lnTo>
                  <a:pt x="379" y="1536"/>
                </a:lnTo>
                <a:lnTo>
                  <a:pt x="381" y="1548"/>
                </a:lnTo>
                <a:lnTo>
                  <a:pt x="382" y="1561"/>
                </a:lnTo>
                <a:lnTo>
                  <a:pt x="382" y="2539"/>
                </a:lnTo>
                <a:lnTo>
                  <a:pt x="381" y="2551"/>
                </a:lnTo>
                <a:lnTo>
                  <a:pt x="379" y="2564"/>
                </a:lnTo>
                <a:lnTo>
                  <a:pt x="376" y="2575"/>
                </a:lnTo>
                <a:lnTo>
                  <a:pt x="372" y="2586"/>
                </a:lnTo>
                <a:lnTo>
                  <a:pt x="367" y="2597"/>
                </a:lnTo>
                <a:lnTo>
                  <a:pt x="361" y="2607"/>
                </a:lnTo>
                <a:lnTo>
                  <a:pt x="354" y="2616"/>
                </a:lnTo>
                <a:lnTo>
                  <a:pt x="346" y="2625"/>
                </a:lnTo>
                <a:lnTo>
                  <a:pt x="337" y="2633"/>
                </a:lnTo>
                <a:lnTo>
                  <a:pt x="328" y="2640"/>
                </a:lnTo>
                <a:lnTo>
                  <a:pt x="318" y="2646"/>
                </a:lnTo>
                <a:lnTo>
                  <a:pt x="307" y="2651"/>
                </a:lnTo>
                <a:lnTo>
                  <a:pt x="296" y="2655"/>
                </a:lnTo>
                <a:lnTo>
                  <a:pt x="285" y="2658"/>
                </a:lnTo>
                <a:lnTo>
                  <a:pt x="272" y="2660"/>
                </a:lnTo>
                <a:lnTo>
                  <a:pt x="260" y="2661"/>
                </a:lnTo>
                <a:lnTo>
                  <a:pt x="151" y="2661"/>
                </a:lnTo>
                <a:lnTo>
                  <a:pt x="139" y="2660"/>
                </a:lnTo>
                <a:lnTo>
                  <a:pt x="128" y="2658"/>
                </a:lnTo>
                <a:lnTo>
                  <a:pt x="115" y="2655"/>
                </a:lnTo>
                <a:lnTo>
                  <a:pt x="104" y="2651"/>
                </a:lnTo>
                <a:lnTo>
                  <a:pt x="94" y="2646"/>
                </a:lnTo>
                <a:lnTo>
                  <a:pt x="84" y="2640"/>
                </a:lnTo>
                <a:lnTo>
                  <a:pt x="74" y="2633"/>
                </a:lnTo>
                <a:lnTo>
                  <a:pt x="65" y="2625"/>
                </a:lnTo>
                <a:lnTo>
                  <a:pt x="58" y="2616"/>
                </a:lnTo>
                <a:lnTo>
                  <a:pt x="51" y="2607"/>
                </a:lnTo>
                <a:lnTo>
                  <a:pt x="45" y="2597"/>
                </a:lnTo>
                <a:lnTo>
                  <a:pt x="39" y="2586"/>
                </a:lnTo>
                <a:lnTo>
                  <a:pt x="35" y="2575"/>
                </a:lnTo>
                <a:lnTo>
                  <a:pt x="32" y="2564"/>
                </a:lnTo>
                <a:lnTo>
                  <a:pt x="30" y="2551"/>
                </a:lnTo>
                <a:lnTo>
                  <a:pt x="30" y="2539"/>
                </a:lnTo>
                <a:lnTo>
                  <a:pt x="30" y="1561"/>
                </a:lnTo>
                <a:lnTo>
                  <a:pt x="30" y="1548"/>
                </a:lnTo>
                <a:lnTo>
                  <a:pt x="32" y="1536"/>
                </a:lnTo>
                <a:lnTo>
                  <a:pt x="35" y="1524"/>
                </a:lnTo>
                <a:lnTo>
                  <a:pt x="39" y="1513"/>
                </a:lnTo>
                <a:lnTo>
                  <a:pt x="45" y="1502"/>
                </a:lnTo>
                <a:lnTo>
                  <a:pt x="51" y="1492"/>
                </a:lnTo>
                <a:lnTo>
                  <a:pt x="58" y="1482"/>
                </a:lnTo>
                <a:lnTo>
                  <a:pt x="66" y="1474"/>
                </a:lnTo>
                <a:lnTo>
                  <a:pt x="74" y="1466"/>
                </a:lnTo>
                <a:lnTo>
                  <a:pt x="84" y="1459"/>
                </a:lnTo>
                <a:lnTo>
                  <a:pt x="94" y="1453"/>
                </a:lnTo>
                <a:lnTo>
                  <a:pt x="105" y="1448"/>
                </a:lnTo>
                <a:lnTo>
                  <a:pt x="116" y="1443"/>
                </a:lnTo>
                <a:lnTo>
                  <a:pt x="128" y="1440"/>
                </a:lnTo>
                <a:lnTo>
                  <a:pt x="140" y="1438"/>
                </a:lnTo>
                <a:lnTo>
                  <a:pt x="152" y="1437"/>
                </a:lnTo>
                <a:close/>
                <a:moveTo>
                  <a:pt x="985" y="1027"/>
                </a:moveTo>
                <a:lnTo>
                  <a:pt x="1403" y="1027"/>
                </a:lnTo>
                <a:lnTo>
                  <a:pt x="1428" y="1028"/>
                </a:lnTo>
                <a:lnTo>
                  <a:pt x="1452" y="1030"/>
                </a:lnTo>
                <a:lnTo>
                  <a:pt x="1476" y="1033"/>
                </a:lnTo>
                <a:lnTo>
                  <a:pt x="1500" y="1037"/>
                </a:lnTo>
                <a:lnTo>
                  <a:pt x="1523" y="1042"/>
                </a:lnTo>
                <a:lnTo>
                  <a:pt x="1546" y="1048"/>
                </a:lnTo>
                <a:lnTo>
                  <a:pt x="1568" y="1056"/>
                </a:lnTo>
                <a:lnTo>
                  <a:pt x="1590" y="1065"/>
                </a:lnTo>
                <a:lnTo>
                  <a:pt x="1612" y="1075"/>
                </a:lnTo>
                <a:lnTo>
                  <a:pt x="1632" y="1085"/>
                </a:lnTo>
                <a:lnTo>
                  <a:pt x="1652" y="1096"/>
                </a:lnTo>
                <a:lnTo>
                  <a:pt x="1671" y="1109"/>
                </a:lnTo>
                <a:lnTo>
                  <a:pt x="1691" y="1123"/>
                </a:lnTo>
                <a:lnTo>
                  <a:pt x="1709" y="1136"/>
                </a:lnTo>
                <a:lnTo>
                  <a:pt x="1727" y="1152"/>
                </a:lnTo>
                <a:lnTo>
                  <a:pt x="1743" y="1168"/>
                </a:lnTo>
                <a:lnTo>
                  <a:pt x="1758" y="1185"/>
                </a:lnTo>
                <a:lnTo>
                  <a:pt x="1774" y="1202"/>
                </a:lnTo>
                <a:lnTo>
                  <a:pt x="1788" y="1221"/>
                </a:lnTo>
                <a:lnTo>
                  <a:pt x="1801" y="1239"/>
                </a:lnTo>
                <a:lnTo>
                  <a:pt x="1814" y="1259"/>
                </a:lnTo>
                <a:lnTo>
                  <a:pt x="1826" y="1279"/>
                </a:lnTo>
                <a:lnTo>
                  <a:pt x="1836" y="1300"/>
                </a:lnTo>
                <a:lnTo>
                  <a:pt x="1846" y="1320"/>
                </a:lnTo>
                <a:lnTo>
                  <a:pt x="1855" y="1343"/>
                </a:lnTo>
                <a:lnTo>
                  <a:pt x="1862" y="1364"/>
                </a:lnTo>
                <a:lnTo>
                  <a:pt x="1868" y="1388"/>
                </a:lnTo>
                <a:lnTo>
                  <a:pt x="1874" y="1411"/>
                </a:lnTo>
                <a:lnTo>
                  <a:pt x="1879" y="1434"/>
                </a:lnTo>
                <a:lnTo>
                  <a:pt x="1882" y="1459"/>
                </a:lnTo>
                <a:lnTo>
                  <a:pt x="1884" y="1482"/>
                </a:lnTo>
                <a:lnTo>
                  <a:pt x="1884" y="1507"/>
                </a:lnTo>
                <a:lnTo>
                  <a:pt x="1884" y="2661"/>
                </a:lnTo>
                <a:lnTo>
                  <a:pt x="505" y="2661"/>
                </a:lnTo>
                <a:lnTo>
                  <a:pt x="505" y="1507"/>
                </a:lnTo>
                <a:lnTo>
                  <a:pt x="505" y="1482"/>
                </a:lnTo>
                <a:lnTo>
                  <a:pt x="507" y="1459"/>
                </a:lnTo>
                <a:lnTo>
                  <a:pt x="510" y="1434"/>
                </a:lnTo>
                <a:lnTo>
                  <a:pt x="514" y="1411"/>
                </a:lnTo>
                <a:lnTo>
                  <a:pt x="520" y="1388"/>
                </a:lnTo>
                <a:lnTo>
                  <a:pt x="526" y="1364"/>
                </a:lnTo>
                <a:lnTo>
                  <a:pt x="533" y="1343"/>
                </a:lnTo>
                <a:lnTo>
                  <a:pt x="543" y="1320"/>
                </a:lnTo>
                <a:lnTo>
                  <a:pt x="552" y="1300"/>
                </a:lnTo>
                <a:lnTo>
                  <a:pt x="562" y="1279"/>
                </a:lnTo>
                <a:lnTo>
                  <a:pt x="574" y="1259"/>
                </a:lnTo>
                <a:lnTo>
                  <a:pt x="587" y="1239"/>
                </a:lnTo>
                <a:lnTo>
                  <a:pt x="600" y="1221"/>
                </a:lnTo>
                <a:lnTo>
                  <a:pt x="614" y="1202"/>
                </a:lnTo>
                <a:lnTo>
                  <a:pt x="630" y="1185"/>
                </a:lnTo>
                <a:lnTo>
                  <a:pt x="645" y="1168"/>
                </a:lnTo>
                <a:lnTo>
                  <a:pt x="662" y="1152"/>
                </a:lnTo>
                <a:lnTo>
                  <a:pt x="679" y="1136"/>
                </a:lnTo>
                <a:lnTo>
                  <a:pt x="698" y="1123"/>
                </a:lnTo>
                <a:lnTo>
                  <a:pt x="716" y="1109"/>
                </a:lnTo>
                <a:lnTo>
                  <a:pt x="736" y="1096"/>
                </a:lnTo>
                <a:lnTo>
                  <a:pt x="756" y="1085"/>
                </a:lnTo>
                <a:lnTo>
                  <a:pt x="777" y="1075"/>
                </a:lnTo>
                <a:lnTo>
                  <a:pt x="798" y="1065"/>
                </a:lnTo>
                <a:lnTo>
                  <a:pt x="820" y="1056"/>
                </a:lnTo>
                <a:lnTo>
                  <a:pt x="842" y="1048"/>
                </a:lnTo>
                <a:lnTo>
                  <a:pt x="865" y="1042"/>
                </a:lnTo>
                <a:lnTo>
                  <a:pt x="889" y="1037"/>
                </a:lnTo>
                <a:lnTo>
                  <a:pt x="912" y="1033"/>
                </a:lnTo>
                <a:lnTo>
                  <a:pt x="936" y="1030"/>
                </a:lnTo>
                <a:lnTo>
                  <a:pt x="960" y="1028"/>
                </a:lnTo>
                <a:lnTo>
                  <a:pt x="985" y="1027"/>
                </a:lnTo>
                <a:close/>
                <a:moveTo>
                  <a:pt x="581" y="2585"/>
                </a:moveTo>
                <a:lnTo>
                  <a:pt x="653" y="2585"/>
                </a:lnTo>
                <a:lnTo>
                  <a:pt x="1443" y="1105"/>
                </a:lnTo>
                <a:lnTo>
                  <a:pt x="1433" y="1104"/>
                </a:lnTo>
                <a:lnTo>
                  <a:pt x="1424" y="1104"/>
                </a:lnTo>
                <a:lnTo>
                  <a:pt x="1413" y="1103"/>
                </a:lnTo>
                <a:lnTo>
                  <a:pt x="1403" y="1103"/>
                </a:lnTo>
                <a:lnTo>
                  <a:pt x="985" y="1103"/>
                </a:lnTo>
                <a:lnTo>
                  <a:pt x="964" y="1104"/>
                </a:lnTo>
                <a:lnTo>
                  <a:pt x="944" y="1105"/>
                </a:lnTo>
                <a:lnTo>
                  <a:pt x="924" y="1108"/>
                </a:lnTo>
                <a:lnTo>
                  <a:pt x="904" y="1111"/>
                </a:lnTo>
                <a:lnTo>
                  <a:pt x="884" y="1116"/>
                </a:lnTo>
                <a:lnTo>
                  <a:pt x="865" y="1121"/>
                </a:lnTo>
                <a:lnTo>
                  <a:pt x="847" y="1127"/>
                </a:lnTo>
                <a:lnTo>
                  <a:pt x="828" y="1134"/>
                </a:lnTo>
                <a:lnTo>
                  <a:pt x="810" y="1143"/>
                </a:lnTo>
                <a:lnTo>
                  <a:pt x="792" y="1152"/>
                </a:lnTo>
                <a:lnTo>
                  <a:pt x="776" y="1161"/>
                </a:lnTo>
                <a:lnTo>
                  <a:pt x="759" y="1172"/>
                </a:lnTo>
                <a:lnTo>
                  <a:pt x="743" y="1184"/>
                </a:lnTo>
                <a:lnTo>
                  <a:pt x="727" y="1195"/>
                </a:lnTo>
                <a:lnTo>
                  <a:pt x="713" y="1208"/>
                </a:lnTo>
                <a:lnTo>
                  <a:pt x="699" y="1222"/>
                </a:lnTo>
                <a:lnTo>
                  <a:pt x="685" y="1236"/>
                </a:lnTo>
                <a:lnTo>
                  <a:pt x="673" y="1250"/>
                </a:lnTo>
                <a:lnTo>
                  <a:pt x="661" y="1266"/>
                </a:lnTo>
                <a:lnTo>
                  <a:pt x="649" y="1281"/>
                </a:lnTo>
                <a:lnTo>
                  <a:pt x="639" y="1298"/>
                </a:lnTo>
                <a:lnTo>
                  <a:pt x="629" y="1315"/>
                </a:lnTo>
                <a:lnTo>
                  <a:pt x="621" y="1333"/>
                </a:lnTo>
                <a:lnTo>
                  <a:pt x="612" y="1350"/>
                </a:lnTo>
                <a:lnTo>
                  <a:pt x="605" y="1368"/>
                </a:lnTo>
                <a:lnTo>
                  <a:pt x="598" y="1387"/>
                </a:lnTo>
                <a:lnTo>
                  <a:pt x="593" y="1406"/>
                </a:lnTo>
                <a:lnTo>
                  <a:pt x="589" y="1426"/>
                </a:lnTo>
                <a:lnTo>
                  <a:pt x="585" y="1446"/>
                </a:lnTo>
                <a:lnTo>
                  <a:pt x="583" y="1466"/>
                </a:lnTo>
                <a:lnTo>
                  <a:pt x="581" y="1487"/>
                </a:lnTo>
                <a:lnTo>
                  <a:pt x="581" y="1507"/>
                </a:lnTo>
                <a:lnTo>
                  <a:pt x="581" y="2585"/>
                </a:lnTo>
                <a:close/>
                <a:moveTo>
                  <a:pt x="1160" y="76"/>
                </a:moveTo>
                <a:lnTo>
                  <a:pt x="1179" y="76"/>
                </a:lnTo>
                <a:lnTo>
                  <a:pt x="1199" y="78"/>
                </a:lnTo>
                <a:lnTo>
                  <a:pt x="1217" y="80"/>
                </a:lnTo>
                <a:lnTo>
                  <a:pt x="1236" y="83"/>
                </a:lnTo>
                <a:lnTo>
                  <a:pt x="1254" y="87"/>
                </a:lnTo>
                <a:lnTo>
                  <a:pt x="1273" y="92"/>
                </a:lnTo>
                <a:lnTo>
                  <a:pt x="1290" y="98"/>
                </a:lnTo>
                <a:lnTo>
                  <a:pt x="1308" y="104"/>
                </a:lnTo>
                <a:lnTo>
                  <a:pt x="948" y="779"/>
                </a:lnTo>
                <a:lnTo>
                  <a:pt x="929" y="766"/>
                </a:lnTo>
                <a:lnTo>
                  <a:pt x="910" y="751"/>
                </a:lnTo>
                <a:lnTo>
                  <a:pt x="894" y="736"/>
                </a:lnTo>
                <a:lnTo>
                  <a:pt x="877" y="720"/>
                </a:lnTo>
                <a:lnTo>
                  <a:pt x="862" y="702"/>
                </a:lnTo>
                <a:lnTo>
                  <a:pt x="848" y="684"/>
                </a:lnTo>
                <a:lnTo>
                  <a:pt x="835" y="664"/>
                </a:lnTo>
                <a:lnTo>
                  <a:pt x="823" y="644"/>
                </a:lnTo>
                <a:lnTo>
                  <a:pt x="813" y="623"/>
                </a:lnTo>
                <a:lnTo>
                  <a:pt x="803" y="601"/>
                </a:lnTo>
                <a:lnTo>
                  <a:pt x="795" y="579"/>
                </a:lnTo>
                <a:lnTo>
                  <a:pt x="788" y="556"/>
                </a:lnTo>
                <a:lnTo>
                  <a:pt x="783" y="533"/>
                </a:lnTo>
                <a:lnTo>
                  <a:pt x="779" y="509"/>
                </a:lnTo>
                <a:lnTo>
                  <a:pt x="777" y="484"/>
                </a:lnTo>
                <a:lnTo>
                  <a:pt x="776" y="460"/>
                </a:lnTo>
                <a:lnTo>
                  <a:pt x="777" y="439"/>
                </a:lnTo>
                <a:lnTo>
                  <a:pt x="778" y="420"/>
                </a:lnTo>
                <a:lnTo>
                  <a:pt x="781" y="401"/>
                </a:lnTo>
                <a:lnTo>
                  <a:pt x="784" y="382"/>
                </a:lnTo>
                <a:lnTo>
                  <a:pt x="788" y="363"/>
                </a:lnTo>
                <a:lnTo>
                  <a:pt x="793" y="345"/>
                </a:lnTo>
                <a:lnTo>
                  <a:pt x="799" y="327"/>
                </a:lnTo>
                <a:lnTo>
                  <a:pt x="806" y="310"/>
                </a:lnTo>
                <a:lnTo>
                  <a:pt x="814" y="293"/>
                </a:lnTo>
                <a:lnTo>
                  <a:pt x="822" y="276"/>
                </a:lnTo>
                <a:lnTo>
                  <a:pt x="831" y="260"/>
                </a:lnTo>
                <a:lnTo>
                  <a:pt x="841" y="245"/>
                </a:lnTo>
                <a:lnTo>
                  <a:pt x="852" y="230"/>
                </a:lnTo>
                <a:lnTo>
                  <a:pt x="864" y="215"/>
                </a:lnTo>
                <a:lnTo>
                  <a:pt x="875" y="201"/>
                </a:lnTo>
                <a:lnTo>
                  <a:pt x="889" y="188"/>
                </a:lnTo>
                <a:lnTo>
                  <a:pt x="902" y="175"/>
                </a:lnTo>
                <a:lnTo>
                  <a:pt x="915" y="163"/>
                </a:lnTo>
                <a:lnTo>
                  <a:pt x="930" y="152"/>
                </a:lnTo>
                <a:lnTo>
                  <a:pt x="945" y="141"/>
                </a:lnTo>
                <a:lnTo>
                  <a:pt x="960" y="131"/>
                </a:lnTo>
                <a:lnTo>
                  <a:pt x="977" y="122"/>
                </a:lnTo>
                <a:lnTo>
                  <a:pt x="993" y="114"/>
                </a:lnTo>
                <a:lnTo>
                  <a:pt x="1011" y="105"/>
                </a:lnTo>
                <a:lnTo>
                  <a:pt x="1028" y="98"/>
                </a:lnTo>
                <a:lnTo>
                  <a:pt x="1046" y="93"/>
                </a:lnTo>
                <a:lnTo>
                  <a:pt x="1064" y="87"/>
                </a:lnTo>
                <a:lnTo>
                  <a:pt x="1083" y="83"/>
                </a:lnTo>
                <a:lnTo>
                  <a:pt x="1101" y="80"/>
                </a:lnTo>
                <a:lnTo>
                  <a:pt x="1121" y="78"/>
                </a:lnTo>
                <a:lnTo>
                  <a:pt x="1140" y="76"/>
                </a:lnTo>
                <a:lnTo>
                  <a:pt x="1160" y="76"/>
                </a:lnTo>
                <a:close/>
              </a:path>
            </a:pathLst>
          </a:custGeom>
          <a:solidFill>
            <a:schemeClr val="bg1"/>
          </a:solidFill>
          <a:ln w="9525">
            <a:noFill/>
            <a:round/>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Tree>
    <p:extLst>
      <p:ext uri="{BB962C8B-B14F-4D97-AF65-F5344CB8AC3E}">
        <p14:creationId xmlns:p14="http://schemas.microsoft.com/office/powerpoint/2010/main" val="104250810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1"/>
                                        </p:tgtEl>
                                        <p:attrNameLst>
                                          <p:attrName>style.visibility</p:attrName>
                                        </p:attrNameLst>
                                      </p:cBhvr>
                                      <p:to>
                                        <p:strVal val="visible"/>
                                      </p:to>
                                    </p:set>
                                    <p:animEffect transition="in" filter="fade">
                                      <p:cBhvr>
                                        <p:cTn id="13" dur="500"/>
                                        <p:tgtEl>
                                          <p:spTgt spid="81"/>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167"/>
                                        </p:tgtEl>
                                        <p:attrNameLst>
                                          <p:attrName>style.visibility</p:attrName>
                                        </p:attrNameLst>
                                      </p:cBhvr>
                                      <p:to>
                                        <p:strVal val="visible"/>
                                      </p:to>
                                    </p:set>
                                    <p:animEffect transition="in" filter="dissolve">
                                      <p:cBhvr>
                                        <p:cTn id="17"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81" grpId="0" animBg="1"/>
      <p:bldP spid="16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3"/>
          <p:cNvSpPr>
            <a:spLocks noChangeArrowheads="1"/>
          </p:cNvSpPr>
          <p:nvPr/>
        </p:nvSpPr>
        <p:spPr bwMode="auto">
          <a:xfrm rot="19397468">
            <a:off x="4610197" y="1438034"/>
            <a:ext cx="2139415" cy="2199834"/>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7" name="Freeform 3"/>
          <p:cNvSpPr>
            <a:spLocks noChangeArrowheads="1"/>
          </p:cNvSpPr>
          <p:nvPr/>
        </p:nvSpPr>
        <p:spPr bwMode="auto">
          <a:xfrm rot="3202081">
            <a:off x="6225585" y="1998225"/>
            <a:ext cx="2168521" cy="2170307"/>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3"/>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9" name="Freeform 3"/>
          <p:cNvSpPr>
            <a:spLocks noChangeArrowheads="1"/>
          </p:cNvSpPr>
          <p:nvPr/>
        </p:nvSpPr>
        <p:spPr bwMode="auto">
          <a:xfrm rot="8579122">
            <a:off x="5688810" y="3614067"/>
            <a:ext cx="2139415" cy="2199833"/>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4"/>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10" name="Freeform 3"/>
          <p:cNvSpPr>
            <a:spLocks noChangeArrowheads="1"/>
          </p:cNvSpPr>
          <p:nvPr/>
        </p:nvSpPr>
        <p:spPr bwMode="auto">
          <a:xfrm rot="13978264">
            <a:off x="4048427" y="3095027"/>
            <a:ext cx="2168521" cy="2170307"/>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5"/>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23" name="TextBox 22"/>
          <p:cNvSpPr txBox="1"/>
          <p:nvPr/>
        </p:nvSpPr>
        <p:spPr>
          <a:xfrm>
            <a:off x="5027981" y="1910720"/>
            <a:ext cx="1352695" cy="1231076"/>
          </a:xfrm>
          <a:prstGeom prst="rect">
            <a:avLst/>
          </a:prstGeom>
          <a:noFill/>
        </p:spPr>
        <p:txBody>
          <a:bodyPr wrap="square" lIns="121893" tIns="60945" rIns="121893" bIns="60945" rtlCol="0">
            <a:spAutoFit/>
          </a:bodyPr>
          <a:lstStyle/>
          <a:p>
            <a:pPr algn="ctr" defTabSz="608738"/>
            <a:r>
              <a:rPr lang="en-US" sz="7200" b="1" dirty="0">
                <a:solidFill>
                  <a:prstClr val="white"/>
                </a:solidFill>
                <a:latin typeface="微软雅黑"/>
                <a:ea typeface="微软雅黑"/>
                <a:cs typeface="Helvetica Neue"/>
              </a:rPr>
              <a:t>S</a:t>
            </a:r>
            <a:endParaRPr lang="ru-RU" sz="7200" b="1" dirty="0">
              <a:solidFill>
                <a:prstClr val="white"/>
              </a:solidFill>
              <a:latin typeface="微软雅黑"/>
              <a:ea typeface="微软雅黑"/>
              <a:cs typeface="Helvetica Neue"/>
            </a:endParaRPr>
          </a:p>
        </p:txBody>
      </p:sp>
      <p:sp>
        <p:nvSpPr>
          <p:cNvPr id="24" name="TextBox 23"/>
          <p:cNvSpPr txBox="1"/>
          <p:nvPr/>
        </p:nvSpPr>
        <p:spPr>
          <a:xfrm>
            <a:off x="6679990" y="2512721"/>
            <a:ext cx="1352695" cy="1231076"/>
          </a:xfrm>
          <a:prstGeom prst="rect">
            <a:avLst/>
          </a:prstGeom>
          <a:noFill/>
        </p:spPr>
        <p:txBody>
          <a:bodyPr wrap="square" lIns="121893" tIns="60945" rIns="121893" bIns="60945" rtlCol="0">
            <a:spAutoFit/>
          </a:bodyPr>
          <a:lstStyle/>
          <a:p>
            <a:pPr algn="ctr" defTabSz="608738"/>
            <a:r>
              <a:rPr lang="en-US" sz="7200" b="1" dirty="0">
                <a:solidFill>
                  <a:prstClr val="white"/>
                </a:solidFill>
                <a:latin typeface="微软雅黑"/>
                <a:ea typeface="微软雅黑"/>
                <a:cs typeface="Helvetica Neue"/>
              </a:rPr>
              <a:t>O</a:t>
            </a:r>
            <a:endParaRPr lang="ru-RU" sz="7200" b="1" dirty="0">
              <a:solidFill>
                <a:prstClr val="white"/>
              </a:solidFill>
              <a:latin typeface="微软雅黑"/>
              <a:ea typeface="微软雅黑"/>
              <a:cs typeface="Helvetica Neue"/>
            </a:endParaRPr>
          </a:p>
        </p:txBody>
      </p:sp>
      <p:sp>
        <p:nvSpPr>
          <p:cNvPr id="25" name="TextBox 24"/>
          <p:cNvSpPr txBox="1"/>
          <p:nvPr/>
        </p:nvSpPr>
        <p:spPr>
          <a:xfrm>
            <a:off x="6076187" y="4220105"/>
            <a:ext cx="1352695" cy="1231076"/>
          </a:xfrm>
          <a:prstGeom prst="rect">
            <a:avLst/>
          </a:prstGeom>
          <a:noFill/>
        </p:spPr>
        <p:txBody>
          <a:bodyPr wrap="square" lIns="121893" tIns="60945" rIns="121893" bIns="60945" rtlCol="0">
            <a:spAutoFit/>
          </a:bodyPr>
          <a:lstStyle/>
          <a:p>
            <a:pPr algn="ctr" defTabSz="608738"/>
            <a:r>
              <a:rPr lang="en-US" sz="7200" b="1" dirty="0">
                <a:solidFill>
                  <a:prstClr val="white"/>
                </a:solidFill>
                <a:latin typeface="微软雅黑"/>
                <a:ea typeface="微软雅黑"/>
                <a:cs typeface="Helvetica Neue"/>
              </a:rPr>
              <a:t>T</a:t>
            </a:r>
            <a:endParaRPr lang="ru-RU" sz="7200" b="1" dirty="0">
              <a:solidFill>
                <a:prstClr val="white"/>
              </a:solidFill>
              <a:latin typeface="微软雅黑"/>
              <a:ea typeface="微软雅黑"/>
              <a:cs typeface="Helvetica Neue"/>
            </a:endParaRPr>
          </a:p>
        </p:txBody>
      </p:sp>
      <p:sp>
        <p:nvSpPr>
          <p:cNvPr id="26" name="TextBox 25"/>
          <p:cNvSpPr txBox="1"/>
          <p:nvPr/>
        </p:nvSpPr>
        <p:spPr>
          <a:xfrm>
            <a:off x="4454294" y="3616095"/>
            <a:ext cx="1352695" cy="1231076"/>
          </a:xfrm>
          <a:prstGeom prst="rect">
            <a:avLst/>
          </a:prstGeom>
          <a:noFill/>
        </p:spPr>
        <p:txBody>
          <a:bodyPr wrap="square" lIns="121893" tIns="60945" rIns="121893" bIns="60945" rtlCol="0">
            <a:spAutoFit/>
          </a:bodyPr>
          <a:lstStyle/>
          <a:p>
            <a:pPr algn="ctr" defTabSz="608738"/>
            <a:r>
              <a:rPr lang="en-US" sz="7200" b="1" dirty="0">
                <a:solidFill>
                  <a:prstClr val="white"/>
                </a:solidFill>
                <a:latin typeface="微软雅黑"/>
                <a:ea typeface="微软雅黑"/>
                <a:cs typeface="Helvetica Neue"/>
              </a:rPr>
              <a:t>W</a:t>
            </a:r>
            <a:endParaRPr lang="ru-RU" sz="7200" b="1" dirty="0">
              <a:solidFill>
                <a:prstClr val="white"/>
              </a:solidFill>
              <a:latin typeface="微软雅黑"/>
              <a:ea typeface="微软雅黑"/>
              <a:cs typeface="Helvetica Neue"/>
            </a:endParaRPr>
          </a:p>
        </p:txBody>
      </p:sp>
      <p:sp>
        <p:nvSpPr>
          <p:cNvPr id="42" name="TextBox 41"/>
          <p:cNvSpPr txBox="1"/>
          <p:nvPr/>
        </p:nvSpPr>
        <p:spPr>
          <a:xfrm>
            <a:off x="1457331" y="4785018"/>
            <a:ext cx="2938923" cy="620811"/>
          </a:xfrm>
          <a:prstGeom prst="rect">
            <a:avLst/>
          </a:prstGeom>
          <a:noFill/>
        </p:spPr>
        <p:txBody>
          <a:bodyPr wrap="square" lIns="0" rIns="0" bIns="0" rtlCol="0">
            <a:spAutoFit/>
          </a:bodyPr>
          <a:lstStyle/>
          <a:p>
            <a:pPr defTabSz="608738"/>
            <a:r>
              <a:rPr lang="zh-CN" altLang="en-US" sz="1867" dirty="0">
                <a:solidFill>
                  <a:srgbClr val="F95647"/>
                </a:solidFill>
                <a:cs typeface="Calibri"/>
              </a:rPr>
              <a:t>对于这项维护工作什么是主要的</a:t>
            </a:r>
            <a:r>
              <a:rPr lang="en-US" altLang="zh-CN" sz="1867" dirty="0">
                <a:solidFill>
                  <a:srgbClr val="F95647"/>
                </a:solidFill>
                <a:cs typeface="Calibri"/>
              </a:rPr>
              <a:t>(</a:t>
            </a:r>
            <a:r>
              <a:rPr lang="zh-CN" altLang="en-US" sz="1867" dirty="0">
                <a:solidFill>
                  <a:srgbClr val="F95647"/>
                </a:solidFill>
                <a:cs typeface="Calibri"/>
              </a:rPr>
              <a:t>以及次要的</a:t>
            </a:r>
            <a:r>
              <a:rPr lang="en-US" altLang="zh-CN" sz="1867" dirty="0">
                <a:solidFill>
                  <a:srgbClr val="F95647"/>
                </a:solidFill>
                <a:cs typeface="Calibri"/>
              </a:rPr>
              <a:t>)</a:t>
            </a:r>
            <a:r>
              <a:rPr lang="zh-CN" altLang="en-US" sz="1867" dirty="0">
                <a:solidFill>
                  <a:srgbClr val="F95647"/>
                </a:solidFill>
                <a:cs typeface="Calibri"/>
              </a:rPr>
              <a:t>障碍</a:t>
            </a:r>
            <a:r>
              <a:rPr lang="en-US" altLang="zh-CN" sz="1867" dirty="0">
                <a:solidFill>
                  <a:srgbClr val="F95647"/>
                </a:solidFill>
                <a:cs typeface="Calibri"/>
              </a:rPr>
              <a:t>?</a:t>
            </a:r>
            <a:endParaRPr lang="en-US" altLang="zh-CN" sz="1333" dirty="0">
              <a:solidFill>
                <a:prstClr val="white">
                  <a:lumMod val="75000"/>
                </a:prstClr>
              </a:solidFill>
              <a:latin typeface="微软雅黑"/>
              <a:ea typeface="微软雅黑"/>
              <a:cs typeface="Calibri"/>
            </a:endParaRPr>
          </a:p>
        </p:txBody>
      </p:sp>
      <p:sp>
        <p:nvSpPr>
          <p:cNvPr id="44" name="TextBox 43"/>
          <p:cNvSpPr txBox="1"/>
          <p:nvPr/>
        </p:nvSpPr>
        <p:spPr>
          <a:xfrm>
            <a:off x="1546522" y="1958151"/>
            <a:ext cx="2991127" cy="908134"/>
          </a:xfrm>
          <a:prstGeom prst="rect">
            <a:avLst/>
          </a:prstGeom>
          <a:noFill/>
        </p:spPr>
        <p:txBody>
          <a:bodyPr wrap="square" lIns="0" rIns="0" bIns="0" rtlCol="0">
            <a:spAutoFit/>
          </a:bodyPr>
          <a:lstStyle/>
          <a:p>
            <a:pPr defTabSz="608738"/>
            <a:r>
              <a:rPr lang="en-US" altLang="zh-CN" sz="1867" dirty="0">
                <a:solidFill>
                  <a:srgbClr val="1C9494"/>
                </a:solidFill>
                <a:cs typeface="Calibri"/>
              </a:rPr>
              <a:t>       </a:t>
            </a:r>
            <a:r>
              <a:rPr lang="zh-CN" altLang="en-US" sz="1867" dirty="0">
                <a:solidFill>
                  <a:srgbClr val="1C9494"/>
                </a:solidFill>
                <a:cs typeface="Calibri"/>
              </a:rPr>
              <a:t>在当前处境下设计、编码或测试的哪些方面能用不同方法进行</a:t>
            </a:r>
            <a:r>
              <a:rPr lang="en-US" altLang="zh-CN" sz="1867" dirty="0">
                <a:solidFill>
                  <a:srgbClr val="1C9494"/>
                </a:solidFill>
                <a:cs typeface="Calibri"/>
              </a:rPr>
              <a:t>?</a:t>
            </a:r>
          </a:p>
        </p:txBody>
      </p:sp>
      <p:sp>
        <p:nvSpPr>
          <p:cNvPr id="57" name="TextBox 56"/>
          <p:cNvSpPr txBox="1"/>
          <p:nvPr/>
        </p:nvSpPr>
        <p:spPr>
          <a:xfrm>
            <a:off x="8877714" y="1768137"/>
            <a:ext cx="1983925" cy="908134"/>
          </a:xfrm>
          <a:prstGeom prst="rect">
            <a:avLst/>
          </a:prstGeom>
          <a:noFill/>
        </p:spPr>
        <p:txBody>
          <a:bodyPr wrap="square" lIns="0" rIns="0" bIns="0" rtlCol="0">
            <a:spAutoFit/>
          </a:bodyPr>
          <a:lstStyle/>
          <a:p>
            <a:pPr defTabSz="608738"/>
            <a:r>
              <a:rPr lang="en-US" altLang="zh-CN" sz="1867" dirty="0">
                <a:solidFill>
                  <a:srgbClr val="7CB554"/>
                </a:solidFill>
                <a:cs typeface="Calibri"/>
              </a:rPr>
              <a:t>     </a:t>
            </a:r>
            <a:r>
              <a:rPr lang="zh-CN" altLang="en-US" sz="1867" dirty="0">
                <a:solidFill>
                  <a:srgbClr val="7CB554"/>
                </a:solidFill>
                <a:cs typeface="Calibri"/>
              </a:rPr>
              <a:t>哪些维护资源是应该有而事实上却没有的？</a:t>
            </a:r>
            <a:r>
              <a:rPr lang="zh-CN" altLang="en-US" sz="1333" dirty="0">
                <a:solidFill>
                  <a:prstClr val="white">
                    <a:lumMod val="75000"/>
                  </a:prstClr>
                </a:solidFill>
                <a:latin typeface="微软雅黑"/>
                <a:ea typeface="微软雅黑"/>
                <a:cs typeface="Calibri"/>
              </a:rPr>
              <a:t>。</a:t>
            </a:r>
            <a:endParaRPr lang="en-US" sz="1333" dirty="0">
              <a:solidFill>
                <a:prstClr val="white">
                  <a:lumMod val="75000"/>
                </a:prstClr>
              </a:solidFill>
              <a:latin typeface="微软雅黑"/>
              <a:ea typeface="微软雅黑"/>
              <a:cs typeface="Calibri"/>
            </a:endParaRPr>
          </a:p>
        </p:txBody>
      </p:sp>
      <p:sp>
        <p:nvSpPr>
          <p:cNvPr id="59" name="TextBox 58"/>
          <p:cNvSpPr txBox="1"/>
          <p:nvPr/>
        </p:nvSpPr>
        <p:spPr>
          <a:xfrm>
            <a:off x="8894793" y="4575465"/>
            <a:ext cx="1983925" cy="620811"/>
          </a:xfrm>
          <a:prstGeom prst="rect">
            <a:avLst/>
          </a:prstGeom>
          <a:noFill/>
        </p:spPr>
        <p:txBody>
          <a:bodyPr wrap="square" lIns="0" rIns="0" bIns="0" rtlCol="0">
            <a:spAutoFit/>
          </a:bodyPr>
          <a:lstStyle/>
          <a:p>
            <a:pPr algn="r" defTabSz="608738"/>
            <a:r>
              <a:rPr lang="zh-CN" altLang="en-US" sz="1867" dirty="0">
                <a:solidFill>
                  <a:srgbClr val="FAC14D"/>
                </a:solidFill>
                <a:cs typeface="Calibri"/>
              </a:rPr>
              <a:t>要求的维护类型中有预防性维护吗</a:t>
            </a:r>
            <a:r>
              <a:rPr lang="en-US" altLang="zh-CN" sz="1867" dirty="0">
                <a:solidFill>
                  <a:srgbClr val="FAC14D"/>
                </a:solidFill>
                <a:cs typeface="Calibri"/>
              </a:rPr>
              <a:t>?</a:t>
            </a:r>
            <a:endParaRPr lang="en-US" sz="1333" dirty="0">
              <a:solidFill>
                <a:prstClr val="white">
                  <a:lumMod val="75000"/>
                </a:prstClr>
              </a:solidFill>
              <a:latin typeface="微软雅黑"/>
              <a:ea typeface="微软雅黑"/>
              <a:cs typeface="Calibri"/>
            </a:endParaRPr>
          </a:p>
        </p:txBody>
      </p:sp>
      <p:cxnSp>
        <p:nvCxnSpPr>
          <p:cNvPr id="64" name="Elbow Connector 63"/>
          <p:cNvCxnSpPr>
            <a:cxnSpLocks/>
          </p:cNvCxnSpPr>
          <p:nvPr/>
        </p:nvCxnSpPr>
        <p:spPr>
          <a:xfrm flipV="1">
            <a:off x="916804" y="4274260"/>
            <a:ext cx="3291316" cy="296911"/>
          </a:xfrm>
          <a:prstGeom prst="bentConnector3">
            <a:avLst>
              <a:gd name="adj1" fmla="val 50000"/>
            </a:avLst>
          </a:prstGeom>
          <a:ln>
            <a:solidFill>
              <a:schemeClr val="accent5"/>
            </a:solidFill>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1261137" y="1243481"/>
            <a:ext cx="4394473" cy="706759"/>
            <a:chOff x="687602" y="840984"/>
            <a:chExt cx="3554105" cy="682225"/>
          </a:xfrm>
          <a:effectLst/>
        </p:grpSpPr>
        <p:cxnSp>
          <p:nvCxnSpPr>
            <p:cNvPr id="17" name="Straight Connector 16"/>
            <p:cNvCxnSpPr/>
            <p:nvPr/>
          </p:nvCxnSpPr>
          <p:spPr>
            <a:xfrm flipV="1">
              <a:off x="4231411" y="840984"/>
              <a:ext cx="0" cy="459861"/>
            </a:xfrm>
            <a:prstGeom prst="line">
              <a:avLst/>
            </a:prstGeom>
            <a:ln>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687602" y="853440"/>
              <a:ext cx="3554105" cy="0"/>
            </a:xfrm>
            <a:prstGeom prst="line">
              <a:avLst/>
            </a:prstGeom>
            <a:ln>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697641" y="840984"/>
              <a:ext cx="0" cy="682225"/>
            </a:xfrm>
            <a:prstGeom prst="line">
              <a:avLst/>
            </a:prstGeom>
            <a:ln>
              <a:solidFill>
                <a:schemeClr val="accent2"/>
              </a:solidFill>
              <a:tailEnd type="oval"/>
            </a:ln>
            <a:effectLst/>
          </p:spPr>
          <p:style>
            <a:lnRef idx="2">
              <a:schemeClr val="accent1"/>
            </a:lnRef>
            <a:fillRef idx="0">
              <a:schemeClr val="accent1"/>
            </a:fillRef>
            <a:effectRef idx="1">
              <a:schemeClr val="accent1"/>
            </a:effectRef>
            <a:fontRef idx="minor">
              <a:schemeClr val="tx1"/>
            </a:fontRef>
          </p:style>
        </p:cxnSp>
      </p:grpSp>
      <p:cxnSp>
        <p:nvCxnSpPr>
          <p:cNvPr id="52" name="Straight Connector 51"/>
          <p:cNvCxnSpPr>
            <a:cxnSpLocks/>
          </p:cNvCxnSpPr>
          <p:nvPr/>
        </p:nvCxnSpPr>
        <p:spPr>
          <a:xfrm flipH="1">
            <a:off x="8180933" y="3135403"/>
            <a:ext cx="345000" cy="502"/>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a:cxnSpLocks/>
          </p:cNvCxnSpPr>
          <p:nvPr/>
        </p:nvCxnSpPr>
        <p:spPr>
          <a:xfrm flipV="1">
            <a:off x="8525933" y="1392115"/>
            <a:ext cx="0" cy="1759736"/>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8517467" y="1392115"/>
            <a:ext cx="2765773"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flipV="1">
            <a:off x="11272819" y="1375192"/>
            <a:ext cx="0" cy="339597"/>
          </a:xfrm>
          <a:prstGeom prst="line">
            <a:avLst/>
          </a:prstGeom>
          <a:ln>
            <a:solidFill>
              <a:schemeClr val="accent3"/>
            </a:solidFill>
            <a:headEnd type="oval" w="med" len="med"/>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a:cxnSpLocks/>
          </p:cNvCxnSpPr>
          <p:nvPr/>
        </p:nvCxnSpPr>
        <p:spPr>
          <a:xfrm>
            <a:off x="7309005" y="5655806"/>
            <a:ext cx="1046544" cy="0"/>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V="1">
            <a:off x="7309005" y="5139281"/>
            <a:ext cx="0" cy="536157"/>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a:cxnSpLocks/>
          </p:cNvCxnSpPr>
          <p:nvPr/>
        </p:nvCxnSpPr>
        <p:spPr>
          <a:xfrm flipH="1" flipV="1">
            <a:off x="8355549" y="3970092"/>
            <a:ext cx="6440" cy="1685714"/>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a:cxnSpLocks/>
          </p:cNvCxnSpPr>
          <p:nvPr/>
        </p:nvCxnSpPr>
        <p:spPr>
          <a:xfrm flipV="1">
            <a:off x="8361989" y="3911052"/>
            <a:ext cx="2910831" cy="59040"/>
          </a:xfrm>
          <a:prstGeom prst="line">
            <a:avLst/>
          </a:prstGeom>
          <a:ln>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flipV="1">
            <a:off x="11272819" y="3892419"/>
            <a:ext cx="0" cy="536157"/>
          </a:xfrm>
          <a:prstGeom prst="line">
            <a:avLst/>
          </a:prstGeom>
          <a:ln>
            <a:solidFill>
              <a:schemeClr val="accent4"/>
            </a:solidFill>
            <a:headEnd type="oval"/>
          </a:ln>
          <a:effectLst/>
        </p:spPr>
        <p:style>
          <a:lnRef idx="2">
            <a:schemeClr val="accent1"/>
          </a:lnRef>
          <a:fillRef idx="0">
            <a:schemeClr val="accent1"/>
          </a:fillRef>
          <a:effectRef idx="1">
            <a:schemeClr val="accent1"/>
          </a:effectRef>
          <a:fontRef idx="minor">
            <a:schemeClr val="tx1"/>
          </a:fontRef>
        </p:style>
      </p:cxnSp>
      <p:sp>
        <p:nvSpPr>
          <p:cNvPr id="31" name="Freeform 2"/>
          <p:cNvSpPr>
            <a:spLocks noChangeArrowheads="1"/>
          </p:cNvSpPr>
          <p:nvPr/>
        </p:nvSpPr>
        <p:spPr bwMode="auto">
          <a:xfrm>
            <a:off x="673499" y="2151870"/>
            <a:ext cx="522635" cy="529746"/>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accent2"/>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32" name="Freeform 3"/>
          <p:cNvSpPr>
            <a:spLocks noChangeArrowheads="1"/>
          </p:cNvSpPr>
          <p:nvPr/>
        </p:nvSpPr>
        <p:spPr bwMode="auto">
          <a:xfrm>
            <a:off x="524385" y="4877961"/>
            <a:ext cx="671748" cy="522640"/>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accent5"/>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33" name="Freeform 1"/>
          <p:cNvSpPr>
            <a:spLocks noChangeArrowheads="1"/>
          </p:cNvSpPr>
          <p:nvPr/>
        </p:nvSpPr>
        <p:spPr bwMode="auto">
          <a:xfrm>
            <a:off x="11017142" y="1900752"/>
            <a:ext cx="557985" cy="565577"/>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accent3"/>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35" name="Freeform 4"/>
          <p:cNvSpPr>
            <a:spLocks noChangeArrowheads="1"/>
          </p:cNvSpPr>
          <p:nvPr/>
        </p:nvSpPr>
        <p:spPr bwMode="auto">
          <a:xfrm>
            <a:off x="11041537" y="4679192"/>
            <a:ext cx="543866" cy="551265"/>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accent4"/>
          </a:solidFill>
          <a:ln>
            <a:noFill/>
          </a:ln>
          <a:effectLst/>
        </p:spPr>
        <p:txBody>
          <a:bodyPr wrap="none" anchor="ctr"/>
          <a:lstStyle/>
          <a:p>
            <a:pPr defTabSz="608738"/>
            <a:endParaRPr lang="en-US" sz="2400">
              <a:solidFill>
                <a:prstClr val="black"/>
              </a:solidFill>
              <a:latin typeface="微软雅黑"/>
              <a:ea typeface="微软雅黑"/>
            </a:endParaRPr>
          </a:p>
        </p:txBody>
      </p:sp>
      <p:grpSp>
        <p:nvGrpSpPr>
          <p:cNvPr id="34" name="Group 15215">
            <a:extLst>
              <a:ext uri="{FF2B5EF4-FFF2-40B4-BE49-F238E27FC236}">
                <a16:creationId xmlns:a16="http://schemas.microsoft.com/office/drawing/2014/main" id="{0A09863A-BDED-4B81-BCE7-26A615B383F4}"/>
              </a:ext>
            </a:extLst>
          </p:cNvPr>
          <p:cNvGrpSpPr/>
          <p:nvPr/>
        </p:nvGrpSpPr>
        <p:grpSpPr>
          <a:xfrm>
            <a:off x="930188" y="220071"/>
            <a:ext cx="10423612" cy="736374"/>
            <a:chOff x="-558" y="-1"/>
            <a:chExt cx="1883887" cy="1699523"/>
          </a:xfrm>
        </p:grpSpPr>
        <p:sp>
          <p:nvSpPr>
            <p:cNvPr id="38" name="Shape 15210">
              <a:extLst>
                <a:ext uri="{FF2B5EF4-FFF2-40B4-BE49-F238E27FC236}">
                  <a16:creationId xmlns:a16="http://schemas.microsoft.com/office/drawing/2014/main" id="{0C25EC67-2CF8-45DA-97CB-72AC0368C2C5}"/>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39" name="Shape 15211">
              <a:extLst>
                <a:ext uri="{FF2B5EF4-FFF2-40B4-BE49-F238E27FC236}">
                  <a16:creationId xmlns:a16="http://schemas.microsoft.com/office/drawing/2014/main" id="{B1221BB2-8FD5-4933-B9C9-2BB1E0E5C7D7}"/>
                </a:ext>
              </a:extLst>
            </p:cNvPr>
            <p:cNvSpPr/>
            <p:nvPr/>
          </p:nvSpPr>
          <p:spPr>
            <a:xfrm>
              <a:off x="-558" y="789968"/>
              <a:ext cx="1797051" cy="763755"/>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t>处境复查常常是有好处的。一般说来，这种复查试图回答下述问题。</a:t>
              </a:r>
            </a:p>
          </p:txBody>
        </p:sp>
        <p:sp>
          <p:nvSpPr>
            <p:cNvPr id="40" name="Shape 15213">
              <a:extLst>
                <a:ext uri="{FF2B5EF4-FFF2-40B4-BE49-F238E27FC236}">
                  <a16:creationId xmlns:a16="http://schemas.microsoft.com/office/drawing/2014/main" id="{9B757C3F-EBC8-4EA5-9533-9A3DEF3C0F10}"/>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7CB554"/>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grpSp>
        <p:nvGrpSpPr>
          <p:cNvPr id="55" name="Group 15215">
            <a:extLst>
              <a:ext uri="{FF2B5EF4-FFF2-40B4-BE49-F238E27FC236}">
                <a16:creationId xmlns:a16="http://schemas.microsoft.com/office/drawing/2014/main" id="{7D60A60B-E0F8-444D-9216-350FCC9834BD}"/>
              </a:ext>
            </a:extLst>
          </p:cNvPr>
          <p:cNvGrpSpPr/>
          <p:nvPr/>
        </p:nvGrpSpPr>
        <p:grpSpPr>
          <a:xfrm>
            <a:off x="419100" y="5903912"/>
            <a:ext cx="11353800" cy="874347"/>
            <a:chOff x="-558" y="-1"/>
            <a:chExt cx="1883887" cy="2017959"/>
          </a:xfrm>
        </p:grpSpPr>
        <p:sp>
          <p:nvSpPr>
            <p:cNvPr id="56" name="Shape 15210">
              <a:extLst>
                <a:ext uri="{FF2B5EF4-FFF2-40B4-BE49-F238E27FC236}">
                  <a16:creationId xmlns:a16="http://schemas.microsoft.com/office/drawing/2014/main" id="{E1896542-F696-4559-AF6A-933283724FAA}"/>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58" name="Shape 15211">
              <a:extLst>
                <a:ext uri="{FF2B5EF4-FFF2-40B4-BE49-F238E27FC236}">
                  <a16:creationId xmlns:a16="http://schemas.microsoft.com/office/drawing/2014/main" id="{584E690F-058B-49D2-8019-92B670F12DAE}"/>
                </a:ext>
              </a:extLst>
            </p:cNvPr>
            <p:cNvSpPr/>
            <p:nvPr/>
          </p:nvSpPr>
          <p:spPr>
            <a:xfrm>
              <a:off x="-558" y="789968"/>
              <a:ext cx="1797051" cy="1227990"/>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t>处境复查对将来维护工作地进行有重要影响，而且所提供的反馈信息对有效的管理软件组织十分重要</a:t>
              </a:r>
            </a:p>
          </p:txBody>
        </p:sp>
        <p:sp>
          <p:nvSpPr>
            <p:cNvPr id="62" name="Shape 15213">
              <a:extLst>
                <a:ext uri="{FF2B5EF4-FFF2-40B4-BE49-F238E27FC236}">
                  <a16:creationId xmlns:a16="http://schemas.microsoft.com/office/drawing/2014/main" id="{F5FD5F20-3FF0-458F-B054-B0D2DA5C43B8}"/>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FAC14D"/>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spTree>
    <p:extLst>
      <p:ext uri="{BB962C8B-B14F-4D97-AF65-F5344CB8AC3E}">
        <p14:creationId xmlns:p14="http://schemas.microsoft.com/office/powerpoint/2010/main" val="263640160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childTnLst>
                          </p:cTn>
                        </p:par>
                        <p:par>
                          <p:cTn id="20" fill="hold">
                            <p:stCondLst>
                              <p:cond delay="1500"/>
                            </p:stCondLst>
                            <p:childTnLst>
                              <p:par>
                                <p:cTn id="21" presetID="49" presetClass="entr" presetSubtype="0" decel="100000"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 calcmode="lin" valueType="num">
                                      <p:cBhvr>
                                        <p:cTn id="25" dur="500" fill="hold"/>
                                        <p:tgtEl>
                                          <p:spTgt spid="31"/>
                                        </p:tgtEl>
                                        <p:attrNameLst>
                                          <p:attrName>style.rotation</p:attrName>
                                        </p:attrNameLst>
                                      </p:cBhvr>
                                      <p:tavLst>
                                        <p:tav tm="0">
                                          <p:val>
                                            <p:fltVal val="360"/>
                                          </p:val>
                                        </p:tav>
                                        <p:tav tm="100000">
                                          <p:val>
                                            <p:fltVal val="0"/>
                                          </p:val>
                                        </p:tav>
                                      </p:tavLst>
                                    </p:anim>
                                    <p:animEffect transition="in" filter="fade">
                                      <p:cBhvr>
                                        <p:cTn id="26" dur="500"/>
                                        <p:tgtEl>
                                          <p:spTgt spid="31"/>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fade">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3000"/>
                            </p:stCondLst>
                            <p:childTnLst>
                              <p:par>
                                <p:cTn id="38" presetID="53" presetClass="entr" presetSubtype="16"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animEffect transition="in" filter="fade">
                                      <p:cBhvr>
                                        <p:cTn id="42" dur="500"/>
                                        <p:tgtEl>
                                          <p:spTgt spid="26"/>
                                        </p:tgtEl>
                                      </p:cBhvr>
                                    </p:animEffect>
                                  </p:childTnLst>
                                </p:cTn>
                              </p:par>
                            </p:childTnLst>
                          </p:cTn>
                        </p:par>
                        <p:par>
                          <p:cTn id="43" fill="hold">
                            <p:stCondLst>
                              <p:cond delay="3500"/>
                            </p:stCondLst>
                            <p:childTnLst>
                              <p:par>
                                <p:cTn id="44" presetID="10" presetClass="entr" presetSubtype="0" fill="hold" nodeType="afterEffect">
                                  <p:stCondLst>
                                    <p:cond delay="0"/>
                                  </p:stCondLst>
                                  <p:childTnLst>
                                    <p:set>
                                      <p:cBhvr>
                                        <p:cTn id="45" dur="1" fill="hold">
                                          <p:stCondLst>
                                            <p:cond delay="0"/>
                                          </p:stCondLst>
                                        </p:cTn>
                                        <p:tgtEl>
                                          <p:spTgt spid="64"/>
                                        </p:tgtEl>
                                        <p:attrNameLst>
                                          <p:attrName>style.visibility</p:attrName>
                                        </p:attrNameLst>
                                      </p:cBhvr>
                                      <p:to>
                                        <p:strVal val="visible"/>
                                      </p:to>
                                    </p:set>
                                    <p:animEffect transition="in" filter="fade">
                                      <p:cBhvr>
                                        <p:cTn id="46" dur="500"/>
                                        <p:tgtEl>
                                          <p:spTgt spid="64"/>
                                        </p:tgtEl>
                                      </p:cBhvr>
                                    </p:animEffect>
                                  </p:childTnLst>
                                </p:cTn>
                              </p:par>
                            </p:childTnLst>
                          </p:cTn>
                        </p:par>
                        <p:par>
                          <p:cTn id="47" fill="hold">
                            <p:stCondLst>
                              <p:cond delay="4000"/>
                            </p:stCondLst>
                            <p:childTnLst>
                              <p:par>
                                <p:cTn id="48" presetID="49" presetClass="entr" presetSubtype="0" decel="100000"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 calcmode="lin" valueType="num">
                                      <p:cBhvr>
                                        <p:cTn id="50" dur="500" fill="hold"/>
                                        <p:tgtEl>
                                          <p:spTgt spid="32"/>
                                        </p:tgtEl>
                                        <p:attrNameLst>
                                          <p:attrName>ppt_w</p:attrName>
                                        </p:attrNameLst>
                                      </p:cBhvr>
                                      <p:tavLst>
                                        <p:tav tm="0">
                                          <p:val>
                                            <p:fltVal val="0"/>
                                          </p:val>
                                        </p:tav>
                                        <p:tav tm="100000">
                                          <p:val>
                                            <p:strVal val="#ppt_w"/>
                                          </p:val>
                                        </p:tav>
                                      </p:tavLst>
                                    </p:anim>
                                    <p:anim calcmode="lin" valueType="num">
                                      <p:cBhvr>
                                        <p:cTn id="51" dur="500" fill="hold"/>
                                        <p:tgtEl>
                                          <p:spTgt spid="32"/>
                                        </p:tgtEl>
                                        <p:attrNameLst>
                                          <p:attrName>ppt_h</p:attrName>
                                        </p:attrNameLst>
                                      </p:cBhvr>
                                      <p:tavLst>
                                        <p:tav tm="0">
                                          <p:val>
                                            <p:fltVal val="0"/>
                                          </p:val>
                                        </p:tav>
                                        <p:tav tm="100000">
                                          <p:val>
                                            <p:strVal val="#ppt_h"/>
                                          </p:val>
                                        </p:tav>
                                      </p:tavLst>
                                    </p:anim>
                                    <p:anim calcmode="lin" valueType="num">
                                      <p:cBhvr>
                                        <p:cTn id="52" dur="500" fill="hold"/>
                                        <p:tgtEl>
                                          <p:spTgt spid="32"/>
                                        </p:tgtEl>
                                        <p:attrNameLst>
                                          <p:attrName>style.rotation</p:attrName>
                                        </p:attrNameLst>
                                      </p:cBhvr>
                                      <p:tavLst>
                                        <p:tav tm="0">
                                          <p:val>
                                            <p:fltVal val="360"/>
                                          </p:val>
                                        </p:tav>
                                        <p:tav tm="100000">
                                          <p:val>
                                            <p:fltVal val="0"/>
                                          </p:val>
                                        </p:tav>
                                      </p:tavLst>
                                    </p:anim>
                                    <p:animEffect transition="in" filter="fade">
                                      <p:cBhvr>
                                        <p:cTn id="53" dur="500"/>
                                        <p:tgtEl>
                                          <p:spTgt spid="32"/>
                                        </p:tgtEl>
                                      </p:cBhvr>
                                    </p:animEffect>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42"/>
                                        </p:tgtEl>
                                        <p:attrNameLst>
                                          <p:attrName>style.visibility</p:attrName>
                                        </p:attrNameLst>
                                      </p:cBhvr>
                                      <p:to>
                                        <p:strVal val="visible"/>
                                      </p:to>
                                    </p:set>
                                    <p:animEffect transition="in" filter="fade">
                                      <p:cBhvr>
                                        <p:cTn id="57" dur="500"/>
                                        <p:tgtEl>
                                          <p:spTgt spid="42"/>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7"/>
                                        </p:tgtEl>
                                        <p:attrNameLst>
                                          <p:attrName>style.visibility</p:attrName>
                                        </p:attrNameLst>
                                      </p:cBhvr>
                                      <p:to>
                                        <p:strVal val="visible"/>
                                      </p:to>
                                    </p:set>
                                    <p:anim calcmode="lin" valueType="num">
                                      <p:cBhvr>
                                        <p:cTn id="61" dur="500" fill="hold"/>
                                        <p:tgtEl>
                                          <p:spTgt spid="7"/>
                                        </p:tgtEl>
                                        <p:attrNameLst>
                                          <p:attrName>ppt_w</p:attrName>
                                        </p:attrNameLst>
                                      </p:cBhvr>
                                      <p:tavLst>
                                        <p:tav tm="0">
                                          <p:val>
                                            <p:fltVal val="0"/>
                                          </p:val>
                                        </p:tav>
                                        <p:tav tm="100000">
                                          <p:val>
                                            <p:strVal val="#ppt_w"/>
                                          </p:val>
                                        </p:tav>
                                      </p:tavLst>
                                    </p:anim>
                                    <p:anim calcmode="lin" valueType="num">
                                      <p:cBhvr>
                                        <p:cTn id="62" dur="500" fill="hold"/>
                                        <p:tgtEl>
                                          <p:spTgt spid="7"/>
                                        </p:tgtEl>
                                        <p:attrNameLst>
                                          <p:attrName>ppt_h</p:attrName>
                                        </p:attrNameLst>
                                      </p:cBhvr>
                                      <p:tavLst>
                                        <p:tav tm="0">
                                          <p:val>
                                            <p:fltVal val="0"/>
                                          </p:val>
                                        </p:tav>
                                        <p:tav tm="100000">
                                          <p:val>
                                            <p:strVal val="#ppt_h"/>
                                          </p:val>
                                        </p:tav>
                                      </p:tavLst>
                                    </p:anim>
                                    <p:animEffect transition="in" filter="fade">
                                      <p:cBhvr>
                                        <p:cTn id="63" dur="500"/>
                                        <p:tgtEl>
                                          <p:spTgt spid="7"/>
                                        </p:tgtEl>
                                      </p:cBhvr>
                                    </p:animEffect>
                                  </p:childTnLst>
                                </p:cTn>
                              </p:par>
                            </p:childTnLst>
                          </p:cTn>
                        </p:par>
                        <p:par>
                          <p:cTn id="64" fill="hold">
                            <p:stCondLst>
                              <p:cond delay="5500"/>
                            </p:stCondLst>
                            <p:childTnLst>
                              <p:par>
                                <p:cTn id="65" presetID="53" presetClass="entr" presetSubtype="16" fill="hold" grpId="0" nodeType="afterEffect">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cBhvr>
                                        <p:cTn id="67" dur="500" fill="hold"/>
                                        <p:tgtEl>
                                          <p:spTgt spid="24"/>
                                        </p:tgtEl>
                                        <p:attrNameLst>
                                          <p:attrName>ppt_w</p:attrName>
                                        </p:attrNameLst>
                                      </p:cBhvr>
                                      <p:tavLst>
                                        <p:tav tm="0">
                                          <p:val>
                                            <p:fltVal val="0"/>
                                          </p:val>
                                        </p:tav>
                                        <p:tav tm="100000">
                                          <p:val>
                                            <p:strVal val="#ppt_w"/>
                                          </p:val>
                                        </p:tav>
                                      </p:tavLst>
                                    </p:anim>
                                    <p:anim calcmode="lin" valueType="num">
                                      <p:cBhvr>
                                        <p:cTn id="68" dur="500" fill="hold"/>
                                        <p:tgtEl>
                                          <p:spTgt spid="24"/>
                                        </p:tgtEl>
                                        <p:attrNameLst>
                                          <p:attrName>ppt_h</p:attrName>
                                        </p:attrNameLst>
                                      </p:cBhvr>
                                      <p:tavLst>
                                        <p:tav tm="0">
                                          <p:val>
                                            <p:fltVal val="0"/>
                                          </p:val>
                                        </p:tav>
                                        <p:tav tm="100000">
                                          <p:val>
                                            <p:strVal val="#ppt_h"/>
                                          </p:val>
                                        </p:tav>
                                      </p:tavLst>
                                    </p:anim>
                                    <p:animEffect transition="in" filter="fade">
                                      <p:cBhvr>
                                        <p:cTn id="69" dur="500"/>
                                        <p:tgtEl>
                                          <p:spTgt spid="24"/>
                                        </p:tgtEl>
                                      </p:cBhvr>
                                    </p:animEffect>
                                  </p:childTnLst>
                                </p:cTn>
                              </p:par>
                            </p:childTnLst>
                          </p:cTn>
                        </p:par>
                        <p:par>
                          <p:cTn id="70" fill="hold">
                            <p:stCondLst>
                              <p:cond delay="6000"/>
                            </p:stCondLst>
                            <p:childTnLst>
                              <p:par>
                                <p:cTn id="71" presetID="10" presetClass="entr" presetSubtype="0" fill="hold" nodeType="afterEffect">
                                  <p:stCondLst>
                                    <p:cond delay="0"/>
                                  </p:stCondLst>
                                  <p:childTnLst>
                                    <p:set>
                                      <p:cBhvr>
                                        <p:cTn id="72" dur="1" fill="hold">
                                          <p:stCondLst>
                                            <p:cond delay="0"/>
                                          </p:stCondLst>
                                        </p:cTn>
                                        <p:tgtEl>
                                          <p:spTgt spid="52"/>
                                        </p:tgtEl>
                                        <p:attrNameLst>
                                          <p:attrName>style.visibility</p:attrName>
                                        </p:attrNameLst>
                                      </p:cBhvr>
                                      <p:to>
                                        <p:strVal val="visible"/>
                                      </p:to>
                                    </p:set>
                                    <p:animEffect transition="in" filter="fade">
                                      <p:cBhvr>
                                        <p:cTn id="73" dur="500"/>
                                        <p:tgtEl>
                                          <p:spTgt spid="52"/>
                                        </p:tgtEl>
                                      </p:cBhvr>
                                    </p:animEffect>
                                  </p:childTnLst>
                                </p:cTn>
                              </p:par>
                            </p:childTnLst>
                          </p:cTn>
                        </p:par>
                        <p:par>
                          <p:cTn id="74" fill="hold">
                            <p:stCondLst>
                              <p:cond delay="6500"/>
                            </p:stCondLst>
                            <p:childTnLst>
                              <p:par>
                                <p:cTn id="75" presetID="10" presetClass="entr" presetSubtype="0" fill="hold" nodeType="afterEffect">
                                  <p:stCondLst>
                                    <p:cond delay="0"/>
                                  </p:stCondLst>
                                  <p:childTnLst>
                                    <p:set>
                                      <p:cBhvr>
                                        <p:cTn id="76" dur="1" fill="hold">
                                          <p:stCondLst>
                                            <p:cond delay="0"/>
                                          </p:stCondLst>
                                        </p:cTn>
                                        <p:tgtEl>
                                          <p:spTgt spid="60"/>
                                        </p:tgtEl>
                                        <p:attrNameLst>
                                          <p:attrName>style.visibility</p:attrName>
                                        </p:attrNameLst>
                                      </p:cBhvr>
                                      <p:to>
                                        <p:strVal val="visible"/>
                                      </p:to>
                                    </p:set>
                                    <p:animEffect transition="in" filter="fade">
                                      <p:cBhvr>
                                        <p:cTn id="77" dur="500"/>
                                        <p:tgtEl>
                                          <p:spTgt spid="60"/>
                                        </p:tgtEl>
                                      </p:cBhvr>
                                    </p:animEffect>
                                  </p:childTnLst>
                                </p:cTn>
                              </p:par>
                            </p:childTnLst>
                          </p:cTn>
                        </p:par>
                        <p:par>
                          <p:cTn id="78" fill="hold">
                            <p:stCondLst>
                              <p:cond delay="7000"/>
                            </p:stCondLst>
                            <p:childTnLst>
                              <p:par>
                                <p:cTn id="79" presetID="10" presetClass="entr" presetSubtype="0" fill="hold" nodeType="afterEffect">
                                  <p:stCondLst>
                                    <p:cond delay="0"/>
                                  </p:stCondLst>
                                  <p:childTnLst>
                                    <p:set>
                                      <p:cBhvr>
                                        <p:cTn id="80" dur="1" fill="hold">
                                          <p:stCondLst>
                                            <p:cond delay="0"/>
                                          </p:stCondLst>
                                        </p:cTn>
                                        <p:tgtEl>
                                          <p:spTgt spid="61"/>
                                        </p:tgtEl>
                                        <p:attrNameLst>
                                          <p:attrName>style.visibility</p:attrName>
                                        </p:attrNameLst>
                                      </p:cBhvr>
                                      <p:to>
                                        <p:strVal val="visible"/>
                                      </p:to>
                                    </p:set>
                                    <p:animEffect transition="in" filter="fade">
                                      <p:cBhvr>
                                        <p:cTn id="81" dur="500"/>
                                        <p:tgtEl>
                                          <p:spTgt spid="61"/>
                                        </p:tgtEl>
                                      </p:cBhvr>
                                    </p:animEffect>
                                  </p:childTnLst>
                                </p:cTn>
                              </p:par>
                            </p:childTnLst>
                          </p:cTn>
                        </p:par>
                        <p:par>
                          <p:cTn id="82" fill="hold">
                            <p:stCondLst>
                              <p:cond delay="7500"/>
                            </p:stCondLst>
                            <p:childTnLst>
                              <p:par>
                                <p:cTn id="83" presetID="10" presetClass="entr" presetSubtype="0" fill="hold" nodeType="afterEffect">
                                  <p:stCondLst>
                                    <p:cond delay="0"/>
                                  </p:stCondLst>
                                  <p:childTnLst>
                                    <p:set>
                                      <p:cBhvr>
                                        <p:cTn id="84" dur="1" fill="hold">
                                          <p:stCondLst>
                                            <p:cond delay="0"/>
                                          </p:stCondLst>
                                        </p:cTn>
                                        <p:tgtEl>
                                          <p:spTgt spid="67"/>
                                        </p:tgtEl>
                                        <p:attrNameLst>
                                          <p:attrName>style.visibility</p:attrName>
                                        </p:attrNameLst>
                                      </p:cBhvr>
                                      <p:to>
                                        <p:strVal val="visible"/>
                                      </p:to>
                                    </p:set>
                                    <p:animEffect transition="in" filter="fade">
                                      <p:cBhvr>
                                        <p:cTn id="85" dur="500"/>
                                        <p:tgtEl>
                                          <p:spTgt spid="67"/>
                                        </p:tgtEl>
                                      </p:cBhvr>
                                    </p:animEffect>
                                  </p:childTnLst>
                                </p:cTn>
                              </p:par>
                            </p:childTnLst>
                          </p:cTn>
                        </p:par>
                        <p:par>
                          <p:cTn id="86" fill="hold">
                            <p:stCondLst>
                              <p:cond delay="8000"/>
                            </p:stCondLst>
                            <p:childTnLst>
                              <p:par>
                                <p:cTn id="87" presetID="49" presetClass="entr" presetSubtype="0" decel="100000" fill="hold" grpId="0" nodeType="afterEffect">
                                  <p:stCondLst>
                                    <p:cond delay="0"/>
                                  </p:stCondLst>
                                  <p:childTnLst>
                                    <p:set>
                                      <p:cBhvr>
                                        <p:cTn id="88" dur="1" fill="hold">
                                          <p:stCondLst>
                                            <p:cond delay="0"/>
                                          </p:stCondLst>
                                        </p:cTn>
                                        <p:tgtEl>
                                          <p:spTgt spid="33"/>
                                        </p:tgtEl>
                                        <p:attrNameLst>
                                          <p:attrName>style.visibility</p:attrName>
                                        </p:attrNameLst>
                                      </p:cBhvr>
                                      <p:to>
                                        <p:strVal val="visible"/>
                                      </p:to>
                                    </p:set>
                                    <p:anim calcmode="lin" valueType="num">
                                      <p:cBhvr>
                                        <p:cTn id="89" dur="500" fill="hold"/>
                                        <p:tgtEl>
                                          <p:spTgt spid="33"/>
                                        </p:tgtEl>
                                        <p:attrNameLst>
                                          <p:attrName>ppt_w</p:attrName>
                                        </p:attrNameLst>
                                      </p:cBhvr>
                                      <p:tavLst>
                                        <p:tav tm="0">
                                          <p:val>
                                            <p:fltVal val="0"/>
                                          </p:val>
                                        </p:tav>
                                        <p:tav tm="100000">
                                          <p:val>
                                            <p:strVal val="#ppt_w"/>
                                          </p:val>
                                        </p:tav>
                                      </p:tavLst>
                                    </p:anim>
                                    <p:anim calcmode="lin" valueType="num">
                                      <p:cBhvr>
                                        <p:cTn id="90" dur="500" fill="hold"/>
                                        <p:tgtEl>
                                          <p:spTgt spid="33"/>
                                        </p:tgtEl>
                                        <p:attrNameLst>
                                          <p:attrName>ppt_h</p:attrName>
                                        </p:attrNameLst>
                                      </p:cBhvr>
                                      <p:tavLst>
                                        <p:tav tm="0">
                                          <p:val>
                                            <p:fltVal val="0"/>
                                          </p:val>
                                        </p:tav>
                                        <p:tav tm="100000">
                                          <p:val>
                                            <p:strVal val="#ppt_h"/>
                                          </p:val>
                                        </p:tav>
                                      </p:tavLst>
                                    </p:anim>
                                    <p:anim calcmode="lin" valueType="num">
                                      <p:cBhvr>
                                        <p:cTn id="91" dur="500" fill="hold"/>
                                        <p:tgtEl>
                                          <p:spTgt spid="33"/>
                                        </p:tgtEl>
                                        <p:attrNameLst>
                                          <p:attrName>style.rotation</p:attrName>
                                        </p:attrNameLst>
                                      </p:cBhvr>
                                      <p:tavLst>
                                        <p:tav tm="0">
                                          <p:val>
                                            <p:fltVal val="360"/>
                                          </p:val>
                                        </p:tav>
                                        <p:tav tm="100000">
                                          <p:val>
                                            <p:fltVal val="0"/>
                                          </p:val>
                                        </p:tav>
                                      </p:tavLst>
                                    </p:anim>
                                    <p:animEffect transition="in" filter="fade">
                                      <p:cBhvr>
                                        <p:cTn id="92" dur="500"/>
                                        <p:tgtEl>
                                          <p:spTgt spid="33"/>
                                        </p:tgtEl>
                                      </p:cBhvr>
                                    </p:animEffect>
                                  </p:childTnLst>
                                </p:cTn>
                              </p:par>
                            </p:childTnLst>
                          </p:cTn>
                        </p:par>
                        <p:par>
                          <p:cTn id="93" fill="hold">
                            <p:stCondLst>
                              <p:cond delay="8500"/>
                            </p:stCondLst>
                            <p:childTnLst>
                              <p:par>
                                <p:cTn id="94" presetID="10" presetClass="entr" presetSubtype="0" fill="hold" grpId="0" nodeType="afterEffect">
                                  <p:stCondLst>
                                    <p:cond delay="0"/>
                                  </p:stCondLst>
                                  <p:childTnLst>
                                    <p:set>
                                      <p:cBhvr>
                                        <p:cTn id="95" dur="1" fill="hold">
                                          <p:stCondLst>
                                            <p:cond delay="0"/>
                                          </p:stCondLst>
                                        </p:cTn>
                                        <p:tgtEl>
                                          <p:spTgt spid="57"/>
                                        </p:tgtEl>
                                        <p:attrNameLst>
                                          <p:attrName>style.visibility</p:attrName>
                                        </p:attrNameLst>
                                      </p:cBhvr>
                                      <p:to>
                                        <p:strVal val="visible"/>
                                      </p:to>
                                    </p:set>
                                    <p:animEffect transition="in" filter="fade">
                                      <p:cBhvr>
                                        <p:cTn id="96" dur="500"/>
                                        <p:tgtEl>
                                          <p:spTgt spid="57"/>
                                        </p:tgtEl>
                                      </p:cBhvr>
                                    </p:animEffect>
                                  </p:childTnLst>
                                </p:cTn>
                              </p:par>
                            </p:childTnLst>
                          </p:cTn>
                        </p:par>
                        <p:par>
                          <p:cTn id="97" fill="hold">
                            <p:stCondLst>
                              <p:cond delay="9000"/>
                            </p:stCondLst>
                            <p:childTnLst>
                              <p:par>
                                <p:cTn id="98" presetID="53" presetClass="entr" presetSubtype="16" fill="hold" grpId="0" nodeType="afterEffect">
                                  <p:stCondLst>
                                    <p:cond delay="0"/>
                                  </p:stCondLst>
                                  <p:childTnLst>
                                    <p:set>
                                      <p:cBhvr>
                                        <p:cTn id="99" dur="1" fill="hold">
                                          <p:stCondLst>
                                            <p:cond delay="0"/>
                                          </p:stCondLst>
                                        </p:cTn>
                                        <p:tgtEl>
                                          <p:spTgt spid="9"/>
                                        </p:tgtEl>
                                        <p:attrNameLst>
                                          <p:attrName>style.visibility</p:attrName>
                                        </p:attrNameLst>
                                      </p:cBhvr>
                                      <p:to>
                                        <p:strVal val="visible"/>
                                      </p:to>
                                    </p:set>
                                    <p:anim calcmode="lin" valueType="num">
                                      <p:cBhvr>
                                        <p:cTn id="100" dur="500" fill="hold"/>
                                        <p:tgtEl>
                                          <p:spTgt spid="9"/>
                                        </p:tgtEl>
                                        <p:attrNameLst>
                                          <p:attrName>ppt_w</p:attrName>
                                        </p:attrNameLst>
                                      </p:cBhvr>
                                      <p:tavLst>
                                        <p:tav tm="0">
                                          <p:val>
                                            <p:fltVal val="0"/>
                                          </p:val>
                                        </p:tav>
                                        <p:tav tm="100000">
                                          <p:val>
                                            <p:strVal val="#ppt_w"/>
                                          </p:val>
                                        </p:tav>
                                      </p:tavLst>
                                    </p:anim>
                                    <p:anim calcmode="lin" valueType="num">
                                      <p:cBhvr>
                                        <p:cTn id="101" dur="500" fill="hold"/>
                                        <p:tgtEl>
                                          <p:spTgt spid="9"/>
                                        </p:tgtEl>
                                        <p:attrNameLst>
                                          <p:attrName>ppt_h</p:attrName>
                                        </p:attrNameLst>
                                      </p:cBhvr>
                                      <p:tavLst>
                                        <p:tav tm="0">
                                          <p:val>
                                            <p:fltVal val="0"/>
                                          </p:val>
                                        </p:tav>
                                        <p:tav tm="100000">
                                          <p:val>
                                            <p:strVal val="#ppt_h"/>
                                          </p:val>
                                        </p:tav>
                                      </p:tavLst>
                                    </p:anim>
                                    <p:animEffect transition="in" filter="fade">
                                      <p:cBhvr>
                                        <p:cTn id="102" dur="500"/>
                                        <p:tgtEl>
                                          <p:spTgt spid="9"/>
                                        </p:tgtEl>
                                      </p:cBhvr>
                                    </p:animEffect>
                                  </p:childTnLst>
                                </p:cTn>
                              </p:par>
                            </p:childTnLst>
                          </p:cTn>
                        </p:par>
                        <p:par>
                          <p:cTn id="103" fill="hold">
                            <p:stCondLst>
                              <p:cond delay="9500"/>
                            </p:stCondLst>
                            <p:childTnLst>
                              <p:par>
                                <p:cTn id="104" presetID="53" presetClass="entr" presetSubtype="16" fill="hold" grpId="0" nodeType="afterEffect">
                                  <p:stCondLst>
                                    <p:cond delay="0"/>
                                  </p:stCondLst>
                                  <p:childTnLst>
                                    <p:set>
                                      <p:cBhvr>
                                        <p:cTn id="105" dur="1" fill="hold">
                                          <p:stCondLst>
                                            <p:cond delay="0"/>
                                          </p:stCondLst>
                                        </p:cTn>
                                        <p:tgtEl>
                                          <p:spTgt spid="25"/>
                                        </p:tgtEl>
                                        <p:attrNameLst>
                                          <p:attrName>style.visibility</p:attrName>
                                        </p:attrNameLst>
                                      </p:cBhvr>
                                      <p:to>
                                        <p:strVal val="visible"/>
                                      </p:to>
                                    </p:set>
                                    <p:anim calcmode="lin" valueType="num">
                                      <p:cBhvr>
                                        <p:cTn id="106" dur="500" fill="hold"/>
                                        <p:tgtEl>
                                          <p:spTgt spid="25"/>
                                        </p:tgtEl>
                                        <p:attrNameLst>
                                          <p:attrName>ppt_w</p:attrName>
                                        </p:attrNameLst>
                                      </p:cBhvr>
                                      <p:tavLst>
                                        <p:tav tm="0">
                                          <p:val>
                                            <p:fltVal val="0"/>
                                          </p:val>
                                        </p:tav>
                                        <p:tav tm="100000">
                                          <p:val>
                                            <p:strVal val="#ppt_w"/>
                                          </p:val>
                                        </p:tav>
                                      </p:tavLst>
                                    </p:anim>
                                    <p:anim calcmode="lin" valueType="num">
                                      <p:cBhvr>
                                        <p:cTn id="107" dur="500" fill="hold"/>
                                        <p:tgtEl>
                                          <p:spTgt spid="25"/>
                                        </p:tgtEl>
                                        <p:attrNameLst>
                                          <p:attrName>ppt_h</p:attrName>
                                        </p:attrNameLst>
                                      </p:cBhvr>
                                      <p:tavLst>
                                        <p:tav tm="0">
                                          <p:val>
                                            <p:fltVal val="0"/>
                                          </p:val>
                                        </p:tav>
                                        <p:tav tm="100000">
                                          <p:val>
                                            <p:strVal val="#ppt_h"/>
                                          </p:val>
                                        </p:tav>
                                      </p:tavLst>
                                    </p:anim>
                                    <p:animEffect transition="in" filter="fade">
                                      <p:cBhvr>
                                        <p:cTn id="108" dur="500"/>
                                        <p:tgtEl>
                                          <p:spTgt spid="25"/>
                                        </p:tgtEl>
                                      </p:cBhvr>
                                    </p:animEffect>
                                  </p:childTnLst>
                                </p:cTn>
                              </p:par>
                            </p:childTnLst>
                          </p:cTn>
                        </p:par>
                        <p:par>
                          <p:cTn id="109" fill="hold">
                            <p:stCondLst>
                              <p:cond delay="10000"/>
                            </p:stCondLst>
                            <p:childTnLst>
                              <p:par>
                                <p:cTn id="110" presetID="10" presetClass="entr" presetSubtype="0" fill="hold" nodeType="afterEffect">
                                  <p:stCondLst>
                                    <p:cond delay="0"/>
                                  </p:stCondLst>
                                  <p:childTnLst>
                                    <p:set>
                                      <p:cBhvr>
                                        <p:cTn id="111" dur="1" fill="hold">
                                          <p:stCondLst>
                                            <p:cond delay="0"/>
                                          </p:stCondLst>
                                        </p:cTn>
                                        <p:tgtEl>
                                          <p:spTgt spid="80"/>
                                        </p:tgtEl>
                                        <p:attrNameLst>
                                          <p:attrName>style.visibility</p:attrName>
                                        </p:attrNameLst>
                                      </p:cBhvr>
                                      <p:to>
                                        <p:strVal val="visible"/>
                                      </p:to>
                                    </p:set>
                                    <p:animEffect transition="in" filter="fade">
                                      <p:cBhvr>
                                        <p:cTn id="112" dur="500"/>
                                        <p:tgtEl>
                                          <p:spTgt spid="80"/>
                                        </p:tgtEl>
                                      </p:cBhvr>
                                    </p:animEffect>
                                  </p:childTnLst>
                                </p:cTn>
                              </p:par>
                            </p:childTnLst>
                          </p:cTn>
                        </p:par>
                        <p:par>
                          <p:cTn id="113" fill="hold">
                            <p:stCondLst>
                              <p:cond delay="10500"/>
                            </p:stCondLst>
                            <p:childTnLst>
                              <p:par>
                                <p:cTn id="114" presetID="10" presetClass="entr" presetSubtype="0" fill="hold" nodeType="afterEffect">
                                  <p:stCondLst>
                                    <p:cond delay="0"/>
                                  </p:stCondLst>
                                  <p:childTnLst>
                                    <p:set>
                                      <p:cBhvr>
                                        <p:cTn id="115" dur="1" fill="hold">
                                          <p:stCondLst>
                                            <p:cond delay="0"/>
                                          </p:stCondLst>
                                        </p:cTn>
                                        <p:tgtEl>
                                          <p:spTgt spid="78"/>
                                        </p:tgtEl>
                                        <p:attrNameLst>
                                          <p:attrName>style.visibility</p:attrName>
                                        </p:attrNameLst>
                                      </p:cBhvr>
                                      <p:to>
                                        <p:strVal val="visible"/>
                                      </p:to>
                                    </p:set>
                                    <p:animEffect transition="in" filter="fade">
                                      <p:cBhvr>
                                        <p:cTn id="116" dur="500"/>
                                        <p:tgtEl>
                                          <p:spTgt spid="78"/>
                                        </p:tgtEl>
                                      </p:cBhvr>
                                    </p:animEffect>
                                  </p:childTnLst>
                                </p:cTn>
                              </p:par>
                            </p:childTnLst>
                          </p:cTn>
                        </p:par>
                        <p:par>
                          <p:cTn id="117" fill="hold">
                            <p:stCondLst>
                              <p:cond delay="11000"/>
                            </p:stCondLst>
                            <p:childTnLst>
                              <p:par>
                                <p:cTn id="118" presetID="10" presetClass="entr" presetSubtype="0" fill="hold" nodeType="afterEffect">
                                  <p:stCondLst>
                                    <p:cond delay="0"/>
                                  </p:stCondLst>
                                  <p:childTnLst>
                                    <p:set>
                                      <p:cBhvr>
                                        <p:cTn id="119" dur="1" fill="hold">
                                          <p:stCondLst>
                                            <p:cond delay="0"/>
                                          </p:stCondLst>
                                        </p:cTn>
                                        <p:tgtEl>
                                          <p:spTgt spid="82"/>
                                        </p:tgtEl>
                                        <p:attrNameLst>
                                          <p:attrName>style.visibility</p:attrName>
                                        </p:attrNameLst>
                                      </p:cBhvr>
                                      <p:to>
                                        <p:strVal val="visible"/>
                                      </p:to>
                                    </p:set>
                                    <p:animEffect transition="in" filter="fade">
                                      <p:cBhvr>
                                        <p:cTn id="120" dur="500"/>
                                        <p:tgtEl>
                                          <p:spTgt spid="82"/>
                                        </p:tgtEl>
                                      </p:cBhvr>
                                    </p:animEffect>
                                  </p:childTnLst>
                                </p:cTn>
                              </p:par>
                            </p:childTnLst>
                          </p:cTn>
                        </p:par>
                        <p:par>
                          <p:cTn id="121" fill="hold">
                            <p:stCondLst>
                              <p:cond delay="11500"/>
                            </p:stCondLst>
                            <p:childTnLst>
                              <p:par>
                                <p:cTn id="122" presetID="10" presetClass="entr" presetSubtype="0" fill="hold" nodeType="afterEffect">
                                  <p:stCondLst>
                                    <p:cond delay="0"/>
                                  </p:stCondLst>
                                  <p:childTnLst>
                                    <p:set>
                                      <p:cBhvr>
                                        <p:cTn id="123" dur="1" fill="hold">
                                          <p:stCondLst>
                                            <p:cond delay="0"/>
                                          </p:stCondLst>
                                        </p:cTn>
                                        <p:tgtEl>
                                          <p:spTgt spid="86"/>
                                        </p:tgtEl>
                                        <p:attrNameLst>
                                          <p:attrName>style.visibility</p:attrName>
                                        </p:attrNameLst>
                                      </p:cBhvr>
                                      <p:to>
                                        <p:strVal val="visible"/>
                                      </p:to>
                                    </p:set>
                                    <p:animEffect transition="in" filter="fade">
                                      <p:cBhvr>
                                        <p:cTn id="124" dur="500"/>
                                        <p:tgtEl>
                                          <p:spTgt spid="86"/>
                                        </p:tgtEl>
                                      </p:cBhvr>
                                    </p:animEffect>
                                  </p:childTnLst>
                                </p:cTn>
                              </p:par>
                            </p:childTnLst>
                          </p:cTn>
                        </p:par>
                        <p:par>
                          <p:cTn id="125" fill="hold">
                            <p:stCondLst>
                              <p:cond delay="12000"/>
                            </p:stCondLst>
                            <p:childTnLst>
                              <p:par>
                                <p:cTn id="126" presetID="10" presetClass="entr" presetSubtype="0" fill="hold" nodeType="afterEffect">
                                  <p:stCondLst>
                                    <p:cond delay="0"/>
                                  </p:stCondLst>
                                  <p:childTnLst>
                                    <p:set>
                                      <p:cBhvr>
                                        <p:cTn id="127" dur="1" fill="hold">
                                          <p:stCondLst>
                                            <p:cond delay="0"/>
                                          </p:stCondLst>
                                        </p:cTn>
                                        <p:tgtEl>
                                          <p:spTgt spid="89"/>
                                        </p:tgtEl>
                                        <p:attrNameLst>
                                          <p:attrName>style.visibility</p:attrName>
                                        </p:attrNameLst>
                                      </p:cBhvr>
                                      <p:to>
                                        <p:strVal val="visible"/>
                                      </p:to>
                                    </p:set>
                                    <p:animEffect transition="in" filter="fade">
                                      <p:cBhvr>
                                        <p:cTn id="128" dur="500"/>
                                        <p:tgtEl>
                                          <p:spTgt spid="89"/>
                                        </p:tgtEl>
                                      </p:cBhvr>
                                    </p:animEffect>
                                  </p:childTnLst>
                                </p:cTn>
                              </p:par>
                            </p:childTnLst>
                          </p:cTn>
                        </p:par>
                        <p:par>
                          <p:cTn id="129" fill="hold">
                            <p:stCondLst>
                              <p:cond delay="12500"/>
                            </p:stCondLst>
                            <p:childTnLst>
                              <p:par>
                                <p:cTn id="130" presetID="49" presetClass="entr" presetSubtype="0" decel="100000" fill="hold" grpId="0" nodeType="afterEffect">
                                  <p:stCondLst>
                                    <p:cond delay="0"/>
                                  </p:stCondLst>
                                  <p:childTnLst>
                                    <p:set>
                                      <p:cBhvr>
                                        <p:cTn id="131" dur="1" fill="hold">
                                          <p:stCondLst>
                                            <p:cond delay="0"/>
                                          </p:stCondLst>
                                        </p:cTn>
                                        <p:tgtEl>
                                          <p:spTgt spid="35"/>
                                        </p:tgtEl>
                                        <p:attrNameLst>
                                          <p:attrName>style.visibility</p:attrName>
                                        </p:attrNameLst>
                                      </p:cBhvr>
                                      <p:to>
                                        <p:strVal val="visible"/>
                                      </p:to>
                                    </p:set>
                                    <p:anim calcmode="lin" valueType="num">
                                      <p:cBhvr>
                                        <p:cTn id="132" dur="500" fill="hold"/>
                                        <p:tgtEl>
                                          <p:spTgt spid="35"/>
                                        </p:tgtEl>
                                        <p:attrNameLst>
                                          <p:attrName>ppt_w</p:attrName>
                                        </p:attrNameLst>
                                      </p:cBhvr>
                                      <p:tavLst>
                                        <p:tav tm="0">
                                          <p:val>
                                            <p:fltVal val="0"/>
                                          </p:val>
                                        </p:tav>
                                        <p:tav tm="100000">
                                          <p:val>
                                            <p:strVal val="#ppt_w"/>
                                          </p:val>
                                        </p:tav>
                                      </p:tavLst>
                                    </p:anim>
                                    <p:anim calcmode="lin" valueType="num">
                                      <p:cBhvr>
                                        <p:cTn id="133" dur="500" fill="hold"/>
                                        <p:tgtEl>
                                          <p:spTgt spid="35"/>
                                        </p:tgtEl>
                                        <p:attrNameLst>
                                          <p:attrName>ppt_h</p:attrName>
                                        </p:attrNameLst>
                                      </p:cBhvr>
                                      <p:tavLst>
                                        <p:tav tm="0">
                                          <p:val>
                                            <p:fltVal val="0"/>
                                          </p:val>
                                        </p:tav>
                                        <p:tav tm="100000">
                                          <p:val>
                                            <p:strVal val="#ppt_h"/>
                                          </p:val>
                                        </p:tav>
                                      </p:tavLst>
                                    </p:anim>
                                    <p:anim calcmode="lin" valueType="num">
                                      <p:cBhvr>
                                        <p:cTn id="134" dur="500" fill="hold"/>
                                        <p:tgtEl>
                                          <p:spTgt spid="35"/>
                                        </p:tgtEl>
                                        <p:attrNameLst>
                                          <p:attrName>style.rotation</p:attrName>
                                        </p:attrNameLst>
                                      </p:cBhvr>
                                      <p:tavLst>
                                        <p:tav tm="0">
                                          <p:val>
                                            <p:fltVal val="360"/>
                                          </p:val>
                                        </p:tav>
                                        <p:tav tm="100000">
                                          <p:val>
                                            <p:fltVal val="0"/>
                                          </p:val>
                                        </p:tav>
                                      </p:tavLst>
                                    </p:anim>
                                    <p:animEffect transition="in" filter="fade">
                                      <p:cBhvr>
                                        <p:cTn id="135" dur="500"/>
                                        <p:tgtEl>
                                          <p:spTgt spid="35"/>
                                        </p:tgtEl>
                                      </p:cBhvr>
                                    </p:animEffect>
                                  </p:childTnLst>
                                </p:cTn>
                              </p:par>
                            </p:childTnLst>
                          </p:cTn>
                        </p:par>
                        <p:par>
                          <p:cTn id="136" fill="hold">
                            <p:stCondLst>
                              <p:cond delay="13000"/>
                            </p:stCondLst>
                            <p:childTnLst>
                              <p:par>
                                <p:cTn id="137" presetID="10" presetClass="entr" presetSubtype="0" fill="hold" grpId="0" nodeType="afterEffect">
                                  <p:stCondLst>
                                    <p:cond delay="0"/>
                                  </p:stCondLst>
                                  <p:childTnLst>
                                    <p:set>
                                      <p:cBhvr>
                                        <p:cTn id="138" dur="1" fill="hold">
                                          <p:stCondLst>
                                            <p:cond delay="0"/>
                                          </p:stCondLst>
                                        </p:cTn>
                                        <p:tgtEl>
                                          <p:spTgt spid="59"/>
                                        </p:tgtEl>
                                        <p:attrNameLst>
                                          <p:attrName>style.visibility</p:attrName>
                                        </p:attrNameLst>
                                      </p:cBhvr>
                                      <p:to>
                                        <p:strVal val="visible"/>
                                      </p:to>
                                    </p:set>
                                    <p:animEffect transition="in" filter="fade">
                                      <p:cBhvr>
                                        <p:cTn id="139" dur="500"/>
                                        <p:tgtEl>
                                          <p:spTgt spid="59"/>
                                        </p:tgtEl>
                                      </p:cBhvr>
                                    </p:animEffect>
                                  </p:childTnLst>
                                </p:cTn>
                              </p:par>
                            </p:childTnLst>
                          </p:cTn>
                        </p:par>
                        <p:par>
                          <p:cTn id="140" fill="hold">
                            <p:stCondLst>
                              <p:cond delay="13500"/>
                            </p:stCondLst>
                            <p:childTnLst>
                              <p:par>
                                <p:cTn id="141" presetID="2" presetClass="entr" presetSubtype="8" fill="hold" grpId="0" nodeType="afterEffect">
                                  <p:stCondLst>
                                    <p:cond delay="0"/>
                                  </p:stCondLst>
                                  <p:childTnLst>
                                    <p:set>
                                      <p:cBhvr>
                                        <p:cTn id="142" dur="indefinite" fill="hold"/>
                                        <p:tgtEl>
                                          <p:spTgt spid="34"/>
                                        </p:tgtEl>
                                        <p:attrNameLst>
                                          <p:attrName>style.visibility</p:attrName>
                                        </p:attrNameLst>
                                      </p:cBhvr>
                                      <p:to>
                                        <p:strVal val="visible"/>
                                      </p:to>
                                    </p:set>
                                    <p:anim calcmode="lin" valueType="num">
                                      <p:cBhvr>
                                        <p:cTn id="143" dur="300" fill="hold"/>
                                        <p:tgtEl>
                                          <p:spTgt spid="34"/>
                                        </p:tgtEl>
                                        <p:attrNameLst>
                                          <p:attrName>ppt_x</p:attrName>
                                        </p:attrNameLst>
                                      </p:cBhvr>
                                      <p:tavLst>
                                        <p:tav tm="0">
                                          <p:val>
                                            <p:strVal val="0-#ppt_w/2"/>
                                          </p:val>
                                        </p:tav>
                                        <p:tav tm="100000">
                                          <p:val>
                                            <p:strVal val="#ppt_x"/>
                                          </p:val>
                                        </p:tav>
                                      </p:tavLst>
                                    </p:anim>
                                    <p:anim calcmode="lin" valueType="num">
                                      <p:cBhvr>
                                        <p:cTn id="144" dur="300" fill="hold"/>
                                        <p:tgtEl>
                                          <p:spTgt spid="34"/>
                                        </p:tgtEl>
                                        <p:attrNameLst>
                                          <p:attrName>ppt_y</p:attrName>
                                        </p:attrNameLst>
                                      </p:cBhvr>
                                      <p:tavLst>
                                        <p:tav tm="0">
                                          <p:val>
                                            <p:strVal val="#ppt_y"/>
                                          </p:val>
                                        </p:tav>
                                        <p:tav tm="100000">
                                          <p:val>
                                            <p:strVal val="#ppt_y"/>
                                          </p:val>
                                        </p:tav>
                                      </p:tavLst>
                                    </p:anim>
                                  </p:childTnLst>
                                </p:cTn>
                              </p:par>
                            </p:childTnLst>
                          </p:cTn>
                        </p:par>
                        <p:par>
                          <p:cTn id="145" fill="hold">
                            <p:stCondLst>
                              <p:cond delay="13500"/>
                            </p:stCondLst>
                            <p:childTnLst>
                              <p:par>
                                <p:cTn id="146" presetID="2" presetClass="entr" presetSubtype="8" fill="hold" grpId="0" nodeType="afterEffect">
                                  <p:stCondLst>
                                    <p:cond delay="0"/>
                                  </p:stCondLst>
                                  <p:childTnLst>
                                    <p:set>
                                      <p:cBhvr>
                                        <p:cTn id="147" dur="indefinite" fill="hold"/>
                                        <p:tgtEl>
                                          <p:spTgt spid="55"/>
                                        </p:tgtEl>
                                        <p:attrNameLst>
                                          <p:attrName>style.visibility</p:attrName>
                                        </p:attrNameLst>
                                      </p:cBhvr>
                                      <p:to>
                                        <p:strVal val="visible"/>
                                      </p:to>
                                    </p:set>
                                    <p:anim calcmode="lin" valueType="num">
                                      <p:cBhvr>
                                        <p:cTn id="148" dur="300" fill="hold"/>
                                        <p:tgtEl>
                                          <p:spTgt spid="55"/>
                                        </p:tgtEl>
                                        <p:attrNameLst>
                                          <p:attrName>ppt_x</p:attrName>
                                        </p:attrNameLst>
                                      </p:cBhvr>
                                      <p:tavLst>
                                        <p:tav tm="0">
                                          <p:val>
                                            <p:strVal val="0-#ppt_w/2"/>
                                          </p:val>
                                        </p:tav>
                                        <p:tav tm="100000">
                                          <p:val>
                                            <p:strVal val="#ppt_x"/>
                                          </p:val>
                                        </p:tav>
                                      </p:tavLst>
                                    </p:anim>
                                    <p:anim calcmode="lin" valueType="num">
                                      <p:cBhvr>
                                        <p:cTn id="149"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23" grpId="0"/>
      <p:bldP spid="24" grpId="0"/>
      <p:bldP spid="25" grpId="0"/>
      <p:bldP spid="26" grpId="0"/>
      <p:bldP spid="42" grpId="0"/>
      <p:bldP spid="44" grpId="0"/>
      <p:bldP spid="57" grpId="0"/>
      <p:bldP spid="59" grpId="0"/>
      <p:bldP spid="31" grpId="0" animBg="1"/>
      <p:bldP spid="32" grpId="0" animBg="1"/>
      <p:bldP spid="33" grpId="0" animBg="1"/>
      <p:bldP spid="35" grpId="0" animBg="1"/>
      <p:bldP spid="34" grpId="0" animBg="1" advAuto="0"/>
      <p:bldP spid="55"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0"/>
            <a:ext cx="12192000" cy="1076325"/>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3" name="Shape 15208">
            <a:extLst>
              <a:ext uri="{FF2B5EF4-FFF2-40B4-BE49-F238E27FC236}">
                <a16:creationId xmlns:a16="http://schemas.microsoft.com/office/drawing/2014/main" id="{1B7C9785-AEAD-49C0-B028-E09602F20390}"/>
              </a:ext>
            </a:extLst>
          </p:cNvPr>
          <p:cNvSpPr/>
          <p:nvPr/>
        </p:nvSpPr>
        <p:spPr>
          <a:xfrm>
            <a:off x="0" y="0"/>
            <a:ext cx="12192000" cy="830997"/>
          </a:xfrm>
          <a:prstGeom prst="rect">
            <a:avLst/>
          </a:prstGeom>
          <a:ln w="12700">
            <a:miter lim="400000"/>
          </a:ln>
        </p:spPr>
        <p:txBody>
          <a:bodyPr wrap="square" lIns="60959" rIns="60959">
            <a:spAutoFit/>
          </a:bodyPr>
          <a:lstStyle/>
          <a:p>
            <a:pPr algn="ctr" defTabSz="608738">
              <a:defRPr>
                <a:uFillTx/>
              </a:defRPr>
            </a:pPr>
            <a:r>
              <a:rPr lang="zh-CN" altLang="en-US" sz="4800" b="1" dirty="0">
                <a:solidFill>
                  <a:srgbClr val="FFFFFF"/>
                </a:solidFill>
                <a:uFill>
                  <a:solidFill>
                    <a:srgbClr val="FFFFFF"/>
                  </a:solidFill>
                </a:uFill>
                <a:latin typeface="微软雅黑"/>
                <a:ea typeface="微软雅黑"/>
                <a:sym typeface="Bebas Neue"/>
              </a:rPr>
              <a:t>软件维护过程</a:t>
            </a:r>
            <a:endParaRPr sz="4800" b="1" dirty="0">
              <a:solidFill>
                <a:srgbClr val="FFFFFF"/>
              </a:solidFill>
              <a:uFill>
                <a:solidFill>
                  <a:srgbClr val="FFFFFF"/>
                </a:solidFill>
              </a:uFill>
              <a:latin typeface="微软雅黑"/>
              <a:ea typeface="微软雅黑"/>
              <a:sym typeface="Bebas Neue"/>
            </a:endParaRPr>
          </a:p>
        </p:txBody>
      </p:sp>
      <p:grpSp>
        <p:nvGrpSpPr>
          <p:cNvPr id="5" name="Group 15215">
            <a:extLst>
              <a:ext uri="{FF2B5EF4-FFF2-40B4-BE49-F238E27FC236}">
                <a16:creationId xmlns:a16="http://schemas.microsoft.com/office/drawing/2014/main" id="{746E62D0-2F9C-4F29-95FA-43684F30AFEC}"/>
              </a:ext>
            </a:extLst>
          </p:cNvPr>
          <p:cNvGrpSpPr/>
          <p:nvPr/>
        </p:nvGrpSpPr>
        <p:grpSpPr>
          <a:xfrm>
            <a:off x="564629" y="2624137"/>
            <a:ext cx="11062741" cy="2024063"/>
            <a:chOff x="-558" y="-37596"/>
            <a:chExt cx="1883887" cy="1737118"/>
          </a:xfrm>
        </p:grpSpPr>
        <p:sp>
          <p:nvSpPr>
            <p:cNvPr id="6" name="Shape 15210">
              <a:extLst>
                <a:ext uri="{FF2B5EF4-FFF2-40B4-BE49-F238E27FC236}">
                  <a16:creationId xmlns:a16="http://schemas.microsoft.com/office/drawing/2014/main" id="{E47C5887-C232-4B15-B8A4-2FA76ECB64A4}"/>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7" name="Shape 15211">
              <a:extLst>
                <a:ext uri="{FF2B5EF4-FFF2-40B4-BE49-F238E27FC236}">
                  <a16:creationId xmlns:a16="http://schemas.microsoft.com/office/drawing/2014/main" id="{5371CEE1-492A-40A3-905E-86BE476D9E24}"/>
                </a:ext>
              </a:extLst>
            </p:cNvPr>
            <p:cNvSpPr/>
            <p:nvPr/>
          </p:nvSpPr>
          <p:spPr>
            <a:xfrm>
              <a:off x="12418" y="800716"/>
              <a:ext cx="1797051" cy="791238"/>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latin typeface="微软雅黑"/>
                  <a:ea typeface="微软雅黑"/>
                </a:rPr>
                <a:t>软件维护过程本质上是</a:t>
              </a:r>
              <a:r>
                <a:rPr lang="zh-CN" altLang="en-US" sz="1867" b="1" dirty="0">
                  <a:solidFill>
                    <a:srgbClr val="FF0000"/>
                  </a:solidFill>
                  <a:latin typeface="微软雅黑"/>
                  <a:ea typeface="微软雅黑"/>
                </a:rPr>
                <a:t>修改和压缩了的软件定义和开发过程。</a:t>
              </a:r>
              <a:r>
                <a:rPr lang="zh-CN" altLang="en-US" sz="1867" b="1" dirty="0">
                  <a:solidFill>
                    <a:schemeClr val="tx1"/>
                  </a:solidFill>
                  <a:latin typeface="微软雅黑"/>
                  <a:ea typeface="微软雅黑"/>
                </a:rPr>
                <a:t>而且事实上远在提出一项维护要求之前，</a:t>
              </a:r>
              <a:endParaRPr lang="en-US" altLang="zh-CN" sz="1867" b="1" dirty="0">
                <a:solidFill>
                  <a:schemeClr val="tx1"/>
                </a:solidFill>
                <a:latin typeface="微软雅黑"/>
                <a:ea typeface="微软雅黑"/>
              </a:endParaRPr>
            </a:p>
            <a:p>
              <a:pPr defTabSz="608738">
                <a:defRPr sz="1800">
                  <a:solidFill>
                    <a:srgbClr val="000000"/>
                  </a:solidFill>
                  <a:uFillTx/>
                </a:defRPr>
              </a:pPr>
              <a:endParaRPr lang="en-US" altLang="zh-CN" sz="1867" b="1" dirty="0">
                <a:solidFill>
                  <a:schemeClr val="tx1"/>
                </a:solidFill>
                <a:latin typeface="微软雅黑"/>
                <a:ea typeface="微软雅黑"/>
              </a:endParaRPr>
            </a:p>
            <a:p>
              <a:pPr defTabSz="608738">
                <a:defRPr sz="1800">
                  <a:solidFill>
                    <a:srgbClr val="000000"/>
                  </a:solidFill>
                  <a:uFillTx/>
                </a:defRPr>
              </a:pPr>
              <a:r>
                <a:rPr lang="zh-CN" altLang="en-US" sz="1867" b="1" dirty="0">
                  <a:solidFill>
                    <a:schemeClr val="tx1"/>
                  </a:solidFill>
                  <a:latin typeface="微软雅黑"/>
                  <a:ea typeface="微软雅黑"/>
                </a:rPr>
                <a:t>与软件维护有关的工作已经开始了</a:t>
              </a:r>
              <a:endParaRPr sz="1867" b="1" dirty="0">
                <a:solidFill>
                  <a:schemeClr val="tx1"/>
                </a:solidFill>
                <a:latin typeface="微软雅黑"/>
                <a:ea typeface="微软雅黑"/>
              </a:endParaRPr>
            </a:p>
          </p:txBody>
        </p:sp>
        <p:sp>
          <p:nvSpPr>
            <p:cNvPr id="8" name="Shape 15213">
              <a:extLst>
                <a:ext uri="{FF2B5EF4-FFF2-40B4-BE49-F238E27FC236}">
                  <a16:creationId xmlns:a16="http://schemas.microsoft.com/office/drawing/2014/main" id="{5AFE58A9-57C7-4135-B345-296632080D27}"/>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1C9494"/>
            </a:solidFill>
            <a:ln w="12700" cap="flat">
              <a:noFill/>
              <a:miter lim="400000"/>
            </a:ln>
            <a:effectLst/>
          </p:spPr>
          <p:txBody>
            <a:bodyPr wrap="square" lIns="0" tIns="0" rIns="0" bIns="0" numCol="1" anchor="ctr">
              <a:noAutofit/>
            </a:bodyPr>
            <a:lstStyle/>
            <a:p>
              <a:pPr algn="ctr" defTabSz="608738"/>
              <a:endParaRPr sz="2400" dirty="0">
                <a:solidFill>
                  <a:srgbClr val="1C9494"/>
                </a:solidFill>
                <a:latin typeface="微软雅黑"/>
                <a:ea typeface="微软雅黑"/>
              </a:endParaRPr>
            </a:p>
          </p:txBody>
        </p:sp>
        <p:sp>
          <p:nvSpPr>
            <p:cNvPr id="9" name="Shape 15214">
              <a:extLst>
                <a:ext uri="{FF2B5EF4-FFF2-40B4-BE49-F238E27FC236}">
                  <a16:creationId xmlns:a16="http://schemas.microsoft.com/office/drawing/2014/main" id="{C3E4AF4F-82B9-45B2-89FA-877110465DD8}"/>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Tree>
    <p:extLst>
      <p:ext uri="{BB962C8B-B14F-4D97-AF65-F5344CB8AC3E}">
        <p14:creationId xmlns:p14="http://schemas.microsoft.com/office/powerpoint/2010/main" val="322183819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5"/>
                                        </p:tgtEl>
                                        <p:attrNameLst>
                                          <p:attrName>style.visibility</p:attrName>
                                        </p:attrNameLst>
                                      </p:cBhvr>
                                      <p:to>
                                        <p:strVal val="visible"/>
                                      </p:to>
                                    </p:set>
                                    <p:anim calcmode="lin" valueType="num">
                                      <p:cBhvr>
                                        <p:cTn id="7" dur="300" fill="hold"/>
                                        <p:tgtEl>
                                          <p:spTgt spid="5"/>
                                        </p:tgtEl>
                                        <p:attrNameLst>
                                          <p:attrName>ppt_x</p:attrName>
                                        </p:attrNameLst>
                                      </p:cBhvr>
                                      <p:tavLst>
                                        <p:tav tm="0">
                                          <p:val>
                                            <p:strVal val="0-#ppt_w/2"/>
                                          </p:val>
                                        </p:tav>
                                        <p:tav tm="100000">
                                          <p:val>
                                            <p:strVal val="#ppt_x"/>
                                          </p:val>
                                        </p:tav>
                                      </p:tavLst>
                                    </p:anim>
                                    <p:anim calcmode="lin" valueType="num">
                                      <p:cBhvr>
                                        <p:cTn id="8" dur="3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7018865" y="2204999"/>
            <a:ext cx="3462871" cy="3462869"/>
            <a:chOff x="-1" y="-1"/>
            <a:chExt cx="2597152" cy="2597151"/>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0" y="899527"/>
              <a:ext cx="2597151" cy="584822"/>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保存维护记录</a:t>
              </a:r>
              <a:endParaRPr sz="4267" b="1" dirty="0">
                <a:solidFill>
                  <a:schemeClr val="bg2"/>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4</a:t>
            </a:r>
            <a:endParaRPr sz="5867" b="1" dirty="0">
              <a:latin typeface="微软雅黑"/>
              <a:ea typeface="微软雅黑"/>
            </a:endParaRPr>
          </a:p>
        </p:txBody>
      </p:sp>
      <p:sp>
        <p:nvSpPr>
          <p:cNvPr id="9" name="Shape 15208">
            <a:extLst>
              <a:ext uri="{FF2B5EF4-FFF2-40B4-BE49-F238E27FC236}">
                <a16:creationId xmlns:a16="http://schemas.microsoft.com/office/drawing/2014/main" id="{B901FFE2-9B54-4892-A190-5A7A45CF90A1}"/>
              </a:ext>
            </a:extLst>
          </p:cNvPr>
          <p:cNvSpPr/>
          <p:nvPr/>
        </p:nvSpPr>
        <p:spPr>
          <a:xfrm>
            <a:off x="1090578" y="1388533"/>
            <a:ext cx="5498107" cy="4524315"/>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对于软件生命周期的所有阶段而言，以前记录保存都是不充分的，而软件维护则根部没有记录保存下来。</a:t>
            </a: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由于这个原因，往往不能估价维护技术的有效性，不能确定一个产品程序的“优良”程度，而且很难确定维护的实际代价是什么。</a:t>
            </a: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FF"/>
                </a:solidFill>
                <a:uFill>
                  <a:solidFill>
                    <a:srgbClr val="FFFFFF"/>
                  </a:solidFill>
                </a:uFill>
                <a:sym typeface="Bebas Neue"/>
              </a:rPr>
              <a:t>保存维护记录遇到的第一问题就是，哪些数据是值得记录的。</a:t>
            </a: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64E8D632-60CB-42FF-85F3-826C66E3D7E9}"/>
              </a:ext>
            </a:extLst>
          </p:cNvPr>
          <p:cNvSpPr/>
          <p:nvPr/>
        </p:nvSpPr>
        <p:spPr>
          <a:xfrm>
            <a:off x="533678" y="1422592"/>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46FBFB6-4FF9-4D82-A6A8-A4A5FB86032B}"/>
              </a:ext>
            </a:extLst>
          </p:cNvPr>
          <p:cNvSpPr/>
          <p:nvPr/>
        </p:nvSpPr>
        <p:spPr>
          <a:xfrm>
            <a:off x="533678" y="286645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75E533BE-BAAC-4D6C-983A-560492CE087D}"/>
              </a:ext>
            </a:extLst>
          </p:cNvPr>
          <p:cNvSpPr/>
          <p:nvPr/>
        </p:nvSpPr>
        <p:spPr>
          <a:xfrm>
            <a:off x="533678" y="473335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8586277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C233B16-5458-48CE-9061-BDCB3328C6B2}"/>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 y="236257"/>
            <a:ext cx="12191999" cy="4757497"/>
          </a:xfrm>
          <a:prstGeom prst="rect">
            <a:avLst/>
          </a:prstGeom>
        </p:spPr>
      </p:pic>
      <p:grpSp>
        <p:nvGrpSpPr>
          <p:cNvPr id="13" name="Group 15215">
            <a:extLst>
              <a:ext uri="{FF2B5EF4-FFF2-40B4-BE49-F238E27FC236}">
                <a16:creationId xmlns:a16="http://schemas.microsoft.com/office/drawing/2014/main" id="{A3CC9C6C-2F01-4A2B-B257-47D1588170AD}"/>
              </a:ext>
            </a:extLst>
          </p:cNvPr>
          <p:cNvGrpSpPr/>
          <p:nvPr/>
        </p:nvGrpSpPr>
        <p:grpSpPr>
          <a:xfrm>
            <a:off x="781049" y="5071587"/>
            <a:ext cx="10629901" cy="1091089"/>
            <a:chOff x="-558" y="-372930"/>
            <a:chExt cx="1901301" cy="2852251"/>
          </a:xfrm>
        </p:grpSpPr>
        <p:sp>
          <p:nvSpPr>
            <p:cNvPr id="14" name="Shape 15210">
              <a:extLst>
                <a:ext uri="{FF2B5EF4-FFF2-40B4-BE49-F238E27FC236}">
                  <a16:creationId xmlns:a16="http://schemas.microsoft.com/office/drawing/2014/main" id="{4E6CF506-170C-400D-A43A-3821FEE28FFF}"/>
                </a:ext>
              </a:extLst>
            </p:cNvPr>
            <p:cNvSpPr/>
            <p:nvPr/>
          </p:nvSpPr>
          <p:spPr>
            <a:xfrm>
              <a:off x="-558" y="-148410"/>
              <a:ext cx="1883887" cy="26277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15" name="Shape 15211">
              <a:extLst>
                <a:ext uri="{FF2B5EF4-FFF2-40B4-BE49-F238E27FC236}">
                  <a16:creationId xmlns:a16="http://schemas.microsoft.com/office/drawing/2014/main" id="{42A74B49-1FDB-4212-9CFA-16A197930497}"/>
                </a:ext>
              </a:extLst>
            </p:cNvPr>
            <p:cNvSpPr/>
            <p:nvPr/>
          </p:nvSpPr>
          <p:spPr>
            <a:xfrm>
              <a:off x="-558" y="518081"/>
              <a:ext cx="1797051" cy="1916713"/>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t>应该为每项维护工作都收集上述数据。可以利用这些数据构成一个维护数据库的基础。</a:t>
              </a:r>
              <a:endParaRPr lang="en-US" altLang="zh-CN" sz="1867" b="1" dirty="0"/>
            </a:p>
            <a:p>
              <a:pPr defTabSz="608738">
                <a:defRPr sz="1800">
                  <a:solidFill>
                    <a:srgbClr val="000000"/>
                  </a:solidFill>
                  <a:uFillTx/>
                </a:defRPr>
              </a:pPr>
              <a:endParaRPr lang="en-US" altLang="zh-CN" sz="1867" b="1" dirty="0"/>
            </a:p>
            <a:p>
              <a:pPr defTabSz="608738">
                <a:defRPr sz="1800">
                  <a:solidFill>
                    <a:srgbClr val="000000"/>
                  </a:solidFill>
                  <a:uFillTx/>
                </a:defRPr>
              </a:pPr>
              <a:r>
                <a:rPr lang="zh-CN" altLang="en-US" sz="1867" b="1" dirty="0"/>
                <a:t>并且进行评价。</a:t>
              </a:r>
            </a:p>
          </p:txBody>
        </p:sp>
        <p:sp>
          <p:nvSpPr>
            <p:cNvPr id="16" name="Shape 15213">
              <a:extLst>
                <a:ext uri="{FF2B5EF4-FFF2-40B4-BE49-F238E27FC236}">
                  <a16:creationId xmlns:a16="http://schemas.microsoft.com/office/drawing/2014/main" id="{633E4F5A-C400-45E0-B993-8C7CCE35EFE9}"/>
                </a:ext>
              </a:extLst>
            </p:cNvPr>
            <p:cNvSpPr/>
            <p:nvPr/>
          </p:nvSpPr>
          <p:spPr>
            <a:xfrm rot="10800000">
              <a:off x="1380582" y="-372930"/>
              <a:ext cx="520161" cy="82603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7CB554"/>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spTree>
    <p:extLst>
      <p:ext uri="{BB962C8B-B14F-4D97-AF65-F5344CB8AC3E}">
        <p14:creationId xmlns:p14="http://schemas.microsoft.com/office/powerpoint/2010/main" val="19878626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13"/>
                                        </p:tgtEl>
                                        <p:attrNameLst>
                                          <p:attrName>style.visibility</p:attrName>
                                        </p:attrNameLst>
                                      </p:cBhvr>
                                      <p:to>
                                        <p:strVal val="visible"/>
                                      </p:to>
                                    </p:set>
                                    <p:anim calcmode="lin" valueType="num">
                                      <p:cBhvr>
                                        <p:cTn id="7" dur="300" fill="hold"/>
                                        <p:tgtEl>
                                          <p:spTgt spid="13"/>
                                        </p:tgtEl>
                                        <p:attrNameLst>
                                          <p:attrName>ppt_x</p:attrName>
                                        </p:attrNameLst>
                                      </p:cBhvr>
                                      <p:tavLst>
                                        <p:tav tm="0">
                                          <p:val>
                                            <p:strVal val="0-#ppt_w/2"/>
                                          </p:val>
                                        </p:tav>
                                        <p:tav tm="100000">
                                          <p:val>
                                            <p:strVal val="#ppt_x"/>
                                          </p:val>
                                        </p:tav>
                                      </p:tavLst>
                                    </p:anim>
                                    <p:anim calcmode="lin" valueType="num">
                                      <p:cBhvr>
                                        <p:cTn id="8" dur="3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srgbClr val="FFFF00"/>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7018865" y="2204999"/>
            <a:ext cx="3462871" cy="3462869"/>
            <a:chOff x="-1" y="-1"/>
            <a:chExt cx="2597152" cy="2597151"/>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0" y="899527"/>
              <a:ext cx="2597151" cy="584822"/>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评价维护活动</a:t>
              </a:r>
              <a:endParaRPr sz="4267" b="1" dirty="0">
                <a:solidFill>
                  <a:schemeClr val="bg2"/>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5</a:t>
            </a:r>
            <a:endParaRPr sz="5867" b="1" dirty="0">
              <a:latin typeface="微软雅黑"/>
              <a:ea typeface="微软雅黑"/>
            </a:endParaRPr>
          </a:p>
        </p:txBody>
      </p:sp>
      <p:sp>
        <p:nvSpPr>
          <p:cNvPr id="9" name="Shape 15208">
            <a:extLst>
              <a:ext uri="{FF2B5EF4-FFF2-40B4-BE49-F238E27FC236}">
                <a16:creationId xmlns:a16="http://schemas.microsoft.com/office/drawing/2014/main" id="{AB909AE6-114D-45A8-BE63-1F4F0C905340}"/>
              </a:ext>
            </a:extLst>
          </p:cNvPr>
          <p:cNvSpPr/>
          <p:nvPr/>
        </p:nvSpPr>
        <p:spPr>
          <a:xfrm>
            <a:off x="1090578" y="1388533"/>
            <a:ext cx="5498107" cy="3046988"/>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00"/>
                </a:solidFill>
                <a:uFill>
                  <a:solidFill>
                    <a:srgbClr val="FFFFFF"/>
                  </a:solidFill>
                </a:uFill>
                <a:latin typeface="微软雅黑"/>
                <a:ea typeface="微软雅黑"/>
                <a:sym typeface="Bebas Neue"/>
              </a:rPr>
              <a:t>缺乏有效的数据就无法评价维护活动。</a:t>
            </a:r>
            <a:endParaRPr lang="en-US" altLang="zh-CN" sz="2400" b="1" dirty="0">
              <a:solidFill>
                <a:srgbClr val="FFFF00"/>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如果已经开始保存维护记录了，则可以对</a:t>
            </a:r>
            <a:r>
              <a:rPr lang="zh-CN" altLang="en-US" sz="2400" b="1" dirty="0">
                <a:solidFill>
                  <a:srgbClr val="FFFF00"/>
                </a:solidFill>
                <a:uFill>
                  <a:solidFill>
                    <a:srgbClr val="FFFFFF"/>
                  </a:solidFill>
                </a:uFill>
                <a:latin typeface="微软雅黑"/>
                <a:ea typeface="微软雅黑"/>
                <a:sym typeface="Bebas Neue"/>
              </a:rPr>
              <a:t>维护工作做一些定量度量</a:t>
            </a:r>
            <a:r>
              <a:rPr lang="zh-CN" altLang="en-US" sz="2400" b="1" dirty="0">
                <a:solidFill>
                  <a:srgbClr val="FFFFFF"/>
                </a:solidFill>
                <a:uFill>
                  <a:solidFill>
                    <a:srgbClr val="FFFFFF"/>
                  </a:solidFill>
                </a:uFill>
                <a:latin typeface="微软雅黑"/>
                <a:ea typeface="微软雅黑"/>
                <a:sym typeface="Bebas Neue"/>
              </a:rPr>
              <a:t>。</a:t>
            </a: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至少可以从下述</a:t>
            </a:r>
            <a:r>
              <a:rPr lang="en-US" altLang="zh-CN" sz="2400" b="1" dirty="0">
                <a:solidFill>
                  <a:srgbClr val="FFFFFF"/>
                </a:solidFill>
                <a:uFill>
                  <a:solidFill>
                    <a:srgbClr val="FFFFFF"/>
                  </a:solidFill>
                </a:uFill>
                <a:latin typeface="微软雅黑"/>
                <a:ea typeface="微软雅黑"/>
                <a:sym typeface="Bebas Neue"/>
              </a:rPr>
              <a:t>7</a:t>
            </a:r>
            <a:r>
              <a:rPr lang="zh-CN" altLang="en-US" sz="2400" b="1" dirty="0">
                <a:solidFill>
                  <a:srgbClr val="FFFFFF"/>
                </a:solidFill>
                <a:uFill>
                  <a:solidFill>
                    <a:srgbClr val="FFFFFF"/>
                  </a:solidFill>
                </a:uFill>
                <a:latin typeface="微软雅黑"/>
                <a:ea typeface="微软雅黑"/>
                <a:sym typeface="Bebas Neue"/>
              </a:rPr>
              <a:t>个方面度量维护工作。</a:t>
            </a:r>
            <a:endParaRPr lang="en-US" altLang="zh-CN" sz="2400" b="1" dirty="0">
              <a:solidFill>
                <a:srgbClr val="FFFFFF"/>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30B5BAF6-F8FD-49EF-B87E-7D480891F03D}"/>
              </a:ext>
            </a:extLst>
          </p:cNvPr>
          <p:cNvSpPr/>
          <p:nvPr/>
        </p:nvSpPr>
        <p:spPr>
          <a:xfrm>
            <a:off x="533678" y="1422592"/>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18E269CE-60AE-4E34-AA06-20DFB57B2395}"/>
              </a:ext>
            </a:extLst>
          </p:cNvPr>
          <p:cNvSpPr/>
          <p:nvPr/>
        </p:nvSpPr>
        <p:spPr>
          <a:xfrm>
            <a:off x="533678" y="2505819"/>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398D33FF-4D91-4464-B550-8C9BC0525364}"/>
              </a:ext>
            </a:extLst>
          </p:cNvPr>
          <p:cNvSpPr/>
          <p:nvPr/>
        </p:nvSpPr>
        <p:spPr>
          <a:xfrm>
            <a:off x="533678" y="373323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6639306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5215">
            <a:extLst>
              <a:ext uri="{FF2B5EF4-FFF2-40B4-BE49-F238E27FC236}">
                <a16:creationId xmlns:a16="http://schemas.microsoft.com/office/drawing/2014/main" id="{A3CC9C6C-2F01-4A2B-B257-47D1588170AD}"/>
              </a:ext>
            </a:extLst>
          </p:cNvPr>
          <p:cNvGrpSpPr/>
          <p:nvPr/>
        </p:nvGrpSpPr>
        <p:grpSpPr>
          <a:xfrm>
            <a:off x="681563" y="4772025"/>
            <a:ext cx="10729388" cy="1390651"/>
            <a:chOff x="-558" y="-372930"/>
            <a:chExt cx="1901301" cy="2852251"/>
          </a:xfrm>
        </p:grpSpPr>
        <p:sp>
          <p:nvSpPr>
            <p:cNvPr id="14" name="Shape 15210">
              <a:extLst>
                <a:ext uri="{FF2B5EF4-FFF2-40B4-BE49-F238E27FC236}">
                  <a16:creationId xmlns:a16="http://schemas.microsoft.com/office/drawing/2014/main" id="{4E6CF506-170C-400D-A43A-3821FEE28FFF}"/>
                </a:ext>
              </a:extLst>
            </p:cNvPr>
            <p:cNvSpPr/>
            <p:nvPr/>
          </p:nvSpPr>
          <p:spPr>
            <a:xfrm>
              <a:off x="-558" y="-148410"/>
              <a:ext cx="1883887" cy="26277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15" name="Shape 15211">
              <a:extLst>
                <a:ext uri="{FF2B5EF4-FFF2-40B4-BE49-F238E27FC236}">
                  <a16:creationId xmlns:a16="http://schemas.microsoft.com/office/drawing/2014/main" id="{42A74B49-1FDB-4212-9CFA-16A197930497}"/>
                </a:ext>
              </a:extLst>
            </p:cNvPr>
            <p:cNvSpPr/>
            <p:nvPr/>
          </p:nvSpPr>
          <p:spPr>
            <a:xfrm>
              <a:off x="-558" y="518081"/>
              <a:ext cx="1797051" cy="1916713"/>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defTabSz="608738">
                <a:defRPr sz="1800">
                  <a:solidFill>
                    <a:srgbClr val="000000"/>
                  </a:solidFill>
                  <a:uFillTx/>
                </a:defRPr>
              </a:pPr>
              <a:r>
                <a:rPr lang="zh-CN" altLang="en-US" sz="1867" b="1" dirty="0"/>
                <a:t>根据对维护工作定量度量的结果，可以做出关于</a:t>
              </a:r>
              <a:r>
                <a:rPr lang="zh-CN" altLang="en-US" sz="1867" b="1" dirty="0">
                  <a:solidFill>
                    <a:srgbClr val="FF0000"/>
                  </a:solidFill>
                </a:rPr>
                <a:t>开发技术、语言选择、维护工作量规划、</a:t>
              </a:r>
              <a:endParaRPr lang="en-US" altLang="zh-CN" sz="1867" b="1" dirty="0">
                <a:solidFill>
                  <a:srgbClr val="FF0000"/>
                </a:solidFill>
              </a:endParaRPr>
            </a:p>
            <a:p>
              <a:pPr defTabSz="608738">
                <a:defRPr sz="1800">
                  <a:solidFill>
                    <a:srgbClr val="000000"/>
                  </a:solidFill>
                  <a:uFillTx/>
                </a:defRPr>
              </a:pPr>
              <a:endParaRPr lang="en-US" altLang="zh-CN" sz="1867" b="1" dirty="0">
                <a:solidFill>
                  <a:srgbClr val="FF0000"/>
                </a:solidFill>
              </a:endParaRPr>
            </a:p>
            <a:p>
              <a:pPr defTabSz="608738">
                <a:defRPr sz="1800">
                  <a:solidFill>
                    <a:srgbClr val="000000"/>
                  </a:solidFill>
                  <a:uFillTx/>
                </a:defRPr>
              </a:pPr>
              <a:r>
                <a:rPr lang="zh-CN" altLang="en-US" sz="1867" b="1" dirty="0">
                  <a:solidFill>
                    <a:srgbClr val="FF0000"/>
                  </a:solidFill>
                </a:rPr>
                <a:t>资源分配及其他许多方面</a:t>
              </a:r>
              <a:r>
                <a:rPr lang="zh-CN" altLang="en-US" sz="1867" b="1" dirty="0"/>
                <a:t>的决定，而且可以利用这样的数据去分析评价维护任务</a:t>
              </a:r>
            </a:p>
          </p:txBody>
        </p:sp>
        <p:sp>
          <p:nvSpPr>
            <p:cNvPr id="16" name="Shape 15213">
              <a:extLst>
                <a:ext uri="{FF2B5EF4-FFF2-40B4-BE49-F238E27FC236}">
                  <a16:creationId xmlns:a16="http://schemas.microsoft.com/office/drawing/2014/main" id="{633E4F5A-C400-45E0-B993-8C7CCE35EFE9}"/>
                </a:ext>
              </a:extLst>
            </p:cNvPr>
            <p:cNvSpPr/>
            <p:nvPr/>
          </p:nvSpPr>
          <p:spPr>
            <a:xfrm rot="10800000">
              <a:off x="1380582" y="-372930"/>
              <a:ext cx="520161" cy="82603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7CB554"/>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sp>
        <p:nvSpPr>
          <p:cNvPr id="7" name="矩形 6">
            <a:extLst>
              <a:ext uri="{FF2B5EF4-FFF2-40B4-BE49-F238E27FC236}">
                <a16:creationId xmlns:a16="http://schemas.microsoft.com/office/drawing/2014/main" id="{3D3D1758-D685-4FED-9DC6-1F1A30049F6A}"/>
              </a:ext>
            </a:extLst>
          </p:cNvPr>
          <p:cNvSpPr/>
          <p:nvPr/>
        </p:nvSpPr>
        <p:spPr>
          <a:xfrm>
            <a:off x="681562" y="580353"/>
            <a:ext cx="10828876" cy="4013406"/>
          </a:xfrm>
          <a:prstGeom prst="rect">
            <a:avLst/>
          </a:prstGeom>
        </p:spPr>
        <p:txBody>
          <a:bodyPr wrap="square">
            <a:spAutoFit/>
          </a:bodyPr>
          <a:lstStyle/>
          <a:p>
            <a:pPr lvl="0" fontAlgn="base">
              <a:lnSpc>
                <a:spcPct val="130000"/>
              </a:lnSpc>
              <a:spcBef>
                <a:spcPct val="0"/>
              </a:spcBef>
              <a:spcAft>
                <a:spcPct val="0"/>
              </a:spcAft>
              <a:defRPr/>
            </a:pPr>
            <a:r>
              <a:rPr lang="en-US" altLang="zh-CN" sz="2800" b="1" dirty="0">
                <a:latin typeface="宋体" panose="02010600030101010101" pitchFamily="2" charset="-122"/>
                <a:sym typeface="+mn-ea"/>
              </a:rPr>
              <a:t>(1) </a:t>
            </a:r>
            <a:r>
              <a:rPr lang="zh-CN" altLang="en-US" sz="2800" b="1" dirty="0">
                <a:latin typeface="宋体" panose="02010600030101010101" pitchFamily="2" charset="-122"/>
                <a:sym typeface="+mn-ea"/>
              </a:rPr>
              <a:t>每次程序运行平均失效的次数。</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(2) </a:t>
            </a:r>
            <a:r>
              <a:rPr lang="zh-CN" altLang="en-US" sz="2800" b="1" dirty="0">
                <a:latin typeface="宋体" panose="02010600030101010101" pitchFamily="2" charset="-122"/>
                <a:sym typeface="+mn-ea"/>
              </a:rPr>
              <a:t>用于每一类维护活动的总人时数。</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(3) </a:t>
            </a:r>
            <a:r>
              <a:rPr lang="zh-CN" altLang="en-US" sz="2800" b="1" dirty="0">
                <a:latin typeface="宋体" panose="02010600030101010101" pitchFamily="2" charset="-122"/>
                <a:sym typeface="+mn-ea"/>
              </a:rPr>
              <a:t>平均每个程序、每种语言、每种维护类型所做的程序变动数。</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(4) </a:t>
            </a:r>
            <a:r>
              <a:rPr lang="zh-CN" altLang="en-US" sz="2800" b="1" dirty="0">
                <a:latin typeface="宋体" panose="02010600030101010101" pitchFamily="2" charset="-122"/>
                <a:sym typeface="+mn-ea"/>
              </a:rPr>
              <a:t>维护过程中增加或删除一个源语句平均花费的人时数。</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(5) </a:t>
            </a:r>
            <a:r>
              <a:rPr lang="zh-CN" altLang="en-US" sz="2800" b="1" dirty="0">
                <a:latin typeface="宋体" panose="02010600030101010101" pitchFamily="2" charset="-122"/>
                <a:sym typeface="+mn-ea"/>
              </a:rPr>
              <a:t>维护每种语言平均花费的人时数。</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(6) </a:t>
            </a:r>
            <a:r>
              <a:rPr lang="zh-CN" altLang="en-US" sz="2800" b="1" dirty="0">
                <a:latin typeface="宋体" panose="02010600030101010101" pitchFamily="2" charset="-122"/>
                <a:sym typeface="+mn-ea"/>
              </a:rPr>
              <a:t>一张维护要求表的平均周转时间。</a:t>
            </a:r>
          </a:p>
          <a:p>
            <a:pPr lvl="0" fontAlgn="base">
              <a:lnSpc>
                <a:spcPct val="130000"/>
              </a:lnSpc>
              <a:spcBef>
                <a:spcPct val="0"/>
              </a:spcBef>
              <a:spcAft>
                <a:spcPct val="0"/>
              </a:spcAft>
              <a:defRPr/>
            </a:pPr>
            <a:r>
              <a:rPr lang="en-US" altLang="zh-CN" sz="2800" b="1" dirty="0">
                <a:latin typeface="宋体" panose="02010600030101010101" pitchFamily="2" charset="-122"/>
                <a:sym typeface="+mn-ea"/>
              </a:rPr>
              <a:t>(7) </a:t>
            </a:r>
            <a:r>
              <a:rPr lang="zh-CN" altLang="en-US" sz="2800" b="1" dirty="0">
                <a:latin typeface="宋体" panose="02010600030101010101" pitchFamily="2" charset="-122"/>
                <a:sym typeface="+mn-ea"/>
              </a:rPr>
              <a:t>不同维护类型所占的百分比。</a:t>
            </a:r>
          </a:p>
        </p:txBody>
      </p:sp>
    </p:spTree>
    <p:extLst>
      <p:ext uri="{BB962C8B-B14F-4D97-AF65-F5344CB8AC3E}">
        <p14:creationId xmlns:p14="http://schemas.microsoft.com/office/powerpoint/2010/main" val="54354112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13"/>
                                        </p:tgtEl>
                                        <p:attrNameLst>
                                          <p:attrName>style.visibility</p:attrName>
                                        </p:attrNameLst>
                                      </p:cBhvr>
                                      <p:to>
                                        <p:strVal val="visible"/>
                                      </p:to>
                                    </p:set>
                                    <p:anim calcmode="lin" valueType="num">
                                      <p:cBhvr>
                                        <p:cTn id="7" dur="300" fill="hold"/>
                                        <p:tgtEl>
                                          <p:spTgt spid="13"/>
                                        </p:tgtEl>
                                        <p:attrNameLst>
                                          <p:attrName>ppt_x</p:attrName>
                                        </p:attrNameLst>
                                      </p:cBhvr>
                                      <p:tavLst>
                                        <p:tav tm="0">
                                          <p:val>
                                            <p:strVal val="0-#ppt_w/2"/>
                                          </p:val>
                                        </p:tav>
                                        <p:tav tm="100000">
                                          <p:val>
                                            <p:strVal val="#ppt_x"/>
                                          </p:val>
                                        </p:tav>
                                      </p:tavLst>
                                    </p:anim>
                                    <p:anim calcmode="lin" valueType="num">
                                      <p:cBhvr>
                                        <p:cTn id="8" dur="3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22016"/>
            <a:ext cx="12192000" cy="6855319"/>
            <a:chOff x="-4770" y="0"/>
            <a:chExt cx="12196771" cy="6858001"/>
          </a:xfrm>
        </p:grpSpPr>
        <p:sp>
          <p:nvSpPr>
            <p:cNvPr id="38" name="等腰三角形 37"/>
            <p:cNvSpPr/>
            <p:nvPr/>
          </p:nvSpPr>
          <p:spPr>
            <a:xfrm flipV="1">
              <a:off x="585782" y="0"/>
              <a:ext cx="11015667" cy="6858000"/>
            </a:xfrm>
            <a:prstGeom prs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grpSp>
          <p:nvGrpSpPr>
            <p:cNvPr id="39" name="组合 38"/>
            <p:cNvGrpSpPr/>
            <p:nvPr/>
          </p:nvGrpSpPr>
          <p:grpSpPr>
            <a:xfrm>
              <a:off x="7677151" y="1052137"/>
              <a:ext cx="4514850" cy="5805864"/>
              <a:chOff x="8188641" y="1709887"/>
              <a:chExt cx="4003359" cy="5148113"/>
            </a:xfrm>
          </p:grpSpPr>
          <p:sp>
            <p:nvSpPr>
              <p:cNvPr id="40" name="直角三角形 39"/>
              <p:cNvSpPr/>
              <p:nvPr/>
            </p:nvSpPr>
            <p:spPr>
              <a:xfrm flipH="1">
                <a:off x="8188641" y="1709887"/>
                <a:ext cx="4003359" cy="5148113"/>
              </a:xfrm>
              <a:prstGeom prst="rtTriangle">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cxnSp>
            <p:nvCxnSpPr>
              <p:cNvPr id="41" name="直接连接符 40"/>
              <p:cNvCxnSpPr/>
              <p:nvPr/>
            </p:nvCxnSpPr>
            <p:spPr>
              <a:xfrm flipH="1">
                <a:off x="8591550" y="2266950"/>
                <a:ext cx="3595681" cy="459105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flipH="1">
              <a:off x="-4770" y="1198778"/>
              <a:ext cx="4400816" cy="5659222"/>
              <a:chOff x="8188641" y="1709887"/>
              <a:chExt cx="4003359" cy="5148113"/>
            </a:xfrm>
          </p:grpSpPr>
          <p:sp>
            <p:nvSpPr>
              <p:cNvPr id="43" name="直角三角形 42"/>
              <p:cNvSpPr/>
              <p:nvPr/>
            </p:nvSpPr>
            <p:spPr>
              <a:xfrm flipH="1">
                <a:off x="8188641" y="1709887"/>
                <a:ext cx="4003359" cy="5148113"/>
              </a:xfrm>
              <a:prstGeom prst="rtTriangle">
                <a:avLst/>
              </a:prstGeom>
              <a:solidFill>
                <a:schemeClr val="bg1">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738"/>
                <a:endParaRPr lang="zh-CN" altLang="en-US" sz="2400">
                  <a:solidFill>
                    <a:prstClr val="white"/>
                  </a:solidFill>
                  <a:latin typeface="微软雅黑"/>
                  <a:ea typeface="微软雅黑"/>
                </a:endParaRPr>
              </a:p>
            </p:txBody>
          </p:sp>
          <p:cxnSp>
            <p:nvCxnSpPr>
              <p:cNvPr id="44" name="直接连接符 43"/>
              <p:cNvCxnSpPr/>
              <p:nvPr/>
            </p:nvCxnSpPr>
            <p:spPr>
              <a:xfrm flipH="1">
                <a:off x="8591550" y="2266950"/>
                <a:ext cx="3595681" cy="459105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sp>
        <p:nvSpPr>
          <p:cNvPr id="12" name="TextBox 11"/>
          <p:cNvSpPr txBox="1"/>
          <p:nvPr/>
        </p:nvSpPr>
        <p:spPr>
          <a:xfrm>
            <a:off x="1376382" y="923748"/>
            <a:ext cx="9439236" cy="4021712"/>
          </a:xfrm>
          <a:prstGeom prst="rect">
            <a:avLst/>
          </a:prstGeom>
          <a:noFill/>
        </p:spPr>
        <p:txBody>
          <a:bodyPr wrap="square" lIns="121893" tIns="60945" rIns="121893" bIns="60945" rtlCol="0">
            <a:spAutoFit/>
          </a:bodyPr>
          <a:lstStyle/>
          <a:p>
            <a:pPr algn="ctr" defTabSz="608738"/>
            <a:r>
              <a:rPr lang="en-US" altLang="zh-CN" sz="7200" b="1" dirty="0">
                <a:solidFill>
                  <a:prstClr val="white"/>
                </a:solidFill>
                <a:effectLst>
                  <a:outerShdw blurRad="50800" dist="38100" dir="2700000" algn="tl" rotWithShape="0">
                    <a:prstClr val="black">
                      <a:alpha val="40000"/>
                    </a:prstClr>
                  </a:outerShdw>
                </a:effectLst>
                <a:latin typeface="微软雅黑"/>
                <a:ea typeface="微软雅黑"/>
              </a:rPr>
              <a:t>8.4 </a:t>
            </a:r>
            <a:r>
              <a:rPr lang="zh-CN" altLang="en-US" sz="7200" b="1" dirty="0">
                <a:solidFill>
                  <a:prstClr val="white"/>
                </a:solidFill>
                <a:effectLst>
                  <a:outerShdw blurRad="50800" dist="38100" dir="2700000" algn="tl" rotWithShape="0">
                    <a:prstClr val="black">
                      <a:alpha val="40000"/>
                    </a:prstClr>
                  </a:outerShdw>
                </a:effectLst>
                <a:latin typeface="微软雅黑"/>
                <a:ea typeface="微软雅黑"/>
              </a:rPr>
              <a:t>软件的可维护性</a:t>
            </a:r>
            <a:endParaRPr lang="en-US" altLang="zh-CN" sz="72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4267"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4267"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r>
              <a:rPr lang="en-US" altLang="zh-CN" sz="2400" b="1" dirty="0">
                <a:solidFill>
                  <a:prstClr val="white"/>
                </a:solidFill>
                <a:effectLst>
                  <a:outerShdw blurRad="50800" dist="38100" dir="2700000" algn="tl" rotWithShape="0">
                    <a:prstClr val="black">
                      <a:alpha val="40000"/>
                    </a:prstClr>
                  </a:outerShdw>
                </a:effectLst>
                <a:latin typeface="微软雅黑"/>
                <a:ea typeface="微软雅黑"/>
              </a:rPr>
              <a:t>G12</a:t>
            </a:r>
          </a:p>
          <a:p>
            <a:pPr algn="ctr" defTabSz="608738"/>
            <a:r>
              <a:rPr lang="zh-CN" altLang="en-US" sz="2400" b="1" dirty="0">
                <a:solidFill>
                  <a:prstClr val="white"/>
                </a:solidFill>
                <a:effectLst>
                  <a:outerShdw blurRad="50800" dist="38100" dir="2700000" algn="tl" rotWithShape="0">
                    <a:prstClr val="black">
                      <a:alpha val="40000"/>
                    </a:prstClr>
                  </a:outerShdw>
                </a:effectLst>
                <a:latin typeface="微软雅黑"/>
                <a:ea typeface="微软雅黑"/>
              </a:rPr>
              <a:t>组长：汪诗怡</a:t>
            </a:r>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a:p>
            <a:pPr algn="ctr" defTabSz="608738"/>
            <a:r>
              <a:rPr lang="zh-CN" altLang="en-US" sz="2400" b="1" dirty="0">
                <a:solidFill>
                  <a:prstClr val="white"/>
                </a:solidFill>
                <a:effectLst>
                  <a:outerShdw blurRad="50800" dist="38100" dir="2700000" algn="tl" rotWithShape="0">
                    <a:prstClr val="black">
                      <a:alpha val="40000"/>
                    </a:prstClr>
                  </a:outerShdw>
                </a:effectLst>
                <a:latin typeface="微软雅黑"/>
                <a:ea typeface="微软雅黑"/>
              </a:rPr>
              <a:t>组员：马易安 王淑慧</a:t>
            </a:r>
            <a:endParaRPr lang="en-US" altLang="zh-CN" sz="2400" b="1" dirty="0">
              <a:solidFill>
                <a:prstClr val="white"/>
              </a:solidFill>
              <a:effectLst>
                <a:outerShdw blurRad="50800" dist="38100" dir="2700000" algn="tl" rotWithShape="0">
                  <a:prstClr val="black">
                    <a:alpha val="40000"/>
                  </a:prstClr>
                </a:outerShdw>
              </a:effectLst>
              <a:latin typeface="微软雅黑"/>
              <a:ea typeface="微软雅黑"/>
            </a:endParaRPr>
          </a:p>
        </p:txBody>
      </p:sp>
      <p:pic>
        <p:nvPicPr>
          <p:cNvPr id="3" name="图片 2">
            <a:extLst>
              <a:ext uri="{FF2B5EF4-FFF2-40B4-BE49-F238E27FC236}">
                <a16:creationId xmlns:a16="http://schemas.microsoft.com/office/drawing/2014/main" id="{F343C440-2617-4816-A744-6FA5FEF3A9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1235" y="4945460"/>
            <a:ext cx="1529529" cy="1529529"/>
          </a:xfrm>
          <a:prstGeom prst="rect">
            <a:avLst/>
          </a:prstGeom>
        </p:spPr>
      </p:pic>
    </p:spTree>
    <p:extLst>
      <p:ext uri="{BB962C8B-B14F-4D97-AF65-F5344CB8AC3E}">
        <p14:creationId xmlns:p14="http://schemas.microsoft.com/office/powerpoint/2010/main" val="1425928032"/>
      </p:ext>
    </p:extLst>
  </p:cSld>
  <p:clrMapOvr>
    <a:masterClrMapping/>
  </p:clrMapOvr>
  <mc:AlternateContent xmlns:mc="http://schemas.openxmlformats.org/markup-compatibility/2006" xmlns:p14="http://schemas.microsoft.com/office/powerpoint/2010/main">
    <mc:Choice Requires="p14">
      <p:transition spd="slow" p14:dur="900" advClick="0">
        <p14:reveal/>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4772C6A-FAA5-4366-B34E-422057D013C2}"/>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87873" y="1293781"/>
            <a:ext cx="10416253" cy="4270437"/>
          </a:xfrm>
          <a:prstGeom prst="rect">
            <a:avLst/>
          </a:prstGeom>
        </p:spPr>
      </p:pic>
      <p:sp>
        <p:nvSpPr>
          <p:cNvPr id="9" name="TextBox 92">
            <a:extLst>
              <a:ext uri="{FF2B5EF4-FFF2-40B4-BE49-F238E27FC236}">
                <a16:creationId xmlns:a16="http://schemas.microsoft.com/office/drawing/2014/main" id="{BBD09BDF-10EE-4699-A6AD-0C899BCB06F3}"/>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软件的可维护性</a:t>
            </a:r>
            <a:endParaRPr lang="en-US" altLang="zh-CN" sz="2400" b="1" dirty="0">
              <a:solidFill>
                <a:srgbClr val="1C9494"/>
              </a:solidFill>
              <a:latin typeface="微软雅黑"/>
              <a:ea typeface="微软雅黑"/>
              <a:cs typeface="Helvetica Neue"/>
            </a:endParaRPr>
          </a:p>
        </p:txBody>
      </p:sp>
    </p:spTree>
    <p:extLst>
      <p:ext uri="{BB962C8B-B14F-4D97-AF65-F5344CB8AC3E}">
        <p14:creationId xmlns:p14="http://schemas.microsoft.com/office/powerpoint/2010/main" val="62577315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Rectangle 175"/>
          <p:cNvSpPr/>
          <p:nvPr/>
        </p:nvSpPr>
        <p:spPr>
          <a:xfrm>
            <a:off x="1121104" y="4350371"/>
            <a:ext cx="657752" cy="65775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77" name="TextBox 176"/>
          <p:cNvSpPr txBox="1"/>
          <p:nvPr/>
        </p:nvSpPr>
        <p:spPr>
          <a:xfrm>
            <a:off x="1174173" y="4380391"/>
            <a:ext cx="551613" cy="666786"/>
          </a:xfrm>
          <a:prstGeom prst="rect">
            <a:avLst/>
          </a:prstGeom>
          <a:noFill/>
        </p:spPr>
        <p:txBody>
          <a:bodyPr wrap="square" rtlCol="0">
            <a:spAutoFit/>
          </a:bodyPr>
          <a:lstStyle/>
          <a:p>
            <a:pPr algn="ctr" defTabSz="608738"/>
            <a:r>
              <a:rPr lang="en-US" sz="3733" b="1" dirty="0">
                <a:solidFill>
                  <a:prstClr val="white"/>
                </a:solidFill>
                <a:latin typeface="微软雅黑"/>
                <a:ea typeface="微软雅黑"/>
                <a:cs typeface="Helvetica Neue"/>
              </a:rPr>
              <a:t>3</a:t>
            </a:r>
          </a:p>
        </p:txBody>
      </p:sp>
      <p:sp>
        <p:nvSpPr>
          <p:cNvPr id="180" name="Rectangle 179"/>
          <p:cNvSpPr/>
          <p:nvPr/>
        </p:nvSpPr>
        <p:spPr>
          <a:xfrm>
            <a:off x="1148541" y="3161421"/>
            <a:ext cx="657752" cy="65775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81" name="TextBox 180"/>
          <p:cNvSpPr txBox="1"/>
          <p:nvPr/>
        </p:nvSpPr>
        <p:spPr>
          <a:xfrm>
            <a:off x="1179758" y="3185907"/>
            <a:ext cx="551613" cy="666786"/>
          </a:xfrm>
          <a:prstGeom prst="rect">
            <a:avLst/>
          </a:prstGeom>
          <a:noFill/>
        </p:spPr>
        <p:txBody>
          <a:bodyPr wrap="square" rtlCol="0">
            <a:spAutoFit/>
          </a:bodyPr>
          <a:lstStyle/>
          <a:p>
            <a:pPr algn="ctr" defTabSz="608738"/>
            <a:r>
              <a:rPr lang="en-US" sz="3733" b="1" dirty="0">
                <a:solidFill>
                  <a:prstClr val="white"/>
                </a:solidFill>
                <a:latin typeface="微软雅黑"/>
                <a:ea typeface="微软雅黑"/>
                <a:cs typeface="Helvetica Neue"/>
              </a:rPr>
              <a:t>2</a:t>
            </a:r>
          </a:p>
        </p:txBody>
      </p:sp>
      <p:sp>
        <p:nvSpPr>
          <p:cNvPr id="184" name="Rectangle 183"/>
          <p:cNvSpPr/>
          <p:nvPr/>
        </p:nvSpPr>
        <p:spPr>
          <a:xfrm>
            <a:off x="1147946" y="1980914"/>
            <a:ext cx="657752" cy="6577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85" name="TextBox 184"/>
          <p:cNvSpPr txBox="1"/>
          <p:nvPr/>
        </p:nvSpPr>
        <p:spPr>
          <a:xfrm>
            <a:off x="1221845" y="1942503"/>
            <a:ext cx="467440" cy="666786"/>
          </a:xfrm>
          <a:prstGeom prst="rect">
            <a:avLst/>
          </a:prstGeom>
          <a:noFill/>
        </p:spPr>
        <p:txBody>
          <a:bodyPr wrap="square" rtlCol="0">
            <a:spAutoFit/>
          </a:bodyPr>
          <a:lstStyle/>
          <a:p>
            <a:pPr algn="ctr" defTabSz="608738"/>
            <a:r>
              <a:rPr lang="en-US" sz="3733" b="1" dirty="0">
                <a:solidFill>
                  <a:prstClr val="white"/>
                </a:solidFill>
                <a:latin typeface="微软雅黑"/>
                <a:ea typeface="微软雅黑"/>
                <a:cs typeface="Helvetica Neue"/>
              </a:rPr>
              <a:t>1</a:t>
            </a:r>
          </a:p>
        </p:txBody>
      </p:sp>
      <p:sp>
        <p:nvSpPr>
          <p:cNvPr id="186" name="Subtitle 2"/>
          <p:cNvSpPr txBox="1"/>
          <p:nvPr/>
        </p:nvSpPr>
        <p:spPr>
          <a:xfrm>
            <a:off x="2008983" y="1795418"/>
            <a:ext cx="9268615" cy="1028746"/>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buNone/>
            </a:pPr>
            <a:r>
              <a:rPr lang="zh-CN" altLang="en-US" sz="2800" b="1" dirty="0">
                <a:solidFill>
                  <a:srgbClr val="1D4A53"/>
                </a:solidFill>
                <a:latin typeface="微软雅黑"/>
                <a:ea typeface="微软雅黑"/>
                <a:cs typeface="Helvetica Neue"/>
              </a:rPr>
              <a:t>软件可维护性是指纠正软件系统出现的错误和缺陷，以及为满足新的要求进行修改、扩充或压缩的容易程度</a:t>
            </a:r>
            <a:endParaRPr lang="en-US" sz="2800" b="1" dirty="0">
              <a:solidFill>
                <a:srgbClr val="1D4A53"/>
              </a:solidFill>
              <a:latin typeface="微软雅黑"/>
              <a:ea typeface="微软雅黑"/>
              <a:cs typeface="Helvetica Neue"/>
            </a:endParaRPr>
          </a:p>
        </p:txBody>
      </p:sp>
      <p:sp>
        <p:nvSpPr>
          <p:cNvPr id="93" name="TextBox 92"/>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软件的可维护性定义</a:t>
            </a:r>
            <a:endParaRPr lang="en-US" altLang="zh-CN" sz="2400" b="1" dirty="0">
              <a:solidFill>
                <a:srgbClr val="1C9494"/>
              </a:solidFill>
              <a:latin typeface="微软雅黑"/>
              <a:ea typeface="微软雅黑"/>
              <a:cs typeface="Helvetica Neue"/>
            </a:endParaRPr>
          </a:p>
        </p:txBody>
      </p:sp>
      <p:sp>
        <p:nvSpPr>
          <p:cNvPr id="74" name="Subtitle 2">
            <a:extLst>
              <a:ext uri="{FF2B5EF4-FFF2-40B4-BE49-F238E27FC236}">
                <a16:creationId xmlns:a16="http://schemas.microsoft.com/office/drawing/2014/main" id="{FFB4E052-A8DD-407A-AA44-7ED63AD2680C}"/>
              </a:ext>
            </a:extLst>
          </p:cNvPr>
          <p:cNvSpPr txBox="1"/>
          <p:nvPr/>
        </p:nvSpPr>
        <p:spPr>
          <a:xfrm>
            <a:off x="2008984" y="3190422"/>
            <a:ext cx="9268615" cy="657755"/>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buNone/>
            </a:pPr>
            <a:r>
              <a:rPr lang="zh-CN" altLang="en-US" sz="2800" b="1" dirty="0">
                <a:solidFill>
                  <a:srgbClr val="1C9494"/>
                </a:solidFill>
                <a:latin typeface="微软雅黑"/>
                <a:ea typeface="微软雅黑"/>
                <a:cs typeface="Helvetica Neue"/>
              </a:rPr>
              <a:t>维护人员理解、改正、改动或改进这个软件的难易程度。</a:t>
            </a:r>
            <a:endParaRPr lang="en-US" sz="2800" b="1" dirty="0">
              <a:solidFill>
                <a:srgbClr val="1C9494"/>
              </a:solidFill>
              <a:latin typeface="微软雅黑"/>
              <a:ea typeface="微软雅黑"/>
              <a:cs typeface="Helvetica Neue"/>
            </a:endParaRPr>
          </a:p>
        </p:txBody>
      </p:sp>
      <p:sp>
        <p:nvSpPr>
          <p:cNvPr id="75" name="Subtitle 2">
            <a:extLst>
              <a:ext uri="{FF2B5EF4-FFF2-40B4-BE49-F238E27FC236}">
                <a16:creationId xmlns:a16="http://schemas.microsoft.com/office/drawing/2014/main" id="{FCC73979-164D-48B2-A000-C60E1E8ECF2D}"/>
              </a:ext>
            </a:extLst>
          </p:cNvPr>
          <p:cNvSpPr txBox="1"/>
          <p:nvPr/>
        </p:nvSpPr>
        <p:spPr>
          <a:xfrm>
            <a:off x="2008983" y="4407701"/>
            <a:ext cx="9268615" cy="1028746"/>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buNone/>
            </a:pPr>
            <a:r>
              <a:rPr lang="zh-CN" altLang="en-US" sz="2800" b="1" dirty="0">
                <a:solidFill>
                  <a:srgbClr val="7CB554"/>
                </a:solidFill>
                <a:latin typeface="微软雅黑"/>
                <a:ea typeface="微软雅黑"/>
                <a:cs typeface="Helvetica Neue"/>
              </a:rPr>
              <a:t>提高可维护性是支配软件工程方法学所有步骤的关键目标。</a:t>
            </a:r>
            <a:endParaRPr lang="en-US" sz="2800" b="1" dirty="0">
              <a:solidFill>
                <a:srgbClr val="7CB554"/>
              </a:solidFill>
              <a:latin typeface="微软雅黑"/>
              <a:ea typeface="微软雅黑"/>
              <a:cs typeface="Helvetica Neue"/>
            </a:endParaRPr>
          </a:p>
        </p:txBody>
      </p:sp>
    </p:spTree>
    <p:extLst>
      <p:ext uri="{BB962C8B-B14F-4D97-AF65-F5344CB8AC3E}">
        <p14:creationId xmlns:p14="http://schemas.microsoft.com/office/powerpoint/2010/main" val="235362881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84"/>
                                        </p:tgtEl>
                                        <p:attrNameLst>
                                          <p:attrName>style.visibility</p:attrName>
                                        </p:attrNameLst>
                                      </p:cBhvr>
                                      <p:to>
                                        <p:strVal val="visible"/>
                                      </p:to>
                                    </p:set>
                                    <p:anim calcmode="lin" valueType="num">
                                      <p:cBhvr>
                                        <p:cTn id="11" dur="400" fill="hold"/>
                                        <p:tgtEl>
                                          <p:spTgt spid="184"/>
                                        </p:tgtEl>
                                        <p:attrNameLst>
                                          <p:attrName>ppt_w</p:attrName>
                                        </p:attrNameLst>
                                      </p:cBhvr>
                                      <p:tavLst>
                                        <p:tav tm="0">
                                          <p:val>
                                            <p:fltVal val="0"/>
                                          </p:val>
                                        </p:tav>
                                        <p:tav tm="100000">
                                          <p:val>
                                            <p:strVal val="#ppt_w"/>
                                          </p:val>
                                        </p:tav>
                                      </p:tavLst>
                                    </p:anim>
                                    <p:anim calcmode="lin" valueType="num">
                                      <p:cBhvr>
                                        <p:cTn id="12" dur="400" fill="hold"/>
                                        <p:tgtEl>
                                          <p:spTgt spid="184"/>
                                        </p:tgtEl>
                                        <p:attrNameLst>
                                          <p:attrName>ppt_h</p:attrName>
                                        </p:attrNameLst>
                                      </p:cBhvr>
                                      <p:tavLst>
                                        <p:tav tm="0">
                                          <p:val>
                                            <p:fltVal val="0"/>
                                          </p:val>
                                        </p:tav>
                                        <p:tav tm="100000">
                                          <p:val>
                                            <p:strVal val="#ppt_h"/>
                                          </p:val>
                                        </p:tav>
                                      </p:tavLst>
                                    </p:anim>
                                    <p:animEffect transition="in" filter="fade">
                                      <p:cBhvr>
                                        <p:cTn id="13" dur="400"/>
                                        <p:tgtEl>
                                          <p:spTgt spid="184"/>
                                        </p:tgtEl>
                                      </p:cBhvr>
                                    </p:animEffect>
                                  </p:childTnLst>
                                </p:cTn>
                              </p:par>
                            </p:childTnLst>
                          </p:cTn>
                        </p:par>
                        <p:par>
                          <p:cTn id="14" fill="hold">
                            <p:stCondLst>
                              <p:cond delay="900"/>
                            </p:stCondLst>
                            <p:childTnLst>
                              <p:par>
                                <p:cTn id="15" presetID="53" presetClass="entr" presetSubtype="16" fill="hold" grpId="0" nodeType="afterEffect">
                                  <p:stCondLst>
                                    <p:cond delay="0"/>
                                  </p:stCondLst>
                                  <p:childTnLst>
                                    <p:set>
                                      <p:cBhvr>
                                        <p:cTn id="16" dur="1" fill="hold">
                                          <p:stCondLst>
                                            <p:cond delay="0"/>
                                          </p:stCondLst>
                                        </p:cTn>
                                        <p:tgtEl>
                                          <p:spTgt spid="185"/>
                                        </p:tgtEl>
                                        <p:attrNameLst>
                                          <p:attrName>style.visibility</p:attrName>
                                        </p:attrNameLst>
                                      </p:cBhvr>
                                      <p:to>
                                        <p:strVal val="visible"/>
                                      </p:to>
                                    </p:set>
                                    <p:anim calcmode="lin" valueType="num">
                                      <p:cBhvr>
                                        <p:cTn id="17" dur="400" fill="hold"/>
                                        <p:tgtEl>
                                          <p:spTgt spid="185"/>
                                        </p:tgtEl>
                                        <p:attrNameLst>
                                          <p:attrName>ppt_w</p:attrName>
                                        </p:attrNameLst>
                                      </p:cBhvr>
                                      <p:tavLst>
                                        <p:tav tm="0">
                                          <p:val>
                                            <p:fltVal val="0"/>
                                          </p:val>
                                        </p:tav>
                                        <p:tav tm="100000">
                                          <p:val>
                                            <p:strVal val="#ppt_w"/>
                                          </p:val>
                                        </p:tav>
                                      </p:tavLst>
                                    </p:anim>
                                    <p:anim calcmode="lin" valueType="num">
                                      <p:cBhvr>
                                        <p:cTn id="18" dur="400" fill="hold"/>
                                        <p:tgtEl>
                                          <p:spTgt spid="185"/>
                                        </p:tgtEl>
                                        <p:attrNameLst>
                                          <p:attrName>ppt_h</p:attrName>
                                        </p:attrNameLst>
                                      </p:cBhvr>
                                      <p:tavLst>
                                        <p:tav tm="0">
                                          <p:val>
                                            <p:fltVal val="0"/>
                                          </p:val>
                                        </p:tav>
                                        <p:tav tm="100000">
                                          <p:val>
                                            <p:strVal val="#ppt_h"/>
                                          </p:val>
                                        </p:tav>
                                      </p:tavLst>
                                    </p:anim>
                                    <p:animEffect transition="in" filter="fade">
                                      <p:cBhvr>
                                        <p:cTn id="19" dur="400"/>
                                        <p:tgtEl>
                                          <p:spTgt spid="185"/>
                                        </p:tgtEl>
                                      </p:cBhvr>
                                    </p:animEffect>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186"/>
                                        </p:tgtEl>
                                        <p:attrNameLst>
                                          <p:attrName>style.visibility</p:attrName>
                                        </p:attrNameLst>
                                      </p:cBhvr>
                                      <p:to>
                                        <p:strVal val="visible"/>
                                      </p:to>
                                    </p:set>
                                    <p:animEffect transition="in" filter="fade">
                                      <p:cBhvr>
                                        <p:cTn id="23" dur="400"/>
                                        <p:tgtEl>
                                          <p:spTgt spid="186"/>
                                        </p:tgtEl>
                                      </p:cBhvr>
                                    </p:animEffect>
                                  </p:childTnLst>
                                </p:cTn>
                              </p:par>
                            </p:childTnLst>
                          </p:cTn>
                        </p:par>
                        <p:par>
                          <p:cTn id="24" fill="hold">
                            <p:stCondLst>
                              <p:cond delay="1700"/>
                            </p:stCondLst>
                            <p:childTnLst>
                              <p:par>
                                <p:cTn id="25" presetID="53" presetClass="entr" presetSubtype="16" fill="hold" grpId="0" nodeType="afterEffect">
                                  <p:stCondLst>
                                    <p:cond delay="0"/>
                                  </p:stCondLst>
                                  <p:childTnLst>
                                    <p:set>
                                      <p:cBhvr>
                                        <p:cTn id="26" dur="1" fill="hold">
                                          <p:stCondLst>
                                            <p:cond delay="0"/>
                                          </p:stCondLst>
                                        </p:cTn>
                                        <p:tgtEl>
                                          <p:spTgt spid="180"/>
                                        </p:tgtEl>
                                        <p:attrNameLst>
                                          <p:attrName>style.visibility</p:attrName>
                                        </p:attrNameLst>
                                      </p:cBhvr>
                                      <p:to>
                                        <p:strVal val="visible"/>
                                      </p:to>
                                    </p:set>
                                    <p:anim calcmode="lin" valueType="num">
                                      <p:cBhvr>
                                        <p:cTn id="27" dur="400" fill="hold"/>
                                        <p:tgtEl>
                                          <p:spTgt spid="180"/>
                                        </p:tgtEl>
                                        <p:attrNameLst>
                                          <p:attrName>ppt_w</p:attrName>
                                        </p:attrNameLst>
                                      </p:cBhvr>
                                      <p:tavLst>
                                        <p:tav tm="0">
                                          <p:val>
                                            <p:fltVal val="0"/>
                                          </p:val>
                                        </p:tav>
                                        <p:tav tm="100000">
                                          <p:val>
                                            <p:strVal val="#ppt_w"/>
                                          </p:val>
                                        </p:tav>
                                      </p:tavLst>
                                    </p:anim>
                                    <p:anim calcmode="lin" valueType="num">
                                      <p:cBhvr>
                                        <p:cTn id="28" dur="400" fill="hold"/>
                                        <p:tgtEl>
                                          <p:spTgt spid="180"/>
                                        </p:tgtEl>
                                        <p:attrNameLst>
                                          <p:attrName>ppt_h</p:attrName>
                                        </p:attrNameLst>
                                      </p:cBhvr>
                                      <p:tavLst>
                                        <p:tav tm="0">
                                          <p:val>
                                            <p:fltVal val="0"/>
                                          </p:val>
                                        </p:tav>
                                        <p:tav tm="100000">
                                          <p:val>
                                            <p:strVal val="#ppt_h"/>
                                          </p:val>
                                        </p:tav>
                                      </p:tavLst>
                                    </p:anim>
                                    <p:animEffect transition="in" filter="fade">
                                      <p:cBhvr>
                                        <p:cTn id="29" dur="400"/>
                                        <p:tgtEl>
                                          <p:spTgt spid="180"/>
                                        </p:tgtEl>
                                      </p:cBhvr>
                                    </p:animEffect>
                                  </p:childTnLst>
                                </p:cTn>
                              </p:par>
                            </p:childTnLst>
                          </p:cTn>
                        </p:par>
                        <p:par>
                          <p:cTn id="30" fill="hold">
                            <p:stCondLst>
                              <p:cond delay="2100"/>
                            </p:stCondLst>
                            <p:childTnLst>
                              <p:par>
                                <p:cTn id="31" presetID="53" presetClass="entr" presetSubtype="16" fill="hold" grpId="0" nodeType="afterEffect">
                                  <p:stCondLst>
                                    <p:cond delay="0"/>
                                  </p:stCondLst>
                                  <p:childTnLst>
                                    <p:set>
                                      <p:cBhvr>
                                        <p:cTn id="32" dur="1" fill="hold">
                                          <p:stCondLst>
                                            <p:cond delay="0"/>
                                          </p:stCondLst>
                                        </p:cTn>
                                        <p:tgtEl>
                                          <p:spTgt spid="181"/>
                                        </p:tgtEl>
                                        <p:attrNameLst>
                                          <p:attrName>style.visibility</p:attrName>
                                        </p:attrNameLst>
                                      </p:cBhvr>
                                      <p:to>
                                        <p:strVal val="visible"/>
                                      </p:to>
                                    </p:set>
                                    <p:anim calcmode="lin" valueType="num">
                                      <p:cBhvr>
                                        <p:cTn id="33" dur="400" fill="hold"/>
                                        <p:tgtEl>
                                          <p:spTgt spid="181"/>
                                        </p:tgtEl>
                                        <p:attrNameLst>
                                          <p:attrName>ppt_w</p:attrName>
                                        </p:attrNameLst>
                                      </p:cBhvr>
                                      <p:tavLst>
                                        <p:tav tm="0">
                                          <p:val>
                                            <p:fltVal val="0"/>
                                          </p:val>
                                        </p:tav>
                                        <p:tav tm="100000">
                                          <p:val>
                                            <p:strVal val="#ppt_w"/>
                                          </p:val>
                                        </p:tav>
                                      </p:tavLst>
                                    </p:anim>
                                    <p:anim calcmode="lin" valueType="num">
                                      <p:cBhvr>
                                        <p:cTn id="34" dur="400" fill="hold"/>
                                        <p:tgtEl>
                                          <p:spTgt spid="181"/>
                                        </p:tgtEl>
                                        <p:attrNameLst>
                                          <p:attrName>ppt_h</p:attrName>
                                        </p:attrNameLst>
                                      </p:cBhvr>
                                      <p:tavLst>
                                        <p:tav tm="0">
                                          <p:val>
                                            <p:fltVal val="0"/>
                                          </p:val>
                                        </p:tav>
                                        <p:tav tm="100000">
                                          <p:val>
                                            <p:strVal val="#ppt_h"/>
                                          </p:val>
                                        </p:tav>
                                      </p:tavLst>
                                    </p:anim>
                                    <p:animEffect transition="in" filter="fade">
                                      <p:cBhvr>
                                        <p:cTn id="35" dur="400"/>
                                        <p:tgtEl>
                                          <p:spTgt spid="181"/>
                                        </p:tgtEl>
                                      </p:cBhvr>
                                    </p:animEffect>
                                  </p:childTnLst>
                                </p:cTn>
                              </p:par>
                            </p:childTnLst>
                          </p:cTn>
                        </p:par>
                        <p:par>
                          <p:cTn id="36" fill="hold">
                            <p:stCondLst>
                              <p:cond delay="2500"/>
                            </p:stCondLst>
                            <p:childTnLst>
                              <p:par>
                                <p:cTn id="37" presetID="53" presetClass="entr" presetSubtype="16" fill="hold" grpId="0" nodeType="afterEffect">
                                  <p:stCondLst>
                                    <p:cond delay="0"/>
                                  </p:stCondLst>
                                  <p:childTnLst>
                                    <p:set>
                                      <p:cBhvr>
                                        <p:cTn id="38" dur="1" fill="hold">
                                          <p:stCondLst>
                                            <p:cond delay="0"/>
                                          </p:stCondLst>
                                        </p:cTn>
                                        <p:tgtEl>
                                          <p:spTgt spid="176"/>
                                        </p:tgtEl>
                                        <p:attrNameLst>
                                          <p:attrName>style.visibility</p:attrName>
                                        </p:attrNameLst>
                                      </p:cBhvr>
                                      <p:to>
                                        <p:strVal val="visible"/>
                                      </p:to>
                                    </p:set>
                                    <p:anim calcmode="lin" valueType="num">
                                      <p:cBhvr>
                                        <p:cTn id="39" dur="400" fill="hold"/>
                                        <p:tgtEl>
                                          <p:spTgt spid="176"/>
                                        </p:tgtEl>
                                        <p:attrNameLst>
                                          <p:attrName>ppt_w</p:attrName>
                                        </p:attrNameLst>
                                      </p:cBhvr>
                                      <p:tavLst>
                                        <p:tav tm="0">
                                          <p:val>
                                            <p:fltVal val="0"/>
                                          </p:val>
                                        </p:tav>
                                        <p:tav tm="100000">
                                          <p:val>
                                            <p:strVal val="#ppt_w"/>
                                          </p:val>
                                        </p:tav>
                                      </p:tavLst>
                                    </p:anim>
                                    <p:anim calcmode="lin" valueType="num">
                                      <p:cBhvr>
                                        <p:cTn id="40" dur="400" fill="hold"/>
                                        <p:tgtEl>
                                          <p:spTgt spid="176"/>
                                        </p:tgtEl>
                                        <p:attrNameLst>
                                          <p:attrName>ppt_h</p:attrName>
                                        </p:attrNameLst>
                                      </p:cBhvr>
                                      <p:tavLst>
                                        <p:tav tm="0">
                                          <p:val>
                                            <p:fltVal val="0"/>
                                          </p:val>
                                        </p:tav>
                                        <p:tav tm="100000">
                                          <p:val>
                                            <p:strVal val="#ppt_h"/>
                                          </p:val>
                                        </p:tav>
                                      </p:tavLst>
                                    </p:anim>
                                    <p:animEffect transition="in" filter="fade">
                                      <p:cBhvr>
                                        <p:cTn id="41" dur="400"/>
                                        <p:tgtEl>
                                          <p:spTgt spid="176"/>
                                        </p:tgtEl>
                                      </p:cBhvr>
                                    </p:animEffect>
                                  </p:childTnLst>
                                </p:cTn>
                              </p:par>
                            </p:childTnLst>
                          </p:cTn>
                        </p:par>
                        <p:par>
                          <p:cTn id="42" fill="hold">
                            <p:stCondLst>
                              <p:cond delay="2900"/>
                            </p:stCondLst>
                            <p:childTnLst>
                              <p:par>
                                <p:cTn id="43" presetID="53" presetClass="entr" presetSubtype="16" fill="hold" grpId="0" nodeType="afterEffect">
                                  <p:stCondLst>
                                    <p:cond delay="0"/>
                                  </p:stCondLst>
                                  <p:childTnLst>
                                    <p:set>
                                      <p:cBhvr>
                                        <p:cTn id="44" dur="1" fill="hold">
                                          <p:stCondLst>
                                            <p:cond delay="0"/>
                                          </p:stCondLst>
                                        </p:cTn>
                                        <p:tgtEl>
                                          <p:spTgt spid="177"/>
                                        </p:tgtEl>
                                        <p:attrNameLst>
                                          <p:attrName>style.visibility</p:attrName>
                                        </p:attrNameLst>
                                      </p:cBhvr>
                                      <p:to>
                                        <p:strVal val="visible"/>
                                      </p:to>
                                    </p:set>
                                    <p:anim calcmode="lin" valueType="num">
                                      <p:cBhvr>
                                        <p:cTn id="45" dur="400" fill="hold"/>
                                        <p:tgtEl>
                                          <p:spTgt spid="177"/>
                                        </p:tgtEl>
                                        <p:attrNameLst>
                                          <p:attrName>ppt_w</p:attrName>
                                        </p:attrNameLst>
                                      </p:cBhvr>
                                      <p:tavLst>
                                        <p:tav tm="0">
                                          <p:val>
                                            <p:fltVal val="0"/>
                                          </p:val>
                                        </p:tav>
                                        <p:tav tm="100000">
                                          <p:val>
                                            <p:strVal val="#ppt_w"/>
                                          </p:val>
                                        </p:tav>
                                      </p:tavLst>
                                    </p:anim>
                                    <p:anim calcmode="lin" valueType="num">
                                      <p:cBhvr>
                                        <p:cTn id="46" dur="400" fill="hold"/>
                                        <p:tgtEl>
                                          <p:spTgt spid="177"/>
                                        </p:tgtEl>
                                        <p:attrNameLst>
                                          <p:attrName>ppt_h</p:attrName>
                                        </p:attrNameLst>
                                      </p:cBhvr>
                                      <p:tavLst>
                                        <p:tav tm="0">
                                          <p:val>
                                            <p:fltVal val="0"/>
                                          </p:val>
                                        </p:tav>
                                        <p:tav tm="100000">
                                          <p:val>
                                            <p:strVal val="#ppt_h"/>
                                          </p:val>
                                        </p:tav>
                                      </p:tavLst>
                                    </p:anim>
                                    <p:animEffect transition="in" filter="fade">
                                      <p:cBhvr>
                                        <p:cTn id="47" dur="400"/>
                                        <p:tgtEl>
                                          <p:spTgt spid="177"/>
                                        </p:tgtEl>
                                      </p:cBhvr>
                                    </p:animEffect>
                                  </p:childTnLst>
                                </p:cTn>
                              </p:par>
                            </p:childTnLst>
                          </p:cTn>
                        </p:par>
                        <p:par>
                          <p:cTn id="48" fill="hold">
                            <p:stCondLst>
                              <p:cond delay="3300"/>
                            </p:stCondLst>
                            <p:childTnLst>
                              <p:par>
                                <p:cTn id="49" presetID="10" presetClass="entr" presetSubtype="0" fill="hold" grpId="0" nodeType="afterEffect">
                                  <p:stCondLst>
                                    <p:cond delay="0"/>
                                  </p:stCondLst>
                                  <p:childTnLst>
                                    <p:set>
                                      <p:cBhvr>
                                        <p:cTn id="50" dur="1" fill="hold">
                                          <p:stCondLst>
                                            <p:cond delay="0"/>
                                          </p:stCondLst>
                                        </p:cTn>
                                        <p:tgtEl>
                                          <p:spTgt spid="74"/>
                                        </p:tgtEl>
                                        <p:attrNameLst>
                                          <p:attrName>style.visibility</p:attrName>
                                        </p:attrNameLst>
                                      </p:cBhvr>
                                      <p:to>
                                        <p:strVal val="visible"/>
                                      </p:to>
                                    </p:set>
                                    <p:animEffect transition="in" filter="fade">
                                      <p:cBhvr>
                                        <p:cTn id="51" dur="400"/>
                                        <p:tgtEl>
                                          <p:spTgt spid="74"/>
                                        </p:tgtEl>
                                      </p:cBhvr>
                                    </p:animEffect>
                                  </p:childTnLst>
                                </p:cTn>
                              </p:par>
                            </p:childTnLst>
                          </p:cTn>
                        </p:par>
                        <p:par>
                          <p:cTn id="52" fill="hold">
                            <p:stCondLst>
                              <p:cond delay="3700"/>
                            </p:stCondLst>
                            <p:childTnLst>
                              <p:par>
                                <p:cTn id="53" presetID="10" presetClass="entr" presetSubtype="0" fill="hold" grpId="0" nodeType="afterEffect">
                                  <p:stCondLst>
                                    <p:cond delay="0"/>
                                  </p:stCondLst>
                                  <p:childTnLst>
                                    <p:set>
                                      <p:cBhvr>
                                        <p:cTn id="54" dur="1" fill="hold">
                                          <p:stCondLst>
                                            <p:cond delay="0"/>
                                          </p:stCondLst>
                                        </p:cTn>
                                        <p:tgtEl>
                                          <p:spTgt spid="75"/>
                                        </p:tgtEl>
                                        <p:attrNameLst>
                                          <p:attrName>style.visibility</p:attrName>
                                        </p:attrNameLst>
                                      </p:cBhvr>
                                      <p:to>
                                        <p:strVal val="visible"/>
                                      </p:to>
                                    </p:set>
                                    <p:animEffect transition="in" filter="fade">
                                      <p:cBhvr>
                                        <p:cTn id="55" dur="4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animBg="1"/>
      <p:bldP spid="177" grpId="0"/>
      <p:bldP spid="180" grpId="0" animBg="1"/>
      <p:bldP spid="181" grpId="0"/>
      <p:bldP spid="184" grpId="0" animBg="1"/>
      <p:bldP spid="185" grpId="0"/>
      <p:bldP spid="186" grpId="0"/>
      <p:bldP spid="93" grpId="0"/>
      <p:bldP spid="74" grpId="0"/>
      <p:bldP spid="7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4656667"/>
            <a:ext cx="12192000" cy="2201333"/>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54" name="Shape 14954"/>
          <p:cNvSpPr/>
          <p:nvPr/>
        </p:nvSpPr>
        <p:spPr>
          <a:xfrm>
            <a:off x="0" y="1969830"/>
            <a:ext cx="1219200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en-US" altLang="zh-CN" sz="4267" b="1" dirty="0">
                <a:latin typeface="微软雅黑"/>
                <a:ea typeface="微软雅黑"/>
              </a:rPr>
              <a:t>8.4.1 </a:t>
            </a:r>
            <a:r>
              <a:rPr lang="zh-CN" altLang="en-US" sz="4267" b="1" dirty="0">
                <a:latin typeface="微软雅黑"/>
                <a:ea typeface="微软雅黑"/>
              </a:rPr>
              <a:t>决定软件可维护性的因素</a:t>
            </a:r>
            <a:endParaRPr sz="4267" b="1" dirty="0">
              <a:latin typeface="微软雅黑"/>
              <a:ea typeface="微软雅黑"/>
            </a:endParaRPr>
          </a:p>
        </p:txBody>
      </p:sp>
    </p:spTree>
    <p:extLst>
      <p:ext uri="{BB962C8B-B14F-4D97-AF65-F5344CB8AC3E}">
        <p14:creationId xmlns:p14="http://schemas.microsoft.com/office/powerpoint/2010/main" val="69493139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86022" y="1381814"/>
            <a:ext cx="5807582" cy="3157092"/>
            <a:chOff x="354013" y="731838"/>
            <a:chExt cx="7053262" cy="3136900"/>
          </a:xfrm>
          <a:solidFill>
            <a:schemeClr val="bg2"/>
          </a:solidFill>
        </p:grpSpPr>
        <p:sp>
          <p:nvSpPr>
            <p:cNvPr id="4" name="Freeform 1"/>
            <p:cNvSpPr>
              <a:spLocks noChangeArrowheads="1"/>
            </p:cNvSpPr>
            <p:nvPr/>
          </p:nvSpPr>
          <p:spPr bwMode="auto">
            <a:xfrm>
              <a:off x="4070350" y="3074988"/>
              <a:ext cx="157163" cy="190500"/>
            </a:xfrm>
            <a:custGeom>
              <a:avLst/>
              <a:gdLst>
                <a:gd name="T0" fmla="*/ 31 w 435"/>
                <a:gd name="T1" fmla="*/ 464 h 528"/>
                <a:gd name="T2" fmla="*/ 31 w 435"/>
                <a:gd name="T3" fmla="*/ 464 h 528"/>
                <a:gd name="T4" fmla="*/ 31 w 435"/>
                <a:gd name="T5" fmla="*/ 496 h 528"/>
                <a:gd name="T6" fmla="*/ 31 w 435"/>
                <a:gd name="T7" fmla="*/ 496 h 528"/>
                <a:gd name="T8" fmla="*/ 31 w 435"/>
                <a:gd name="T9" fmla="*/ 496 h 528"/>
                <a:gd name="T10" fmla="*/ 31 w 435"/>
                <a:gd name="T11" fmla="*/ 527 h 528"/>
                <a:gd name="T12" fmla="*/ 62 w 435"/>
                <a:gd name="T13" fmla="*/ 527 h 528"/>
                <a:gd name="T14" fmla="*/ 62 w 435"/>
                <a:gd name="T15" fmla="*/ 496 h 528"/>
                <a:gd name="T16" fmla="*/ 93 w 435"/>
                <a:gd name="T17" fmla="*/ 496 h 528"/>
                <a:gd name="T18" fmla="*/ 124 w 435"/>
                <a:gd name="T19" fmla="*/ 496 h 528"/>
                <a:gd name="T20" fmla="*/ 155 w 435"/>
                <a:gd name="T21" fmla="*/ 434 h 528"/>
                <a:gd name="T22" fmla="*/ 155 w 435"/>
                <a:gd name="T23" fmla="*/ 434 h 528"/>
                <a:gd name="T24" fmla="*/ 186 w 435"/>
                <a:gd name="T25" fmla="*/ 434 h 528"/>
                <a:gd name="T26" fmla="*/ 216 w 435"/>
                <a:gd name="T27" fmla="*/ 434 h 528"/>
                <a:gd name="T28" fmla="*/ 216 w 435"/>
                <a:gd name="T29" fmla="*/ 464 h 528"/>
                <a:gd name="T30" fmla="*/ 279 w 435"/>
                <a:gd name="T31" fmla="*/ 434 h 528"/>
                <a:gd name="T32" fmla="*/ 279 w 435"/>
                <a:gd name="T33" fmla="*/ 434 h 528"/>
                <a:gd name="T34" fmla="*/ 279 w 435"/>
                <a:gd name="T35" fmla="*/ 434 h 528"/>
                <a:gd name="T36" fmla="*/ 279 w 435"/>
                <a:gd name="T37" fmla="*/ 403 h 528"/>
                <a:gd name="T38" fmla="*/ 341 w 435"/>
                <a:gd name="T39" fmla="*/ 372 h 528"/>
                <a:gd name="T40" fmla="*/ 341 w 435"/>
                <a:gd name="T41" fmla="*/ 372 h 528"/>
                <a:gd name="T42" fmla="*/ 341 w 435"/>
                <a:gd name="T43" fmla="*/ 372 h 528"/>
                <a:gd name="T44" fmla="*/ 341 w 435"/>
                <a:gd name="T45" fmla="*/ 310 h 528"/>
                <a:gd name="T46" fmla="*/ 372 w 435"/>
                <a:gd name="T47" fmla="*/ 310 h 528"/>
                <a:gd name="T48" fmla="*/ 403 w 435"/>
                <a:gd name="T49" fmla="*/ 279 h 528"/>
                <a:gd name="T50" fmla="*/ 403 w 435"/>
                <a:gd name="T51" fmla="*/ 279 h 528"/>
                <a:gd name="T52" fmla="*/ 403 w 435"/>
                <a:gd name="T53" fmla="*/ 279 h 528"/>
                <a:gd name="T54" fmla="*/ 434 w 435"/>
                <a:gd name="T55" fmla="*/ 248 h 528"/>
                <a:gd name="T56" fmla="*/ 434 w 435"/>
                <a:gd name="T57" fmla="*/ 248 h 528"/>
                <a:gd name="T58" fmla="*/ 434 w 435"/>
                <a:gd name="T59" fmla="*/ 248 h 528"/>
                <a:gd name="T60" fmla="*/ 403 w 435"/>
                <a:gd name="T61" fmla="*/ 216 h 528"/>
                <a:gd name="T62" fmla="*/ 372 w 435"/>
                <a:gd name="T63" fmla="*/ 155 h 528"/>
                <a:gd name="T64" fmla="*/ 341 w 435"/>
                <a:gd name="T65" fmla="*/ 155 h 528"/>
                <a:gd name="T66" fmla="*/ 341 w 435"/>
                <a:gd name="T67" fmla="*/ 124 h 528"/>
                <a:gd name="T68" fmla="*/ 310 w 435"/>
                <a:gd name="T69" fmla="*/ 92 h 528"/>
                <a:gd name="T70" fmla="*/ 279 w 435"/>
                <a:gd name="T71" fmla="*/ 62 h 528"/>
                <a:gd name="T72" fmla="*/ 279 w 435"/>
                <a:gd name="T73" fmla="*/ 31 h 528"/>
                <a:gd name="T74" fmla="*/ 279 w 435"/>
                <a:gd name="T75" fmla="*/ 31 h 528"/>
                <a:gd name="T76" fmla="*/ 279 w 435"/>
                <a:gd name="T77" fmla="*/ 31 h 528"/>
                <a:gd name="T78" fmla="*/ 248 w 435"/>
                <a:gd name="T79" fmla="*/ 0 h 528"/>
                <a:gd name="T80" fmla="*/ 248 w 435"/>
                <a:gd name="T81" fmla="*/ 0 h 528"/>
                <a:gd name="T82" fmla="*/ 216 w 435"/>
                <a:gd name="T83" fmla="*/ 0 h 528"/>
                <a:gd name="T84" fmla="*/ 186 w 435"/>
                <a:gd name="T85" fmla="*/ 31 h 528"/>
                <a:gd name="T86" fmla="*/ 186 w 435"/>
                <a:gd name="T87" fmla="*/ 31 h 528"/>
                <a:gd name="T88" fmla="*/ 186 w 435"/>
                <a:gd name="T89" fmla="*/ 31 h 528"/>
                <a:gd name="T90" fmla="*/ 155 w 435"/>
                <a:gd name="T91" fmla="*/ 31 h 528"/>
                <a:gd name="T92" fmla="*/ 155 w 435"/>
                <a:gd name="T93" fmla="*/ 0 h 528"/>
                <a:gd name="T94" fmla="*/ 155 w 435"/>
                <a:gd name="T95" fmla="*/ 0 h 528"/>
                <a:gd name="T96" fmla="*/ 155 w 435"/>
                <a:gd name="T97" fmla="*/ 0 h 528"/>
                <a:gd name="T98" fmla="*/ 93 w 435"/>
                <a:gd name="T99" fmla="*/ 31 h 528"/>
                <a:gd name="T100" fmla="*/ 62 w 435"/>
                <a:gd name="T101" fmla="*/ 31 h 528"/>
                <a:gd name="T102" fmla="*/ 62 w 435"/>
                <a:gd name="T103" fmla="*/ 248 h 528"/>
                <a:gd name="T104" fmla="*/ 0 w 435"/>
                <a:gd name="T105" fmla="*/ 248 h 528"/>
                <a:gd name="T106" fmla="*/ 0 w 435"/>
                <a:gd name="T107" fmla="*/ 403 h 528"/>
                <a:gd name="T108" fmla="*/ 0 w 435"/>
                <a:gd name="T109" fmla="*/ 403 h 528"/>
                <a:gd name="T110" fmla="*/ 0 w 435"/>
                <a:gd name="T111" fmla="*/ 403 h 528"/>
                <a:gd name="T112" fmla="*/ 31 w 435"/>
                <a:gd name="T113" fmla="*/ 46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5" h="528">
                  <a:moveTo>
                    <a:pt x="31" y="464"/>
                  </a:moveTo>
                  <a:lnTo>
                    <a:pt x="31" y="464"/>
                  </a:lnTo>
                  <a:cubicBezTo>
                    <a:pt x="31" y="464"/>
                    <a:pt x="31" y="464"/>
                    <a:pt x="31" y="496"/>
                  </a:cubicBezTo>
                  <a:lnTo>
                    <a:pt x="31" y="496"/>
                  </a:lnTo>
                  <a:lnTo>
                    <a:pt x="31" y="496"/>
                  </a:lnTo>
                  <a:cubicBezTo>
                    <a:pt x="31" y="496"/>
                    <a:pt x="31" y="496"/>
                    <a:pt x="31" y="527"/>
                  </a:cubicBezTo>
                  <a:cubicBezTo>
                    <a:pt x="62" y="527"/>
                    <a:pt x="62" y="527"/>
                    <a:pt x="62" y="527"/>
                  </a:cubicBezTo>
                  <a:lnTo>
                    <a:pt x="62" y="496"/>
                  </a:lnTo>
                  <a:cubicBezTo>
                    <a:pt x="93" y="496"/>
                    <a:pt x="93" y="496"/>
                    <a:pt x="93" y="496"/>
                  </a:cubicBezTo>
                  <a:cubicBezTo>
                    <a:pt x="93" y="496"/>
                    <a:pt x="93" y="496"/>
                    <a:pt x="124" y="496"/>
                  </a:cubicBezTo>
                  <a:cubicBezTo>
                    <a:pt x="124" y="434"/>
                    <a:pt x="124" y="434"/>
                    <a:pt x="155" y="434"/>
                  </a:cubicBezTo>
                  <a:lnTo>
                    <a:pt x="155" y="434"/>
                  </a:lnTo>
                  <a:lnTo>
                    <a:pt x="186" y="434"/>
                  </a:lnTo>
                  <a:cubicBezTo>
                    <a:pt x="186" y="434"/>
                    <a:pt x="186" y="434"/>
                    <a:pt x="216" y="434"/>
                  </a:cubicBezTo>
                  <a:cubicBezTo>
                    <a:pt x="216" y="464"/>
                    <a:pt x="216" y="464"/>
                    <a:pt x="216" y="464"/>
                  </a:cubicBezTo>
                  <a:cubicBezTo>
                    <a:pt x="216" y="464"/>
                    <a:pt x="248" y="434"/>
                    <a:pt x="279" y="434"/>
                  </a:cubicBezTo>
                  <a:lnTo>
                    <a:pt x="279" y="434"/>
                  </a:lnTo>
                  <a:lnTo>
                    <a:pt x="279" y="434"/>
                  </a:lnTo>
                  <a:cubicBezTo>
                    <a:pt x="279" y="403"/>
                    <a:pt x="279" y="403"/>
                    <a:pt x="279" y="403"/>
                  </a:cubicBezTo>
                  <a:cubicBezTo>
                    <a:pt x="310" y="372"/>
                    <a:pt x="310" y="372"/>
                    <a:pt x="341" y="372"/>
                  </a:cubicBezTo>
                  <a:lnTo>
                    <a:pt x="341" y="372"/>
                  </a:lnTo>
                  <a:lnTo>
                    <a:pt x="341" y="372"/>
                  </a:lnTo>
                  <a:cubicBezTo>
                    <a:pt x="341" y="340"/>
                    <a:pt x="341" y="340"/>
                    <a:pt x="341" y="310"/>
                  </a:cubicBezTo>
                  <a:cubicBezTo>
                    <a:pt x="372" y="310"/>
                    <a:pt x="372" y="310"/>
                    <a:pt x="372" y="310"/>
                  </a:cubicBezTo>
                  <a:cubicBezTo>
                    <a:pt x="372" y="310"/>
                    <a:pt x="372" y="310"/>
                    <a:pt x="403" y="279"/>
                  </a:cubicBezTo>
                  <a:lnTo>
                    <a:pt x="403" y="279"/>
                  </a:lnTo>
                  <a:lnTo>
                    <a:pt x="403" y="279"/>
                  </a:lnTo>
                  <a:cubicBezTo>
                    <a:pt x="403" y="248"/>
                    <a:pt x="434" y="248"/>
                    <a:pt x="434" y="248"/>
                  </a:cubicBezTo>
                  <a:lnTo>
                    <a:pt x="434" y="248"/>
                  </a:lnTo>
                  <a:lnTo>
                    <a:pt x="434" y="248"/>
                  </a:lnTo>
                  <a:cubicBezTo>
                    <a:pt x="434" y="248"/>
                    <a:pt x="403" y="248"/>
                    <a:pt x="403" y="216"/>
                  </a:cubicBezTo>
                  <a:cubicBezTo>
                    <a:pt x="372" y="186"/>
                    <a:pt x="372" y="186"/>
                    <a:pt x="372" y="155"/>
                  </a:cubicBezTo>
                  <a:cubicBezTo>
                    <a:pt x="372" y="155"/>
                    <a:pt x="372" y="155"/>
                    <a:pt x="341" y="155"/>
                  </a:cubicBezTo>
                  <a:cubicBezTo>
                    <a:pt x="341" y="124"/>
                    <a:pt x="341" y="124"/>
                    <a:pt x="341" y="124"/>
                  </a:cubicBezTo>
                  <a:cubicBezTo>
                    <a:pt x="341" y="124"/>
                    <a:pt x="310" y="124"/>
                    <a:pt x="310" y="92"/>
                  </a:cubicBezTo>
                  <a:cubicBezTo>
                    <a:pt x="279" y="92"/>
                    <a:pt x="279" y="62"/>
                    <a:pt x="279" y="62"/>
                  </a:cubicBezTo>
                  <a:lnTo>
                    <a:pt x="279" y="31"/>
                  </a:lnTo>
                  <a:lnTo>
                    <a:pt x="279" y="31"/>
                  </a:lnTo>
                  <a:lnTo>
                    <a:pt x="279" y="31"/>
                  </a:lnTo>
                  <a:cubicBezTo>
                    <a:pt x="248" y="31"/>
                    <a:pt x="248" y="0"/>
                    <a:pt x="248" y="0"/>
                  </a:cubicBezTo>
                  <a:lnTo>
                    <a:pt x="248" y="0"/>
                  </a:lnTo>
                  <a:lnTo>
                    <a:pt x="216" y="0"/>
                  </a:lnTo>
                  <a:lnTo>
                    <a:pt x="186" y="31"/>
                  </a:lnTo>
                  <a:lnTo>
                    <a:pt x="186" y="31"/>
                  </a:lnTo>
                  <a:lnTo>
                    <a:pt x="186" y="31"/>
                  </a:lnTo>
                  <a:cubicBezTo>
                    <a:pt x="155" y="31"/>
                    <a:pt x="155" y="31"/>
                    <a:pt x="155" y="31"/>
                  </a:cubicBezTo>
                  <a:lnTo>
                    <a:pt x="155" y="0"/>
                  </a:lnTo>
                  <a:lnTo>
                    <a:pt x="155" y="0"/>
                  </a:lnTo>
                  <a:lnTo>
                    <a:pt x="155" y="0"/>
                  </a:lnTo>
                  <a:cubicBezTo>
                    <a:pt x="124" y="0"/>
                    <a:pt x="124" y="0"/>
                    <a:pt x="93" y="31"/>
                  </a:cubicBezTo>
                  <a:lnTo>
                    <a:pt x="62" y="31"/>
                  </a:lnTo>
                  <a:cubicBezTo>
                    <a:pt x="62" y="248"/>
                    <a:pt x="62" y="248"/>
                    <a:pt x="62" y="248"/>
                  </a:cubicBezTo>
                  <a:cubicBezTo>
                    <a:pt x="0" y="248"/>
                    <a:pt x="0" y="248"/>
                    <a:pt x="0" y="248"/>
                  </a:cubicBezTo>
                  <a:cubicBezTo>
                    <a:pt x="0" y="403"/>
                    <a:pt x="0" y="403"/>
                    <a:pt x="0" y="403"/>
                  </a:cubicBezTo>
                  <a:lnTo>
                    <a:pt x="0" y="403"/>
                  </a:lnTo>
                  <a:lnTo>
                    <a:pt x="0" y="403"/>
                  </a:lnTo>
                  <a:cubicBezTo>
                    <a:pt x="31" y="434"/>
                    <a:pt x="31" y="434"/>
                    <a:pt x="31" y="46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 name="Freeform 2"/>
            <p:cNvSpPr>
              <a:spLocks noChangeArrowheads="1"/>
            </p:cNvSpPr>
            <p:nvPr/>
          </p:nvSpPr>
          <p:spPr bwMode="auto">
            <a:xfrm>
              <a:off x="3902075" y="2740025"/>
              <a:ext cx="1588" cy="11113"/>
            </a:xfrm>
            <a:custGeom>
              <a:avLst/>
              <a:gdLst>
                <a:gd name="T0" fmla="*/ 0 w 1"/>
                <a:gd name="T1" fmla="*/ 31 h 32"/>
                <a:gd name="T2" fmla="*/ 0 w 1"/>
                <a:gd name="T3" fmla="*/ 31 h 32"/>
                <a:gd name="T4" fmla="*/ 0 w 1"/>
                <a:gd name="T5" fmla="*/ 31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lnTo>
                    <a:pt x="0" y="31"/>
                  </a:lnTo>
                  <a:cubicBezTo>
                    <a:pt x="0" y="0"/>
                    <a:pt x="0" y="0"/>
                    <a:pt x="0" y="0"/>
                  </a:cubicBezTo>
                  <a:cubicBezTo>
                    <a:pt x="0" y="31"/>
                    <a:pt x="0" y="31"/>
                    <a:pt x="0"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 name="Freeform 3"/>
            <p:cNvSpPr>
              <a:spLocks noChangeArrowheads="1"/>
            </p:cNvSpPr>
            <p:nvPr/>
          </p:nvSpPr>
          <p:spPr bwMode="auto">
            <a:xfrm>
              <a:off x="3902075" y="2571750"/>
              <a:ext cx="123825" cy="179388"/>
            </a:xfrm>
            <a:custGeom>
              <a:avLst/>
              <a:gdLst>
                <a:gd name="T0" fmla="*/ 62 w 342"/>
                <a:gd name="T1" fmla="*/ 496 h 497"/>
                <a:gd name="T2" fmla="*/ 93 w 342"/>
                <a:gd name="T3" fmla="*/ 465 h 497"/>
                <a:gd name="T4" fmla="*/ 124 w 342"/>
                <a:gd name="T5" fmla="*/ 465 h 497"/>
                <a:gd name="T6" fmla="*/ 124 w 342"/>
                <a:gd name="T7" fmla="*/ 465 h 497"/>
                <a:gd name="T8" fmla="*/ 124 w 342"/>
                <a:gd name="T9" fmla="*/ 465 h 497"/>
                <a:gd name="T10" fmla="*/ 186 w 342"/>
                <a:gd name="T11" fmla="*/ 465 h 497"/>
                <a:gd name="T12" fmla="*/ 217 w 342"/>
                <a:gd name="T13" fmla="*/ 434 h 497"/>
                <a:gd name="T14" fmla="*/ 217 w 342"/>
                <a:gd name="T15" fmla="*/ 372 h 497"/>
                <a:gd name="T16" fmla="*/ 217 w 342"/>
                <a:gd name="T17" fmla="*/ 310 h 497"/>
                <a:gd name="T18" fmla="*/ 248 w 342"/>
                <a:gd name="T19" fmla="*/ 310 h 497"/>
                <a:gd name="T20" fmla="*/ 248 w 342"/>
                <a:gd name="T21" fmla="*/ 279 h 497"/>
                <a:gd name="T22" fmla="*/ 279 w 342"/>
                <a:gd name="T23" fmla="*/ 248 h 497"/>
                <a:gd name="T24" fmla="*/ 279 w 342"/>
                <a:gd name="T25" fmla="*/ 248 h 497"/>
                <a:gd name="T26" fmla="*/ 310 w 342"/>
                <a:gd name="T27" fmla="*/ 155 h 497"/>
                <a:gd name="T28" fmla="*/ 341 w 342"/>
                <a:gd name="T29" fmla="*/ 31 h 497"/>
                <a:gd name="T30" fmla="*/ 310 w 342"/>
                <a:gd name="T31" fmla="*/ 0 h 497"/>
                <a:gd name="T32" fmla="*/ 279 w 342"/>
                <a:gd name="T33" fmla="*/ 0 h 497"/>
                <a:gd name="T34" fmla="*/ 248 w 342"/>
                <a:gd name="T35" fmla="*/ 93 h 497"/>
                <a:gd name="T36" fmla="*/ 248 w 342"/>
                <a:gd name="T37" fmla="*/ 124 h 497"/>
                <a:gd name="T38" fmla="*/ 186 w 342"/>
                <a:gd name="T39" fmla="*/ 186 h 497"/>
                <a:gd name="T40" fmla="*/ 186 w 342"/>
                <a:gd name="T41" fmla="*/ 124 h 497"/>
                <a:gd name="T42" fmla="*/ 155 w 342"/>
                <a:gd name="T43" fmla="*/ 124 h 497"/>
                <a:gd name="T44" fmla="*/ 155 w 342"/>
                <a:gd name="T45" fmla="*/ 186 h 497"/>
                <a:gd name="T46" fmla="*/ 155 w 342"/>
                <a:gd name="T47" fmla="*/ 186 h 497"/>
                <a:gd name="T48" fmla="*/ 155 w 342"/>
                <a:gd name="T49" fmla="*/ 248 h 497"/>
                <a:gd name="T50" fmla="*/ 155 w 342"/>
                <a:gd name="T51" fmla="*/ 310 h 497"/>
                <a:gd name="T52" fmla="*/ 124 w 342"/>
                <a:gd name="T53" fmla="*/ 403 h 497"/>
                <a:gd name="T54" fmla="*/ 124 w 342"/>
                <a:gd name="T55" fmla="*/ 403 h 497"/>
                <a:gd name="T56" fmla="*/ 93 w 342"/>
                <a:gd name="T57" fmla="*/ 403 h 497"/>
                <a:gd name="T58" fmla="*/ 62 w 342"/>
                <a:gd name="T59" fmla="*/ 403 h 497"/>
                <a:gd name="T60" fmla="*/ 62 w 342"/>
                <a:gd name="T61" fmla="*/ 403 h 497"/>
                <a:gd name="T62" fmla="*/ 31 w 342"/>
                <a:gd name="T63" fmla="*/ 403 h 497"/>
                <a:gd name="T64" fmla="*/ 31 w 342"/>
                <a:gd name="T65" fmla="*/ 434 h 497"/>
                <a:gd name="T66" fmla="*/ 62 w 342"/>
                <a:gd name="T67"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2" h="497">
                  <a:moveTo>
                    <a:pt x="62" y="496"/>
                  </a:moveTo>
                  <a:lnTo>
                    <a:pt x="62" y="496"/>
                  </a:lnTo>
                  <a:cubicBezTo>
                    <a:pt x="62" y="465"/>
                    <a:pt x="62" y="465"/>
                    <a:pt x="62" y="465"/>
                  </a:cubicBezTo>
                  <a:cubicBezTo>
                    <a:pt x="93" y="465"/>
                    <a:pt x="93" y="465"/>
                    <a:pt x="93" y="465"/>
                  </a:cubicBezTo>
                  <a:lnTo>
                    <a:pt x="93" y="465"/>
                  </a:lnTo>
                  <a:lnTo>
                    <a:pt x="124" y="465"/>
                  </a:lnTo>
                  <a:lnTo>
                    <a:pt x="124" y="465"/>
                  </a:lnTo>
                  <a:lnTo>
                    <a:pt x="124" y="465"/>
                  </a:lnTo>
                  <a:lnTo>
                    <a:pt x="124" y="465"/>
                  </a:lnTo>
                  <a:lnTo>
                    <a:pt x="124" y="465"/>
                  </a:lnTo>
                  <a:cubicBezTo>
                    <a:pt x="155" y="465"/>
                    <a:pt x="155" y="465"/>
                    <a:pt x="155" y="465"/>
                  </a:cubicBezTo>
                  <a:lnTo>
                    <a:pt x="186" y="465"/>
                  </a:lnTo>
                  <a:lnTo>
                    <a:pt x="186" y="434"/>
                  </a:lnTo>
                  <a:lnTo>
                    <a:pt x="217" y="434"/>
                  </a:lnTo>
                  <a:lnTo>
                    <a:pt x="217" y="403"/>
                  </a:lnTo>
                  <a:lnTo>
                    <a:pt x="217" y="372"/>
                  </a:lnTo>
                  <a:lnTo>
                    <a:pt x="217" y="372"/>
                  </a:lnTo>
                  <a:cubicBezTo>
                    <a:pt x="217" y="341"/>
                    <a:pt x="217" y="341"/>
                    <a:pt x="217" y="310"/>
                  </a:cubicBezTo>
                  <a:cubicBezTo>
                    <a:pt x="248" y="310"/>
                    <a:pt x="248" y="310"/>
                    <a:pt x="248" y="310"/>
                  </a:cubicBezTo>
                  <a:lnTo>
                    <a:pt x="248" y="310"/>
                  </a:lnTo>
                  <a:cubicBezTo>
                    <a:pt x="248" y="310"/>
                    <a:pt x="248" y="310"/>
                    <a:pt x="248" y="279"/>
                  </a:cubicBezTo>
                  <a:lnTo>
                    <a:pt x="248" y="279"/>
                  </a:lnTo>
                  <a:cubicBezTo>
                    <a:pt x="248" y="279"/>
                    <a:pt x="248" y="248"/>
                    <a:pt x="279" y="248"/>
                  </a:cubicBezTo>
                  <a:lnTo>
                    <a:pt x="279" y="248"/>
                  </a:lnTo>
                  <a:lnTo>
                    <a:pt x="279" y="248"/>
                  </a:lnTo>
                  <a:lnTo>
                    <a:pt x="279" y="248"/>
                  </a:lnTo>
                  <a:lnTo>
                    <a:pt x="279" y="217"/>
                  </a:lnTo>
                  <a:cubicBezTo>
                    <a:pt x="310" y="186"/>
                    <a:pt x="310" y="155"/>
                    <a:pt x="310" y="155"/>
                  </a:cubicBezTo>
                  <a:cubicBezTo>
                    <a:pt x="310" y="93"/>
                    <a:pt x="310" y="62"/>
                    <a:pt x="341" y="31"/>
                  </a:cubicBezTo>
                  <a:lnTo>
                    <a:pt x="341" y="31"/>
                  </a:lnTo>
                  <a:cubicBezTo>
                    <a:pt x="341" y="31"/>
                    <a:pt x="341" y="0"/>
                    <a:pt x="310" y="0"/>
                  </a:cubicBezTo>
                  <a:lnTo>
                    <a:pt x="310" y="0"/>
                  </a:lnTo>
                  <a:lnTo>
                    <a:pt x="279" y="0"/>
                  </a:lnTo>
                  <a:lnTo>
                    <a:pt x="279" y="0"/>
                  </a:lnTo>
                  <a:cubicBezTo>
                    <a:pt x="248" y="62"/>
                    <a:pt x="248" y="62"/>
                    <a:pt x="248" y="62"/>
                  </a:cubicBezTo>
                  <a:cubicBezTo>
                    <a:pt x="248" y="93"/>
                    <a:pt x="248" y="93"/>
                    <a:pt x="248" y="93"/>
                  </a:cubicBezTo>
                  <a:lnTo>
                    <a:pt x="248" y="93"/>
                  </a:lnTo>
                  <a:cubicBezTo>
                    <a:pt x="248" y="124"/>
                    <a:pt x="248" y="124"/>
                    <a:pt x="248" y="124"/>
                  </a:cubicBezTo>
                  <a:cubicBezTo>
                    <a:pt x="217" y="124"/>
                    <a:pt x="217" y="124"/>
                    <a:pt x="217" y="124"/>
                  </a:cubicBezTo>
                  <a:cubicBezTo>
                    <a:pt x="186" y="186"/>
                    <a:pt x="186" y="186"/>
                    <a:pt x="186" y="186"/>
                  </a:cubicBezTo>
                  <a:cubicBezTo>
                    <a:pt x="217" y="124"/>
                    <a:pt x="217" y="124"/>
                    <a:pt x="217" y="124"/>
                  </a:cubicBezTo>
                  <a:cubicBezTo>
                    <a:pt x="186" y="124"/>
                    <a:pt x="186" y="124"/>
                    <a:pt x="186" y="124"/>
                  </a:cubicBezTo>
                  <a:lnTo>
                    <a:pt x="155" y="124"/>
                  </a:lnTo>
                  <a:lnTo>
                    <a:pt x="155" y="124"/>
                  </a:lnTo>
                  <a:lnTo>
                    <a:pt x="155" y="124"/>
                  </a:lnTo>
                  <a:cubicBezTo>
                    <a:pt x="155" y="155"/>
                    <a:pt x="155" y="155"/>
                    <a:pt x="155" y="186"/>
                  </a:cubicBezTo>
                  <a:lnTo>
                    <a:pt x="155" y="186"/>
                  </a:lnTo>
                  <a:lnTo>
                    <a:pt x="155" y="186"/>
                  </a:lnTo>
                  <a:cubicBezTo>
                    <a:pt x="155" y="186"/>
                    <a:pt x="155" y="217"/>
                    <a:pt x="124" y="217"/>
                  </a:cubicBezTo>
                  <a:cubicBezTo>
                    <a:pt x="155" y="217"/>
                    <a:pt x="155" y="248"/>
                    <a:pt x="155" y="248"/>
                  </a:cubicBezTo>
                  <a:cubicBezTo>
                    <a:pt x="155" y="248"/>
                    <a:pt x="155" y="248"/>
                    <a:pt x="155" y="279"/>
                  </a:cubicBezTo>
                  <a:lnTo>
                    <a:pt x="155" y="310"/>
                  </a:lnTo>
                  <a:lnTo>
                    <a:pt x="155" y="341"/>
                  </a:lnTo>
                  <a:cubicBezTo>
                    <a:pt x="155" y="372"/>
                    <a:pt x="124" y="372"/>
                    <a:pt x="124" y="403"/>
                  </a:cubicBezTo>
                  <a:lnTo>
                    <a:pt x="124" y="403"/>
                  </a:lnTo>
                  <a:lnTo>
                    <a:pt x="124" y="403"/>
                  </a:lnTo>
                  <a:cubicBezTo>
                    <a:pt x="93" y="403"/>
                    <a:pt x="93" y="403"/>
                    <a:pt x="93" y="403"/>
                  </a:cubicBezTo>
                  <a:lnTo>
                    <a:pt x="93" y="403"/>
                  </a:lnTo>
                  <a:cubicBezTo>
                    <a:pt x="62" y="403"/>
                    <a:pt x="62" y="403"/>
                    <a:pt x="62" y="403"/>
                  </a:cubicBezTo>
                  <a:lnTo>
                    <a:pt x="62" y="403"/>
                  </a:lnTo>
                  <a:lnTo>
                    <a:pt x="62" y="403"/>
                  </a:lnTo>
                  <a:lnTo>
                    <a:pt x="62" y="403"/>
                  </a:lnTo>
                  <a:lnTo>
                    <a:pt x="62" y="403"/>
                  </a:lnTo>
                  <a:lnTo>
                    <a:pt x="31" y="403"/>
                  </a:lnTo>
                  <a:cubicBezTo>
                    <a:pt x="0" y="403"/>
                    <a:pt x="0" y="403"/>
                    <a:pt x="0" y="403"/>
                  </a:cubicBezTo>
                  <a:cubicBezTo>
                    <a:pt x="31" y="434"/>
                    <a:pt x="31" y="434"/>
                    <a:pt x="31" y="434"/>
                  </a:cubicBezTo>
                  <a:cubicBezTo>
                    <a:pt x="31" y="496"/>
                    <a:pt x="31" y="496"/>
                    <a:pt x="31" y="496"/>
                  </a:cubicBezTo>
                  <a:cubicBezTo>
                    <a:pt x="62" y="465"/>
                    <a:pt x="62" y="465"/>
                    <a:pt x="62" y="465"/>
                  </a:cubicBezTo>
                  <a:lnTo>
                    <a:pt x="62" y="496"/>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 name="Freeform 4"/>
            <p:cNvSpPr>
              <a:spLocks noChangeArrowheads="1"/>
            </p:cNvSpPr>
            <p:nvPr/>
          </p:nvSpPr>
          <p:spPr bwMode="auto">
            <a:xfrm>
              <a:off x="3870325" y="2616200"/>
              <a:ext cx="11113" cy="1588"/>
            </a:xfrm>
            <a:custGeom>
              <a:avLst/>
              <a:gdLst>
                <a:gd name="T0" fmla="*/ 32 w 33"/>
                <a:gd name="T1" fmla="*/ 0 h 1"/>
                <a:gd name="T2" fmla="*/ 32 w 33"/>
                <a:gd name="T3" fmla="*/ 0 h 1"/>
                <a:gd name="T4" fmla="*/ 0 w 33"/>
                <a:gd name="T5" fmla="*/ 0 h 1"/>
                <a:gd name="T6" fmla="*/ 0 w 33"/>
                <a:gd name="T7" fmla="*/ 0 h 1"/>
                <a:gd name="T8" fmla="*/ 32 w 33"/>
                <a:gd name="T9" fmla="*/ 0 h 1"/>
              </a:gdLst>
              <a:ahLst/>
              <a:cxnLst>
                <a:cxn ang="0">
                  <a:pos x="T0" y="T1"/>
                </a:cxn>
                <a:cxn ang="0">
                  <a:pos x="T2" y="T3"/>
                </a:cxn>
                <a:cxn ang="0">
                  <a:pos x="T4" y="T5"/>
                </a:cxn>
                <a:cxn ang="0">
                  <a:pos x="T6" y="T7"/>
                </a:cxn>
                <a:cxn ang="0">
                  <a:pos x="T8" y="T9"/>
                </a:cxn>
              </a:cxnLst>
              <a:rect l="0" t="0" r="r" b="b"/>
              <a:pathLst>
                <a:path w="33" h="1">
                  <a:moveTo>
                    <a:pt x="32" y="0"/>
                  </a:moveTo>
                  <a:lnTo>
                    <a:pt x="32" y="0"/>
                  </a:lnTo>
                  <a:cubicBezTo>
                    <a:pt x="0" y="0"/>
                    <a:pt x="0" y="0"/>
                    <a:pt x="0" y="0"/>
                  </a:cubicBezTo>
                  <a:lnTo>
                    <a:pt x="0" y="0"/>
                  </a:lnTo>
                  <a:cubicBezTo>
                    <a:pt x="32" y="0"/>
                    <a:pt x="32" y="0"/>
                    <a:pt x="3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 name="Freeform 5"/>
            <p:cNvSpPr>
              <a:spLocks noChangeArrowheads="1"/>
            </p:cNvSpPr>
            <p:nvPr/>
          </p:nvSpPr>
          <p:spPr bwMode="auto">
            <a:xfrm>
              <a:off x="3679825" y="2114550"/>
              <a:ext cx="290513" cy="246063"/>
            </a:xfrm>
            <a:custGeom>
              <a:avLst/>
              <a:gdLst>
                <a:gd name="T0" fmla="*/ 341 w 806"/>
                <a:gd name="T1" fmla="*/ 588 h 683"/>
                <a:gd name="T2" fmla="*/ 341 w 806"/>
                <a:gd name="T3" fmla="*/ 619 h 683"/>
                <a:gd name="T4" fmla="*/ 403 w 806"/>
                <a:gd name="T5" fmla="*/ 619 h 683"/>
                <a:gd name="T6" fmla="*/ 403 w 806"/>
                <a:gd name="T7" fmla="*/ 619 h 683"/>
                <a:gd name="T8" fmla="*/ 435 w 806"/>
                <a:gd name="T9" fmla="*/ 619 h 683"/>
                <a:gd name="T10" fmla="*/ 465 w 806"/>
                <a:gd name="T11" fmla="*/ 650 h 683"/>
                <a:gd name="T12" fmla="*/ 496 w 806"/>
                <a:gd name="T13" fmla="*/ 619 h 683"/>
                <a:gd name="T14" fmla="*/ 527 w 806"/>
                <a:gd name="T15" fmla="*/ 588 h 683"/>
                <a:gd name="T16" fmla="*/ 619 w 806"/>
                <a:gd name="T17" fmla="*/ 619 h 683"/>
                <a:gd name="T18" fmla="*/ 619 w 806"/>
                <a:gd name="T19" fmla="*/ 619 h 683"/>
                <a:gd name="T20" fmla="*/ 650 w 806"/>
                <a:gd name="T21" fmla="*/ 588 h 683"/>
                <a:gd name="T22" fmla="*/ 681 w 806"/>
                <a:gd name="T23" fmla="*/ 588 h 683"/>
                <a:gd name="T24" fmla="*/ 681 w 806"/>
                <a:gd name="T25" fmla="*/ 558 h 683"/>
                <a:gd name="T26" fmla="*/ 681 w 806"/>
                <a:gd name="T27" fmla="*/ 526 h 683"/>
                <a:gd name="T28" fmla="*/ 743 w 806"/>
                <a:gd name="T29" fmla="*/ 465 h 683"/>
                <a:gd name="T30" fmla="*/ 774 w 806"/>
                <a:gd name="T31" fmla="*/ 403 h 683"/>
                <a:gd name="T32" fmla="*/ 805 w 806"/>
                <a:gd name="T33" fmla="*/ 372 h 683"/>
                <a:gd name="T34" fmla="*/ 805 w 806"/>
                <a:gd name="T35" fmla="*/ 187 h 683"/>
                <a:gd name="T36" fmla="*/ 774 w 806"/>
                <a:gd name="T37" fmla="*/ 155 h 683"/>
                <a:gd name="T38" fmla="*/ 774 w 806"/>
                <a:gd name="T39" fmla="*/ 93 h 683"/>
                <a:gd name="T40" fmla="*/ 774 w 806"/>
                <a:gd name="T41" fmla="*/ 93 h 683"/>
                <a:gd name="T42" fmla="*/ 743 w 806"/>
                <a:gd name="T43" fmla="*/ 63 h 683"/>
                <a:gd name="T44" fmla="*/ 743 w 806"/>
                <a:gd name="T45" fmla="*/ 63 h 683"/>
                <a:gd name="T46" fmla="*/ 681 w 806"/>
                <a:gd name="T47" fmla="*/ 31 h 683"/>
                <a:gd name="T48" fmla="*/ 619 w 806"/>
                <a:gd name="T49" fmla="*/ 0 h 683"/>
                <a:gd name="T50" fmla="*/ 559 w 806"/>
                <a:gd name="T51" fmla="*/ 63 h 683"/>
                <a:gd name="T52" fmla="*/ 341 w 806"/>
                <a:gd name="T53" fmla="*/ 217 h 683"/>
                <a:gd name="T54" fmla="*/ 279 w 806"/>
                <a:gd name="T55" fmla="*/ 279 h 683"/>
                <a:gd name="T56" fmla="*/ 217 w 806"/>
                <a:gd name="T57" fmla="*/ 372 h 683"/>
                <a:gd name="T58" fmla="*/ 217 w 806"/>
                <a:gd name="T59" fmla="*/ 403 h 683"/>
                <a:gd name="T60" fmla="*/ 187 w 806"/>
                <a:gd name="T61" fmla="*/ 496 h 683"/>
                <a:gd name="T62" fmla="*/ 124 w 806"/>
                <a:gd name="T63" fmla="*/ 526 h 683"/>
                <a:gd name="T64" fmla="*/ 63 w 806"/>
                <a:gd name="T65" fmla="*/ 526 h 683"/>
                <a:gd name="T66" fmla="*/ 31 w 806"/>
                <a:gd name="T67" fmla="*/ 526 h 683"/>
                <a:gd name="T68" fmla="*/ 0 w 806"/>
                <a:gd name="T69" fmla="*/ 558 h 683"/>
                <a:gd name="T70" fmla="*/ 0 w 806"/>
                <a:gd name="T71" fmla="*/ 558 h 683"/>
                <a:gd name="T72" fmla="*/ 0 w 806"/>
                <a:gd name="T73" fmla="*/ 588 h 683"/>
                <a:gd name="T74" fmla="*/ 31 w 806"/>
                <a:gd name="T75" fmla="*/ 619 h 683"/>
                <a:gd name="T76" fmla="*/ 31 w 806"/>
                <a:gd name="T77" fmla="*/ 650 h 683"/>
                <a:gd name="T78" fmla="*/ 31 w 806"/>
                <a:gd name="T79" fmla="*/ 650 h 683"/>
                <a:gd name="T80" fmla="*/ 63 w 806"/>
                <a:gd name="T81" fmla="*/ 650 h 683"/>
                <a:gd name="T82" fmla="*/ 93 w 806"/>
                <a:gd name="T83" fmla="*/ 650 h 683"/>
                <a:gd name="T84" fmla="*/ 93 w 806"/>
                <a:gd name="T85" fmla="*/ 682 h 683"/>
                <a:gd name="T86" fmla="*/ 124 w 806"/>
                <a:gd name="T87" fmla="*/ 650 h 683"/>
                <a:gd name="T88" fmla="*/ 155 w 806"/>
                <a:gd name="T89" fmla="*/ 650 h 683"/>
                <a:gd name="T90" fmla="*/ 155 w 806"/>
                <a:gd name="T91" fmla="*/ 650 h 683"/>
                <a:gd name="T92" fmla="*/ 187 w 806"/>
                <a:gd name="T93" fmla="*/ 588 h 683"/>
                <a:gd name="T94" fmla="*/ 248 w 806"/>
                <a:gd name="T95" fmla="*/ 588 h 683"/>
                <a:gd name="T96" fmla="*/ 279 w 806"/>
                <a:gd name="T97" fmla="*/ 588 h 683"/>
                <a:gd name="T98" fmla="*/ 279 w 806"/>
                <a:gd name="T99" fmla="*/ 588 h 683"/>
                <a:gd name="T100" fmla="*/ 311 w 806"/>
                <a:gd name="T101" fmla="*/ 588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6" h="683">
                  <a:moveTo>
                    <a:pt x="341" y="588"/>
                  </a:moveTo>
                  <a:lnTo>
                    <a:pt x="341" y="588"/>
                  </a:lnTo>
                  <a:lnTo>
                    <a:pt x="341" y="619"/>
                  </a:lnTo>
                  <a:lnTo>
                    <a:pt x="341" y="619"/>
                  </a:lnTo>
                  <a:lnTo>
                    <a:pt x="341" y="619"/>
                  </a:lnTo>
                  <a:cubicBezTo>
                    <a:pt x="372" y="619"/>
                    <a:pt x="372" y="619"/>
                    <a:pt x="403" y="619"/>
                  </a:cubicBezTo>
                  <a:lnTo>
                    <a:pt x="403" y="619"/>
                  </a:lnTo>
                  <a:lnTo>
                    <a:pt x="403" y="619"/>
                  </a:lnTo>
                  <a:cubicBezTo>
                    <a:pt x="403" y="619"/>
                    <a:pt x="403" y="619"/>
                    <a:pt x="435" y="619"/>
                  </a:cubicBezTo>
                  <a:lnTo>
                    <a:pt x="435" y="619"/>
                  </a:lnTo>
                  <a:cubicBezTo>
                    <a:pt x="435" y="650"/>
                    <a:pt x="465" y="650"/>
                    <a:pt x="465" y="650"/>
                  </a:cubicBezTo>
                  <a:lnTo>
                    <a:pt x="465" y="650"/>
                  </a:lnTo>
                  <a:cubicBezTo>
                    <a:pt x="465" y="650"/>
                    <a:pt x="496" y="650"/>
                    <a:pt x="496" y="619"/>
                  </a:cubicBezTo>
                  <a:lnTo>
                    <a:pt x="496" y="619"/>
                  </a:lnTo>
                  <a:cubicBezTo>
                    <a:pt x="496" y="619"/>
                    <a:pt x="496" y="619"/>
                    <a:pt x="527" y="619"/>
                  </a:cubicBezTo>
                  <a:cubicBezTo>
                    <a:pt x="527" y="619"/>
                    <a:pt x="527" y="619"/>
                    <a:pt x="527" y="588"/>
                  </a:cubicBezTo>
                  <a:cubicBezTo>
                    <a:pt x="559" y="588"/>
                    <a:pt x="558" y="588"/>
                    <a:pt x="588" y="588"/>
                  </a:cubicBezTo>
                  <a:lnTo>
                    <a:pt x="619" y="619"/>
                  </a:lnTo>
                  <a:lnTo>
                    <a:pt x="619" y="619"/>
                  </a:lnTo>
                  <a:lnTo>
                    <a:pt x="619" y="619"/>
                  </a:lnTo>
                  <a:lnTo>
                    <a:pt x="619" y="619"/>
                  </a:lnTo>
                  <a:cubicBezTo>
                    <a:pt x="619" y="619"/>
                    <a:pt x="650" y="619"/>
                    <a:pt x="650" y="588"/>
                  </a:cubicBezTo>
                  <a:lnTo>
                    <a:pt x="681" y="588"/>
                  </a:lnTo>
                  <a:lnTo>
                    <a:pt x="681" y="588"/>
                  </a:lnTo>
                  <a:lnTo>
                    <a:pt x="681" y="558"/>
                  </a:lnTo>
                  <a:lnTo>
                    <a:pt x="681" y="558"/>
                  </a:lnTo>
                  <a:cubicBezTo>
                    <a:pt x="681" y="496"/>
                    <a:pt x="681" y="496"/>
                    <a:pt x="681" y="496"/>
                  </a:cubicBezTo>
                  <a:cubicBezTo>
                    <a:pt x="681" y="526"/>
                    <a:pt x="681" y="526"/>
                    <a:pt x="681" y="526"/>
                  </a:cubicBezTo>
                  <a:cubicBezTo>
                    <a:pt x="681" y="496"/>
                    <a:pt x="712" y="465"/>
                    <a:pt x="743" y="465"/>
                  </a:cubicBezTo>
                  <a:lnTo>
                    <a:pt x="743" y="465"/>
                  </a:lnTo>
                  <a:cubicBezTo>
                    <a:pt x="743" y="435"/>
                    <a:pt x="774" y="435"/>
                    <a:pt x="774" y="435"/>
                  </a:cubicBezTo>
                  <a:lnTo>
                    <a:pt x="774" y="403"/>
                  </a:lnTo>
                  <a:lnTo>
                    <a:pt x="774" y="403"/>
                  </a:lnTo>
                  <a:cubicBezTo>
                    <a:pt x="774" y="403"/>
                    <a:pt x="805" y="403"/>
                    <a:pt x="805" y="372"/>
                  </a:cubicBezTo>
                  <a:cubicBezTo>
                    <a:pt x="805" y="341"/>
                    <a:pt x="805" y="311"/>
                    <a:pt x="805" y="248"/>
                  </a:cubicBezTo>
                  <a:cubicBezTo>
                    <a:pt x="805" y="217"/>
                    <a:pt x="805" y="217"/>
                    <a:pt x="805" y="187"/>
                  </a:cubicBezTo>
                  <a:lnTo>
                    <a:pt x="774" y="155"/>
                  </a:lnTo>
                  <a:lnTo>
                    <a:pt x="774" y="155"/>
                  </a:lnTo>
                  <a:cubicBezTo>
                    <a:pt x="774" y="124"/>
                    <a:pt x="774" y="124"/>
                    <a:pt x="774" y="93"/>
                  </a:cubicBezTo>
                  <a:lnTo>
                    <a:pt x="774" y="93"/>
                  </a:lnTo>
                  <a:lnTo>
                    <a:pt x="774" y="93"/>
                  </a:lnTo>
                  <a:lnTo>
                    <a:pt x="774" y="93"/>
                  </a:lnTo>
                  <a:cubicBezTo>
                    <a:pt x="774" y="93"/>
                    <a:pt x="774" y="93"/>
                    <a:pt x="774" y="63"/>
                  </a:cubicBezTo>
                  <a:cubicBezTo>
                    <a:pt x="743" y="63"/>
                    <a:pt x="743" y="63"/>
                    <a:pt x="743" y="63"/>
                  </a:cubicBezTo>
                  <a:lnTo>
                    <a:pt x="743" y="63"/>
                  </a:lnTo>
                  <a:lnTo>
                    <a:pt x="743" y="63"/>
                  </a:lnTo>
                  <a:cubicBezTo>
                    <a:pt x="712" y="63"/>
                    <a:pt x="712" y="63"/>
                    <a:pt x="712" y="63"/>
                  </a:cubicBezTo>
                  <a:lnTo>
                    <a:pt x="681" y="31"/>
                  </a:lnTo>
                  <a:cubicBezTo>
                    <a:pt x="681" y="31"/>
                    <a:pt x="650" y="31"/>
                    <a:pt x="650" y="0"/>
                  </a:cubicBezTo>
                  <a:lnTo>
                    <a:pt x="619" y="0"/>
                  </a:lnTo>
                  <a:cubicBezTo>
                    <a:pt x="559" y="63"/>
                    <a:pt x="559" y="63"/>
                    <a:pt x="559" y="63"/>
                  </a:cubicBezTo>
                  <a:lnTo>
                    <a:pt x="559" y="63"/>
                  </a:lnTo>
                  <a:cubicBezTo>
                    <a:pt x="527" y="63"/>
                    <a:pt x="403" y="155"/>
                    <a:pt x="403" y="155"/>
                  </a:cubicBezTo>
                  <a:cubicBezTo>
                    <a:pt x="372" y="187"/>
                    <a:pt x="372" y="187"/>
                    <a:pt x="341" y="217"/>
                  </a:cubicBezTo>
                  <a:lnTo>
                    <a:pt x="341" y="217"/>
                  </a:lnTo>
                  <a:cubicBezTo>
                    <a:pt x="311" y="248"/>
                    <a:pt x="279" y="279"/>
                    <a:pt x="279" y="279"/>
                  </a:cubicBezTo>
                  <a:cubicBezTo>
                    <a:pt x="248" y="279"/>
                    <a:pt x="217" y="279"/>
                    <a:pt x="217" y="279"/>
                  </a:cubicBezTo>
                  <a:cubicBezTo>
                    <a:pt x="217" y="311"/>
                    <a:pt x="217" y="341"/>
                    <a:pt x="217" y="372"/>
                  </a:cubicBezTo>
                  <a:lnTo>
                    <a:pt x="217" y="403"/>
                  </a:lnTo>
                  <a:lnTo>
                    <a:pt x="217" y="403"/>
                  </a:lnTo>
                  <a:cubicBezTo>
                    <a:pt x="187" y="465"/>
                    <a:pt x="187" y="496"/>
                    <a:pt x="187" y="496"/>
                  </a:cubicBezTo>
                  <a:lnTo>
                    <a:pt x="187" y="496"/>
                  </a:lnTo>
                  <a:cubicBezTo>
                    <a:pt x="155" y="526"/>
                    <a:pt x="155" y="526"/>
                    <a:pt x="124" y="526"/>
                  </a:cubicBezTo>
                  <a:lnTo>
                    <a:pt x="124" y="526"/>
                  </a:lnTo>
                  <a:cubicBezTo>
                    <a:pt x="124" y="526"/>
                    <a:pt x="124" y="526"/>
                    <a:pt x="93" y="526"/>
                  </a:cubicBezTo>
                  <a:cubicBezTo>
                    <a:pt x="93" y="526"/>
                    <a:pt x="93" y="526"/>
                    <a:pt x="63" y="526"/>
                  </a:cubicBezTo>
                  <a:lnTo>
                    <a:pt x="63" y="526"/>
                  </a:lnTo>
                  <a:lnTo>
                    <a:pt x="31" y="526"/>
                  </a:lnTo>
                  <a:cubicBezTo>
                    <a:pt x="31" y="526"/>
                    <a:pt x="31" y="526"/>
                    <a:pt x="31" y="558"/>
                  </a:cubicBezTo>
                  <a:cubicBezTo>
                    <a:pt x="31" y="558"/>
                    <a:pt x="31" y="558"/>
                    <a:pt x="0" y="558"/>
                  </a:cubicBezTo>
                  <a:lnTo>
                    <a:pt x="0" y="558"/>
                  </a:lnTo>
                  <a:lnTo>
                    <a:pt x="0" y="558"/>
                  </a:lnTo>
                  <a:lnTo>
                    <a:pt x="0" y="588"/>
                  </a:lnTo>
                  <a:lnTo>
                    <a:pt x="0" y="588"/>
                  </a:lnTo>
                  <a:lnTo>
                    <a:pt x="31" y="588"/>
                  </a:lnTo>
                  <a:lnTo>
                    <a:pt x="31" y="619"/>
                  </a:lnTo>
                  <a:lnTo>
                    <a:pt x="31" y="619"/>
                  </a:lnTo>
                  <a:cubicBezTo>
                    <a:pt x="31" y="619"/>
                    <a:pt x="31" y="619"/>
                    <a:pt x="31" y="650"/>
                  </a:cubicBezTo>
                  <a:lnTo>
                    <a:pt x="31" y="650"/>
                  </a:lnTo>
                  <a:lnTo>
                    <a:pt x="31" y="650"/>
                  </a:lnTo>
                  <a:lnTo>
                    <a:pt x="31" y="650"/>
                  </a:lnTo>
                  <a:cubicBezTo>
                    <a:pt x="63" y="650"/>
                    <a:pt x="63" y="650"/>
                    <a:pt x="63" y="650"/>
                  </a:cubicBezTo>
                  <a:lnTo>
                    <a:pt x="63" y="650"/>
                  </a:lnTo>
                  <a:cubicBezTo>
                    <a:pt x="93" y="650"/>
                    <a:pt x="93" y="650"/>
                    <a:pt x="93" y="650"/>
                  </a:cubicBezTo>
                  <a:cubicBezTo>
                    <a:pt x="93" y="650"/>
                    <a:pt x="93" y="650"/>
                    <a:pt x="93" y="682"/>
                  </a:cubicBezTo>
                  <a:lnTo>
                    <a:pt x="93" y="682"/>
                  </a:lnTo>
                  <a:lnTo>
                    <a:pt x="124" y="650"/>
                  </a:lnTo>
                  <a:lnTo>
                    <a:pt x="124" y="650"/>
                  </a:lnTo>
                  <a:lnTo>
                    <a:pt x="124" y="682"/>
                  </a:lnTo>
                  <a:cubicBezTo>
                    <a:pt x="155" y="650"/>
                    <a:pt x="155" y="650"/>
                    <a:pt x="155" y="650"/>
                  </a:cubicBezTo>
                  <a:lnTo>
                    <a:pt x="155" y="650"/>
                  </a:lnTo>
                  <a:lnTo>
                    <a:pt x="155" y="650"/>
                  </a:lnTo>
                  <a:cubicBezTo>
                    <a:pt x="155" y="619"/>
                    <a:pt x="187" y="588"/>
                    <a:pt x="187" y="588"/>
                  </a:cubicBezTo>
                  <a:lnTo>
                    <a:pt x="187" y="588"/>
                  </a:lnTo>
                  <a:cubicBezTo>
                    <a:pt x="217" y="588"/>
                    <a:pt x="217" y="588"/>
                    <a:pt x="248" y="588"/>
                  </a:cubicBezTo>
                  <a:lnTo>
                    <a:pt x="248" y="588"/>
                  </a:lnTo>
                  <a:cubicBezTo>
                    <a:pt x="248" y="588"/>
                    <a:pt x="248" y="588"/>
                    <a:pt x="279" y="588"/>
                  </a:cubicBezTo>
                  <a:lnTo>
                    <a:pt x="279" y="588"/>
                  </a:lnTo>
                  <a:lnTo>
                    <a:pt x="279" y="588"/>
                  </a:lnTo>
                  <a:lnTo>
                    <a:pt x="279" y="588"/>
                  </a:lnTo>
                  <a:lnTo>
                    <a:pt x="279" y="588"/>
                  </a:lnTo>
                  <a:cubicBezTo>
                    <a:pt x="311" y="588"/>
                    <a:pt x="311" y="588"/>
                    <a:pt x="311" y="588"/>
                  </a:cubicBezTo>
                  <a:cubicBezTo>
                    <a:pt x="311" y="588"/>
                    <a:pt x="311" y="588"/>
                    <a:pt x="341" y="58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 name="Freeform 6"/>
            <p:cNvSpPr>
              <a:spLocks noChangeArrowheads="1"/>
            </p:cNvSpPr>
            <p:nvPr/>
          </p:nvSpPr>
          <p:spPr bwMode="auto">
            <a:xfrm>
              <a:off x="3333750" y="2036763"/>
              <a:ext cx="212725" cy="257175"/>
            </a:xfrm>
            <a:custGeom>
              <a:avLst/>
              <a:gdLst>
                <a:gd name="T0" fmla="*/ 32 w 590"/>
                <a:gd name="T1" fmla="*/ 404 h 714"/>
                <a:gd name="T2" fmla="*/ 32 w 590"/>
                <a:gd name="T3" fmla="*/ 404 h 714"/>
                <a:gd name="T4" fmla="*/ 32 w 590"/>
                <a:gd name="T5" fmla="*/ 434 h 714"/>
                <a:gd name="T6" fmla="*/ 32 w 590"/>
                <a:gd name="T7" fmla="*/ 496 h 714"/>
                <a:gd name="T8" fmla="*/ 62 w 590"/>
                <a:gd name="T9" fmla="*/ 528 h 714"/>
                <a:gd name="T10" fmla="*/ 32 w 590"/>
                <a:gd name="T11" fmla="*/ 620 h 714"/>
                <a:gd name="T12" fmla="*/ 32 w 590"/>
                <a:gd name="T13" fmla="*/ 620 h 714"/>
                <a:gd name="T14" fmla="*/ 62 w 590"/>
                <a:gd name="T15" fmla="*/ 620 h 714"/>
                <a:gd name="T16" fmla="*/ 93 w 590"/>
                <a:gd name="T17" fmla="*/ 620 h 714"/>
                <a:gd name="T18" fmla="*/ 156 w 590"/>
                <a:gd name="T19" fmla="*/ 620 h 714"/>
                <a:gd name="T20" fmla="*/ 156 w 590"/>
                <a:gd name="T21" fmla="*/ 652 h 714"/>
                <a:gd name="T22" fmla="*/ 156 w 590"/>
                <a:gd name="T23" fmla="*/ 652 h 714"/>
                <a:gd name="T24" fmla="*/ 186 w 590"/>
                <a:gd name="T25" fmla="*/ 682 h 714"/>
                <a:gd name="T26" fmla="*/ 248 w 590"/>
                <a:gd name="T27" fmla="*/ 713 h 714"/>
                <a:gd name="T28" fmla="*/ 248 w 590"/>
                <a:gd name="T29" fmla="*/ 682 h 714"/>
                <a:gd name="T30" fmla="*/ 280 w 590"/>
                <a:gd name="T31" fmla="*/ 682 h 714"/>
                <a:gd name="T32" fmla="*/ 280 w 590"/>
                <a:gd name="T33" fmla="*/ 682 h 714"/>
                <a:gd name="T34" fmla="*/ 310 w 590"/>
                <a:gd name="T35" fmla="*/ 682 h 714"/>
                <a:gd name="T36" fmla="*/ 310 w 590"/>
                <a:gd name="T37" fmla="*/ 682 h 714"/>
                <a:gd name="T38" fmla="*/ 310 w 590"/>
                <a:gd name="T39" fmla="*/ 682 h 714"/>
                <a:gd name="T40" fmla="*/ 341 w 590"/>
                <a:gd name="T41" fmla="*/ 682 h 714"/>
                <a:gd name="T42" fmla="*/ 341 w 590"/>
                <a:gd name="T43" fmla="*/ 682 h 714"/>
                <a:gd name="T44" fmla="*/ 372 w 590"/>
                <a:gd name="T45" fmla="*/ 682 h 714"/>
                <a:gd name="T46" fmla="*/ 372 w 590"/>
                <a:gd name="T47" fmla="*/ 682 h 714"/>
                <a:gd name="T48" fmla="*/ 372 w 590"/>
                <a:gd name="T49" fmla="*/ 682 h 714"/>
                <a:gd name="T50" fmla="*/ 372 w 590"/>
                <a:gd name="T51" fmla="*/ 682 h 714"/>
                <a:gd name="T52" fmla="*/ 404 w 590"/>
                <a:gd name="T53" fmla="*/ 682 h 714"/>
                <a:gd name="T54" fmla="*/ 404 w 590"/>
                <a:gd name="T55" fmla="*/ 682 h 714"/>
                <a:gd name="T56" fmla="*/ 404 w 590"/>
                <a:gd name="T57" fmla="*/ 682 h 714"/>
                <a:gd name="T58" fmla="*/ 434 w 590"/>
                <a:gd name="T59" fmla="*/ 682 h 714"/>
                <a:gd name="T60" fmla="*/ 434 w 590"/>
                <a:gd name="T61" fmla="*/ 682 h 714"/>
                <a:gd name="T62" fmla="*/ 434 w 590"/>
                <a:gd name="T63" fmla="*/ 682 h 714"/>
                <a:gd name="T64" fmla="*/ 434 w 590"/>
                <a:gd name="T65" fmla="*/ 682 h 714"/>
                <a:gd name="T66" fmla="*/ 434 w 590"/>
                <a:gd name="T67" fmla="*/ 682 h 714"/>
                <a:gd name="T68" fmla="*/ 589 w 590"/>
                <a:gd name="T69" fmla="*/ 682 h 714"/>
                <a:gd name="T70" fmla="*/ 589 w 590"/>
                <a:gd name="T71" fmla="*/ 682 h 714"/>
                <a:gd name="T72" fmla="*/ 589 w 590"/>
                <a:gd name="T73" fmla="*/ 652 h 714"/>
                <a:gd name="T74" fmla="*/ 528 w 590"/>
                <a:gd name="T75" fmla="*/ 63 h 714"/>
                <a:gd name="T76" fmla="*/ 558 w 590"/>
                <a:gd name="T77" fmla="*/ 63 h 714"/>
                <a:gd name="T78" fmla="*/ 465 w 590"/>
                <a:gd name="T79" fmla="*/ 0 h 714"/>
                <a:gd name="T80" fmla="*/ 465 w 590"/>
                <a:gd name="T81" fmla="*/ 63 h 714"/>
                <a:gd name="T82" fmla="*/ 280 w 590"/>
                <a:gd name="T83" fmla="*/ 63 h 714"/>
                <a:gd name="T84" fmla="*/ 280 w 590"/>
                <a:gd name="T85" fmla="*/ 217 h 714"/>
                <a:gd name="T86" fmla="*/ 248 w 590"/>
                <a:gd name="T87" fmla="*/ 217 h 714"/>
                <a:gd name="T88" fmla="*/ 248 w 590"/>
                <a:gd name="T89" fmla="*/ 248 h 714"/>
                <a:gd name="T90" fmla="*/ 217 w 590"/>
                <a:gd name="T91" fmla="*/ 248 h 714"/>
                <a:gd name="T92" fmla="*/ 217 w 590"/>
                <a:gd name="T93" fmla="*/ 280 h 714"/>
                <a:gd name="T94" fmla="*/ 217 w 590"/>
                <a:gd name="T95" fmla="*/ 310 h 714"/>
                <a:gd name="T96" fmla="*/ 217 w 590"/>
                <a:gd name="T97" fmla="*/ 310 h 714"/>
                <a:gd name="T98" fmla="*/ 217 w 590"/>
                <a:gd name="T99" fmla="*/ 341 h 714"/>
                <a:gd name="T100" fmla="*/ 217 w 590"/>
                <a:gd name="T101" fmla="*/ 341 h 714"/>
                <a:gd name="T102" fmla="*/ 217 w 590"/>
                <a:gd name="T103" fmla="*/ 372 h 714"/>
                <a:gd name="T104" fmla="*/ 0 w 590"/>
                <a:gd name="T105" fmla="*/ 372 h 714"/>
                <a:gd name="T106" fmla="*/ 32 w 590"/>
                <a:gd name="T107" fmla="*/ 40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0" h="714">
                  <a:moveTo>
                    <a:pt x="32" y="404"/>
                  </a:moveTo>
                  <a:lnTo>
                    <a:pt x="32" y="404"/>
                  </a:lnTo>
                  <a:cubicBezTo>
                    <a:pt x="32" y="404"/>
                    <a:pt x="32" y="404"/>
                    <a:pt x="32" y="434"/>
                  </a:cubicBezTo>
                  <a:cubicBezTo>
                    <a:pt x="32" y="434"/>
                    <a:pt x="32" y="465"/>
                    <a:pt x="32" y="496"/>
                  </a:cubicBezTo>
                  <a:cubicBezTo>
                    <a:pt x="32" y="496"/>
                    <a:pt x="32" y="528"/>
                    <a:pt x="62" y="528"/>
                  </a:cubicBezTo>
                  <a:cubicBezTo>
                    <a:pt x="62" y="589"/>
                    <a:pt x="32" y="589"/>
                    <a:pt x="32" y="620"/>
                  </a:cubicBezTo>
                  <a:lnTo>
                    <a:pt x="32" y="620"/>
                  </a:lnTo>
                  <a:cubicBezTo>
                    <a:pt x="62" y="620"/>
                    <a:pt x="62" y="620"/>
                    <a:pt x="62" y="620"/>
                  </a:cubicBezTo>
                  <a:cubicBezTo>
                    <a:pt x="93" y="620"/>
                    <a:pt x="93" y="620"/>
                    <a:pt x="93" y="620"/>
                  </a:cubicBezTo>
                  <a:cubicBezTo>
                    <a:pt x="124" y="620"/>
                    <a:pt x="124" y="620"/>
                    <a:pt x="156" y="620"/>
                  </a:cubicBezTo>
                  <a:cubicBezTo>
                    <a:pt x="156" y="652"/>
                    <a:pt x="156" y="652"/>
                    <a:pt x="156" y="652"/>
                  </a:cubicBezTo>
                  <a:lnTo>
                    <a:pt x="156" y="652"/>
                  </a:lnTo>
                  <a:cubicBezTo>
                    <a:pt x="186" y="652"/>
                    <a:pt x="186" y="652"/>
                    <a:pt x="186" y="682"/>
                  </a:cubicBezTo>
                  <a:cubicBezTo>
                    <a:pt x="186" y="682"/>
                    <a:pt x="217" y="713"/>
                    <a:pt x="248" y="713"/>
                  </a:cubicBezTo>
                  <a:cubicBezTo>
                    <a:pt x="248" y="713"/>
                    <a:pt x="248" y="713"/>
                    <a:pt x="248" y="682"/>
                  </a:cubicBezTo>
                  <a:lnTo>
                    <a:pt x="280" y="682"/>
                  </a:lnTo>
                  <a:lnTo>
                    <a:pt x="280" y="682"/>
                  </a:lnTo>
                  <a:lnTo>
                    <a:pt x="310" y="682"/>
                  </a:lnTo>
                  <a:lnTo>
                    <a:pt x="310" y="682"/>
                  </a:lnTo>
                  <a:lnTo>
                    <a:pt x="310" y="682"/>
                  </a:lnTo>
                  <a:lnTo>
                    <a:pt x="341" y="682"/>
                  </a:lnTo>
                  <a:lnTo>
                    <a:pt x="341" y="682"/>
                  </a:lnTo>
                  <a:cubicBezTo>
                    <a:pt x="341" y="682"/>
                    <a:pt x="341" y="682"/>
                    <a:pt x="372" y="682"/>
                  </a:cubicBezTo>
                  <a:lnTo>
                    <a:pt x="372" y="682"/>
                  </a:lnTo>
                  <a:lnTo>
                    <a:pt x="372" y="682"/>
                  </a:lnTo>
                  <a:lnTo>
                    <a:pt x="372" y="682"/>
                  </a:lnTo>
                  <a:cubicBezTo>
                    <a:pt x="372" y="682"/>
                    <a:pt x="372" y="682"/>
                    <a:pt x="404" y="682"/>
                  </a:cubicBezTo>
                  <a:lnTo>
                    <a:pt x="404" y="682"/>
                  </a:lnTo>
                  <a:lnTo>
                    <a:pt x="404" y="682"/>
                  </a:lnTo>
                  <a:lnTo>
                    <a:pt x="434" y="682"/>
                  </a:lnTo>
                  <a:lnTo>
                    <a:pt x="434" y="682"/>
                  </a:lnTo>
                  <a:lnTo>
                    <a:pt x="434" y="682"/>
                  </a:lnTo>
                  <a:lnTo>
                    <a:pt x="434" y="682"/>
                  </a:lnTo>
                  <a:lnTo>
                    <a:pt x="434" y="682"/>
                  </a:lnTo>
                  <a:cubicBezTo>
                    <a:pt x="589" y="682"/>
                    <a:pt x="589" y="682"/>
                    <a:pt x="589" y="682"/>
                  </a:cubicBezTo>
                  <a:lnTo>
                    <a:pt x="589" y="682"/>
                  </a:lnTo>
                  <a:cubicBezTo>
                    <a:pt x="589" y="652"/>
                    <a:pt x="589" y="652"/>
                    <a:pt x="589" y="652"/>
                  </a:cubicBezTo>
                  <a:cubicBezTo>
                    <a:pt x="528" y="63"/>
                    <a:pt x="528" y="63"/>
                    <a:pt x="528" y="63"/>
                  </a:cubicBezTo>
                  <a:cubicBezTo>
                    <a:pt x="558" y="63"/>
                    <a:pt x="558" y="63"/>
                    <a:pt x="558" y="63"/>
                  </a:cubicBezTo>
                  <a:cubicBezTo>
                    <a:pt x="465" y="0"/>
                    <a:pt x="465" y="0"/>
                    <a:pt x="465" y="0"/>
                  </a:cubicBezTo>
                  <a:cubicBezTo>
                    <a:pt x="465" y="63"/>
                    <a:pt x="465" y="63"/>
                    <a:pt x="465" y="63"/>
                  </a:cubicBezTo>
                  <a:cubicBezTo>
                    <a:pt x="280" y="63"/>
                    <a:pt x="280" y="63"/>
                    <a:pt x="280" y="63"/>
                  </a:cubicBezTo>
                  <a:cubicBezTo>
                    <a:pt x="280" y="217"/>
                    <a:pt x="280" y="217"/>
                    <a:pt x="280" y="217"/>
                  </a:cubicBezTo>
                  <a:cubicBezTo>
                    <a:pt x="248" y="217"/>
                    <a:pt x="248" y="217"/>
                    <a:pt x="248" y="217"/>
                  </a:cubicBezTo>
                  <a:cubicBezTo>
                    <a:pt x="248" y="217"/>
                    <a:pt x="248" y="217"/>
                    <a:pt x="248" y="248"/>
                  </a:cubicBezTo>
                  <a:cubicBezTo>
                    <a:pt x="217" y="248"/>
                    <a:pt x="217" y="248"/>
                    <a:pt x="217" y="248"/>
                  </a:cubicBezTo>
                  <a:lnTo>
                    <a:pt x="217" y="280"/>
                  </a:lnTo>
                  <a:lnTo>
                    <a:pt x="217" y="310"/>
                  </a:lnTo>
                  <a:lnTo>
                    <a:pt x="217" y="310"/>
                  </a:lnTo>
                  <a:cubicBezTo>
                    <a:pt x="217" y="341"/>
                    <a:pt x="217" y="341"/>
                    <a:pt x="217" y="341"/>
                  </a:cubicBezTo>
                  <a:lnTo>
                    <a:pt x="217" y="341"/>
                  </a:lnTo>
                  <a:cubicBezTo>
                    <a:pt x="217" y="372"/>
                    <a:pt x="217" y="372"/>
                    <a:pt x="217" y="372"/>
                  </a:cubicBezTo>
                  <a:cubicBezTo>
                    <a:pt x="0" y="372"/>
                    <a:pt x="0" y="372"/>
                    <a:pt x="0" y="372"/>
                  </a:cubicBezTo>
                  <a:cubicBezTo>
                    <a:pt x="32" y="372"/>
                    <a:pt x="32" y="372"/>
                    <a:pt x="32" y="40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 name="Freeform 7"/>
            <p:cNvSpPr>
              <a:spLocks noChangeArrowheads="1"/>
            </p:cNvSpPr>
            <p:nvPr/>
          </p:nvSpPr>
          <p:spPr bwMode="auto">
            <a:xfrm>
              <a:off x="3690938" y="2382838"/>
              <a:ext cx="33337" cy="112712"/>
            </a:xfrm>
            <a:custGeom>
              <a:avLst/>
              <a:gdLst>
                <a:gd name="T0" fmla="*/ 62 w 94"/>
                <a:gd name="T1" fmla="*/ 124 h 312"/>
                <a:gd name="T2" fmla="*/ 62 w 94"/>
                <a:gd name="T3" fmla="*/ 124 h 312"/>
                <a:gd name="T4" fmla="*/ 93 w 94"/>
                <a:gd name="T5" fmla="*/ 93 h 312"/>
                <a:gd name="T6" fmla="*/ 93 w 94"/>
                <a:gd name="T7" fmla="*/ 63 h 312"/>
                <a:gd name="T8" fmla="*/ 93 w 94"/>
                <a:gd name="T9" fmla="*/ 63 h 312"/>
                <a:gd name="T10" fmla="*/ 93 w 94"/>
                <a:gd name="T11" fmla="*/ 63 h 312"/>
                <a:gd name="T12" fmla="*/ 93 w 94"/>
                <a:gd name="T13" fmla="*/ 31 h 312"/>
                <a:gd name="T14" fmla="*/ 93 w 94"/>
                <a:gd name="T15" fmla="*/ 0 h 312"/>
                <a:gd name="T16" fmla="*/ 93 w 94"/>
                <a:gd name="T17" fmla="*/ 0 h 312"/>
                <a:gd name="T18" fmla="*/ 93 w 94"/>
                <a:gd name="T19" fmla="*/ 0 h 312"/>
                <a:gd name="T20" fmla="*/ 93 w 94"/>
                <a:gd name="T21" fmla="*/ 0 h 312"/>
                <a:gd name="T22" fmla="*/ 93 w 94"/>
                <a:gd name="T23" fmla="*/ 0 h 312"/>
                <a:gd name="T24" fmla="*/ 93 w 94"/>
                <a:gd name="T25" fmla="*/ 0 h 312"/>
                <a:gd name="T26" fmla="*/ 62 w 94"/>
                <a:gd name="T27" fmla="*/ 0 h 312"/>
                <a:gd name="T28" fmla="*/ 62 w 94"/>
                <a:gd name="T29" fmla="*/ 31 h 312"/>
                <a:gd name="T30" fmla="*/ 0 w 94"/>
                <a:gd name="T31" fmla="*/ 31 h 312"/>
                <a:gd name="T32" fmla="*/ 0 w 94"/>
                <a:gd name="T33" fmla="*/ 63 h 312"/>
                <a:gd name="T34" fmla="*/ 0 w 94"/>
                <a:gd name="T35" fmla="*/ 63 h 312"/>
                <a:gd name="T36" fmla="*/ 0 w 94"/>
                <a:gd name="T37" fmla="*/ 63 h 312"/>
                <a:gd name="T38" fmla="*/ 0 w 94"/>
                <a:gd name="T39" fmla="*/ 93 h 312"/>
                <a:gd name="T40" fmla="*/ 32 w 94"/>
                <a:gd name="T41" fmla="*/ 93 h 312"/>
                <a:gd name="T42" fmla="*/ 32 w 94"/>
                <a:gd name="T43" fmla="*/ 93 h 312"/>
                <a:gd name="T44" fmla="*/ 32 w 94"/>
                <a:gd name="T45" fmla="*/ 124 h 312"/>
                <a:gd name="T46" fmla="*/ 32 w 94"/>
                <a:gd name="T47" fmla="*/ 187 h 312"/>
                <a:gd name="T48" fmla="*/ 32 w 94"/>
                <a:gd name="T49" fmla="*/ 187 h 312"/>
                <a:gd name="T50" fmla="*/ 32 w 94"/>
                <a:gd name="T51" fmla="*/ 187 h 312"/>
                <a:gd name="T52" fmla="*/ 32 w 94"/>
                <a:gd name="T53" fmla="*/ 248 h 312"/>
                <a:gd name="T54" fmla="*/ 32 w 94"/>
                <a:gd name="T55" fmla="*/ 311 h 312"/>
                <a:gd name="T56" fmla="*/ 32 w 94"/>
                <a:gd name="T57" fmla="*/ 311 h 312"/>
                <a:gd name="T58" fmla="*/ 32 w 94"/>
                <a:gd name="T59" fmla="*/ 311 h 312"/>
                <a:gd name="T60" fmla="*/ 62 w 94"/>
                <a:gd name="T61" fmla="*/ 311 h 312"/>
                <a:gd name="T62" fmla="*/ 62 w 94"/>
                <a:gd name="T63" fmla="*/ 279 h 312"/>
                <a:gd name="T64" fmla="*/ 62 w 94"/>
                <a:gd name="T65" fmla="*/ 279 h 312"/>
                <a:gd name="T66" fmla="*/ 62 w 94"/>
                <a:gd name="T67" fmla="*/ 217 h 312"/>
                <a:gd name="T68" fmla="*/ 62 w 94"/>
                <a:gd name="T69" fmla="*/ 187 h 312"/>
                <a:gd name="T70" fmla="*/ 62 w 94"/>
                <a:gd name="T71" fmla="*/ 155 h 312"/>
                <a:gd name="T72" fmla="*/ 62 w 94"/>
                <a:gd name="T73" fmla="*/ 155 h 312"/>
                <a:gd name="T74" fmla="*/ 62 w 94"/>
                <a:gd name="T75" fmla="*/ 155 h 312"/>
                <a:gd name="T76" fmla="*/ 62 w 94"/>
                <a:gd name="T77" fmla="*/ 12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312">
                  <a:moveTo>
                    <a:pt x="62" y="124"/>
                  </a:moveTo>
                  <a:lnTo>
                    <a:pt x="62" y="124"/>
                  </a:lnTo>
                  <a:cubicBezTo>
                    <a:pt x="93" y="124"/>
                    <a:pt x="93" y="93"/>
                    <a:pt x="93" y="93"/>
                  </a:cubicBezTo>
                  <a:cubicBezTo>
                    <a:pt x="93" y="93"/>
                    <a:pt x="93" y="93"/>
                    <a:pt x="93" y="63"/>
                  </a:cubicBezTo>
                  <a:lnTo>
                    <a:pt x="93" y="63"/>
                  </a:lnTo>
                  <a:lnTo>
                    <a:pt x="93" y="63"/>
                  </a:lnTo>
                  <a:cubicBezTo>
                    <a:pt x="93" y="31"/>
                    <a:pt x="93" y="31"/>
                    <a:pt x="93" y="31"/>
                  </a:cubicBezTo>
                  <a:lnTo>
                    <a:pt x="93" y="0"/>
                  </a:lnTo>
                  <a:lnTo>
                    <a:pt x="93" y="0"/>
                  </a:lnTo>
                  <a:lnTo>
                    <a:pt x="93" y="0"/>
                  </a:lnTo>
                  <a:lnTo>
                    <a:pt x="93" y="0"/>
                  </a:lnTo>
                  <a:lnTo>
                    <a:pt x="93" y="0"/>
                  </a:lnTo>
                  <a:lnTo>
                    <a:pt x="93" y="0"/>
                  </a:lnTo>
                  <a:cubicBezTo>
                    <a:pt x="62" y="0"/>
                    <a:pt x="62" y="0"/>
                    <a:pt x="62" y="0"/>
                  </a:cubicBezTo>
                  <a:cubicBezTo>
                    <a:pt x="62" y="31"/>
                    <a:pt x="62" y="31"/>
                    <a:pt x="62" y="31"/>
                  </a:cubicBezTo>
                  <a:cubicBezTo>
                    <a:pt x="0" y="31"/>
                    <a:pt x="0" y="31"/>
                    <a:pt x="0" y="31"/>
                  </a:cubicBezTo>
                  <a:cubicBezTo>
                    <a:pt x="0" y="63"/>
                    <a:pt x="0" y="63"/>
                    <a:pt x="0" y="63"/>
                  </a:cubicBezTo>
                  <a:lnTo>
                    <a:pt x="0" y="63"/>
                  </a:lnTo>
                  <a:lnTo>
                    <a:pt x="0" y="63"/>
                  </a:lnTo>
                  <a:lnTo>
                    <a:pt x="0" y="93"/>
                  </a:lnTo>
                  <a:cubicBezTo>
                    <a:pt x="32" y="93"/>
                    <a:pt x="32" y="93"/>
                    <a:pt x="32" y="93"/>
                  </a:cubicBezTo>
                  <a:lnTo>
                    <a:pt x="32" y="93"/>
                  </a:lnTo>
                  <a:lnTo>
                    <a:pt x="32" y="124"/>
                  </a:lnTo>
                  <a:cubicBezTo>
                    <a:pt x="32" y="124"/>
                    <a:pt x="32" y="155"/>
                    <a:pt x="32" y="187"/>
                  </a:cubicBezTo>
                  <a:lnTo>
                    <a:pt x="32" y="187"/>
                  </a:lnTo>
                  <a:lnTo>
                    <a:pt x="32" y="187"/>
                  </a:lnTo>
                  <a:cubicBezTo>
                    <a:pt x="32" y="187"/>
                    <a:pt x="32" y="217"/>
                    <a:pt x="32" y="248"/>
                  </a:cubicBezTo>
                  <a:cubicBezTo>
                    <a:pt x="32" y="279"/>
                    <a:pt x="32" y="279"/>
                    <a:pt x="32" y="311"/>
                  </a:cubicBezTo>
                  <a:lnTo>
                    <a:pt x="32" y="311"/>
                  </a:lnTo>
                  <a:lnTo>
                    <a:pt x="32" y="311"/>
                  </a:lnTo>
                  <a:lnTo>
                    <a:pt x="62" y="311"/>
                  </a:lnTo>
                  <a:cubicBezTo>
                    <a:pt x="62" y="311"/>
                    <a:pt x="62" y="311"/>
                    <a:pt x="62" y="279"/>
                  </a:cubicBezTo>
                  <a:lnTo>
                    <a:pt x="62" y="279"/>
                  </a:lnTo>
                  <a:cubicBezTo>
                    <a:pt x="62" y="248"/>
                    <a:pt x="62" y="248"/>
                    <a:pt x="62" y="217"/>
                  </a:cubicBezTo>
                  <a:cubicBezTo>
                    <a:pt x="62" y="187"/>
                    <a:pt x="62" y="187"/>
                    <a:pt x="62" y="187"/>
                  </a:cubicBezTo>
                  <a:lnTo>
                    <a:pt x="62" y="155"/>
                  </a:lnTo>
                  <a:lnTo>
                    <a:pt x="62" y="155"/>
                  </a:lnTo>
                  <a:lnTo>
                    <a:pt x="62" y="155"/>
                  </a:lnTo>
                  <a:cubicBezTo>
                    <a:pt x="62" y="124"/>
                    <a:pt x="62" y="124"/>
                    <a:pt x="62"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 name="Freeform 8"/>
            <p:cNvSpPr>
              <a:spLocks noChangeArrowheads="1"/>
            </p:cNvSpPr>
            <p:nvPr/>
          </p:nvSpPr>
          <p:spPr bwMode="auto">
            <a:xfrm>
              <a:off x="3435350" y="2081213"/>
              <a:ext cx="301625" cy="323850"/>
            </a:xfrm>
            <a:custGeom>
              <a:avLst/>
              <a:gdLst>
                <a:gd name="T0" fmla="*/ 185 w 837"/>
                <a:gd name="T1" fmla="*/ 836 h 900"/>
                <a:gd name="T2" fmla="*/ 185 w 837"/>
                <a:gd name="T3" fmla="*/ 867 h 900"/>
                <a:gd name="T4" fmla="*/ 185 w 837"/>
                <a:gd name="T5" fmla="*/ 867 h 900"/>
                <a:gd name="T6" fmla="*/ 216 w 837"/>
                <a:gd name="T7" fmla="*/ 899 h 900"/>
                <a:gd name="T8" fmla="*/ 248 w 837"/>
                <a:gd name="T9" fmla="*/ 899 h 900"/>
                <a:gd name="T10" fmla="*/ 248 w 837"/>
                <a:gd name="T11" fmla="*/ 899 h 900"/>
                <a:gd name="T12" fmla="*/ 278 w 837"/>
                <a:gd name="T13" fmla="*/ 867 h 900"/>
                <a:gd name="T14" fmla="*/ 309 w 837"/>
                <a:gd name="T15" fmla="*/ 867 h 900"/>
                <a:gd name="T16" fmla="*/ 309 w 837"/>
                <a:gd name="T17" fmla="*/ 867 h 900"/>
                <a:gd name="T18" fmla="*/ 309 w 837"/>
                <a:gd name="T19" fmla="*/ 867 h 900"/>
                <a:gd name="T20" fmla="*/ 309 w 837"/>
                <a:gd name="T21" fmla="*/ 836 h 900"/>
                <a:gd name="T22" fmla="*/ 309 w 837"/>
                <a:gd name="T23" fmla="*/ 836 h 900"/>
                <a:gd name="T24" fmla="*/ 309 w 837"/>
                <a:gd name="T25" fmla="*/ 836 h 900"/>
                <a:gd name="T26" fmla="*/ 371 w 837"/>
                <a:gd name="T27" fmla="*/ 775 h 900"/>
                <a:gd name="T28" fmla="*/ 371 w 837"/>
                <a:gd name="T29" fmla="*/ 743 h 900"/>
                <a:gd name="T30" fmla="*/ 402 w 837"/>
                <a:gd name="T31" fmla="*/ 712 h 900"/>
                <a:gd name="T32" fmla="*/ 433 w 837"/>
                <a:gd name="T33" fmla="*/ 712 h 900"/>
                <a:gd name="T34" fmla="*/ 464 w 837"/>
                <a:gd name="T35" fmla="*/ 681 h 900"/>
                <a:gd name="T36" fmla="*/ 464 w 837"/>
                <a:gd name="T37" fmla="*/ 681 h 900"/>
                <a:gd name="T38" fmla="*/ 464 w 837"/>
                <a:gd name="T39" fmla="*/ 651 h 900"/>
                <a:gd name="T40" fmla="*/ 496 w 837"/>
                <a:gd name="T41" fmla="*/ 651 h 900"/>
                <a:gd name="T42" fmla="*/ 526 w 837"/>
                <a:gd name="T43" fmla="*/ 619 h 900"/>
                <a:gd name="T44" fmla="*/ 557 w 837"/>
                <a:gd name="T45" fmla="*/ 619 h 900"/>
                <a:gd name="T46" fmla="*/ 650 w 837"/>
                <a:gd name="T47" fmla="*/ 589 h 900"/>
                <a:gd name="T48" fmla="*/ 650 w 837"/>
                <a:gd name="T49" fmla="*/ 589 h 900"/>
                <a:gd name="T50" fmla="*/ 681 w 837"/>
                <a:gd name="T51" fmla="*/ 589 h 900"/>
                <a:gd name="T52" fmla="*/ 712 w 837"/>
                <a:gd name="T53" fmla="*/ 558 h 900"/>
                <a:gd name="T54" fmla="*/ 744 w 837"/>
                <a:gd name="T55" fmla="*/ 558 h 900"/>
                <a:gd name="T56" fmla="*/ 805 w 837"/>
                <a:gd name="T57" fmla="*/ 558 h 900"/>
                <a:gd name="T58" fmla="*/ 836 w 837"/>
                <a:gd name="T59" fmla="*/ 558 h 900"/>
                <a:gd name="T60" fmla="*/ 836 w 837"/>
                <a:gd name="T61" fmla="*/ 496 h 900"/>
                <a:gd name="T62" fmla="*/ 836 w 837"/>
                <a:gd name="T63" fmla="*/ 465 h 900"/>
                <a:gd name="T64" fmla="*/ 805 w 837"/>
                <a:gd name="T65" fmla="*/ 404 h 900"/>
                <a:gd name="T66" fmla="*/ 774 w 837"/>
                <a:gd name="T67" fmla="*/ 372 h 900"/>
                <a:gd name="T68" fmla="*/ 774 w 837"/>
                <a:gd name="T69" fmla="*/ 341 h 900"/>
                <a:gd name="T70" fmla="*/ 744 w 837"/>
                <a:gd name="T71" fmla="*/ 310 h 900"/>
                <a:gd name="T72" fmla="*/ 681 w 837"/>
                <a:gd name="T73" fmla="*/ 248 h 900"/>
                <a:gd name="T74" fmla="*/ 309 w 837"/>
                <a:gd name="T75" fmla="*/ 0 h 900"/>
                <a:gd name="T76" fmla="*/ 371 w 837"/>
                <a:gd name="T77" fmla="*/ 528 h 900"/>
                <a:gd name="T78" fmla="*/ 154 w 837"/>
                <a:gd name="T79" fmla="*/ 619 h 900"/>
                <a:gd name="T80" fmla="*/ 154 w 837"/>
                <a:gd name="T81" fmla="*/ 619 h 900"/>
                <a:gd name="T82" fmla="*/ 92 w 837"/>
                <a:gd name="T83" fmla="*/ 619 h 900"/>
                <a:gd name="T84" fmla="*/ 61 w 837"/>
                <a:gd name="T85" fmla="*/ 619 h 900"/>
                <a:gd name="T86" fmla="*/ 30 w 837"/>
                <a:gd name="T87" fmla="*/ 651 h 900"/>
                <a:gd name="T88" fmla="*/ 0 w 837"/>
                <a:gd name="T89" fmla="*/ 619 h 900"/>
                <a:gd name="T90" fmla="*/ 0 w 837"/>
                <a:gd name="T91" fmla="*/ 681 h 900"/>
                <a:gd name="T92" fmla="*/ 0 w 837"/>
                <a:gd name="T93" fmla="*/ 712 h 900"/>
                <a:gd name="T94" fmla="*/ 0 w 837"/>
                <a:gd name="T95" fmla="*/ 712 h 900"/>
                <a:gd name="T96" fmla="*/ 30 w 837"/>
                <a:gd name="T97" fmla="*/ 775 h 900"/>
                <a:gd name="T98" fmla="*/ 30 w 837"/>
                <a:gd name="T99" fmla="*/ 775 h 900"/>
                <a:gd name="T100" fmla="*/ 30 w 837"/>
                <a:gd name="T101" fmla="*/ 775 h 900"/>
                <a:gd name="T102" fmla="*/ 30 w 837"/>
                <a:gd name="T103" fmla="*/ 775 h 900"/>
                <a:gd name="T104" fmla="*/ 30 w 837"/>
                <a:gd name="T105" fmla="*/ 775 h 900"/>
                <a:gd name="T106" fmla="*/ 61 w 837"/>
                <a:gd name="T107" fmla="*/ 775 h 900"/>
                <a:gd name="T108" fmla="*/ 92 w 837"/>
                <a:gd name="T109" fmla="*/ 775 h 900"/>
                <a:gd name="T110" fmla="*/ 92 w 837"/>
                <a:gd name="T111" fmla="*/ 775 h 900"/>
                <a:gd name="T112" fmla="*/ 124 w 837"/>
                <a:gd name="T113" fmla="*/ 775 h 900"/>
                <a:gd name="T114" fmla="*/ 124 w 837"/>
                <a:gd name="T115" fmla="*/ 743 h 900"/>
                <a:gd name="T116" fmla="*/ 154 w 837"/>
                <a:gd name="T117" fmla="*/ 805 h 900"/>
                <a:gd name="T118" fmla="*/ 154 w 837"/>
                <a:gd name="T119" fmla="*/ 805 h 900"/>
                <a:gd name="T120" fmla="*/ 185 w 837"/>
                <a:gd name="T121" fmla="*/ 805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37" h="900">
                  <a:moveTo>
                    <a:pt x="185" y="836"/>
                  </a:moveTo>
                  <a:lnTo>
                    <a:pt x="185" y="836"/>
                  </a:lnTo>
                  <a:lnTo>
                    <a:pt x="185" y="867"/>
                  </a:lnTo>
                  <a:lnTo>
                    <a:pt x="185" y="867"/>
                  </a:lnTo>
                  <a:lnTo>
                    <a:pt x="185" y="867"/>
                  </a:lnTo>
                  <a:lnTo>
                    <a:pt x="185" y="867"/>
                  </a:lnTo>
                  <a:lnTo>
                    <a:pt x="185" y="899"/>
                  </a:lnTo>
                  <a:cubicBezTo>
                    <a:pt x="216" y="899"/>
                    <a:pt x="216" y="899"/>
                    <a:pt x="216" y="899"/>
                  </a:cubicBezTo>
                  <a:lnTo>
                    <a:pt x="248" y="899"/>
                  </a:lnTo>
                  <a:lnTo>
                    <a:pt x="248" y="899"/>
                  </a:lnTo>
                  <a:lnTo>
                    <a:pt x="248" y="899"/>
                  </a:lnTo>
                  <a:lnTo>
                    <a:pt x="248" y="899"/>
                  </a:lnTo>
                  <a:cubicBezTo>
                    <a:pt x="248" y="899"/>
                    <a:pt x="248" y="899"/>
                    <a:pt x="248" y="867"/>
                  </a:cubicBezTo>
                  <a:cubicBezTo>
                    <a:pt x="278" y="867"/>
                    <a:pt x="278" y="867"/>
                    <a:pt x="278" y="867"/>
                  </a:cubicBezTo>
                  <a:lnTo>
                    <a:pt x="278" y="867"/>
                  </a:lnTo>
                  <a:cubicBezTo>
                    <a:pt x="309" y="867"/>
                    <a:pt x="309" y="867"/>
                    <a:pt x="309" y="867"/>
                  </a:cubicBezTo>
                  <a:lnTo>
                    <a:pt x="309" y="867"/>
                  </a:lnTo>
                  <a:lnTo>
                    <a:pt x="309" y="867"/>
                  </a:lnTo>
                  <a:lnTo>
                    <a:pt x="309" y="867"/>
                  </a:lnTo>
                  <a:lnTo>
                    <a:pt x="309" y="867"/>
                  </a:lnTo>
                  <a:lnTo>
                    <a:pt x="309" y="867"/>
                  </a:lnTo>
                  <a:lnTo>
                    <a:pt x="309" y="836"/>
                  </a:lnTo>
                  <a:lnTo>
                    <a:pt x="309" y="836"/>
                  </a:lnTo>
                  <a:lnTo>
                    <a:pt x="309" y="836"/>
                  </a:lnTo>
                  <a:lnTo>
                    <a:pt x="309" y="836"/>
                  </a:lnTo>
                  <a:lnTo>
                    <a:pt x="309" y="836"/>
                  </a:lnTo>
                  <a:cubicBezTo>
                    <a:pt x="309" y="805"/>
                    <a:pt x="309" y="805"/>
                    <a:pt x="340" y="775"/>
                  </a:cubicBezTo>
                  <a:lnTo>
                    <a:pt x="371" y="775"/>
                  </a:lnTo>
                  <a:lnTo>
                    <a:pt x="371" y="775"/>
                  </a:lnTo>
                  <a:cubicBezTo>
                    <a:pt x="371" y="775"/>
                    <a:pt x="371" y="775"/>
                    <a:pt x="371" y="743"/>
                  </a:cubicBezTo>
                  <a:cubicBezTo>
                    <a:pt x="371" y="743"/>
                    <a:pt x="371" y="712"/>
                    <a:pt x="402" y="712"/>
                  </a:cubicBezTo>
                  <a:lnTo>
                    <a:pt x="402" y="712"/>
                  </a:lnTo>
                  <a:cubicBezTo>
                    <a:pt x="402" y="681"/>
                    <a:pt x="402" y="681"/>
                    <a:pt x="402" y="681"/>
                  </a:cubicBezTo>
                  <a:cubicBezTo>
                    <a:pt x="433" y="712"/>
                    <a:pt x="433" y="712"/>
                    <a:pt x="433" y="712"/>
                  </a:cubicBezTo>
                  <a:cubicBezTo>
                    <a:pt x="433" y="681"/>
                    <a:pt x="464" y="681"/>
                    <a:pt x="464" y="681"/>
                  </a:cubicBezTo>
                  <a:lnTo>
                    <a:pt x="464" y="681"/>
                  </a:lnTo>
                  <a:lnTo>
                    <a:pt x="464" y="681"/>
                  </a:lnTo>
                  <a:lnTo>
                    <a:pt x="464" y="681"/>
                  </a:lnTo>
                  <a:lnTo>
                    <a:pt x="464" y="681"/>
                  </a:lnTo>
                  <a:lnTo>
                    <a:pt x="464" y="651"/>
                  </a:lnTo>
                  <a:cubicBezTo>
                    <a:pt x="496" y="651"/>
                    <a:pt x="496" y="651"/>
                    <a:pt x="496" y="651"/>
                  </a:cubicBezTo>
                  <a:lnTo>
                    <a:pt x="496" y="651"/>
                  </a:lnTo>
                  <a:cubicBezTo>
                    <a:pt x="496" y="619"/>
                    <a:pt x="496" y="619"/>
                    <a:pt x="496" y="619"/>
                  </a:cubicBezTo>
                  <a:cubicBezTo>
                    <a:pt x="526" y="619"/>
                    <a:pt x="526" y="619"/>
                    <a:pt x="526" y="619"/>
                  </a:cubicBezTo>
                  <a:cubicBezTo>
                    <a:pt x="526" y="619"/>
                    <a:pt x="526" y="619"/>
                    <a:pt x="557" y="619"/>
                  </a:cubicBezTo>
                  <a:lnTo>
                    <a:pt x="557" y="619"/>
                  </a:lnTo>
                  <a:cubicBezTo>
                    <a:pt x="588" y="589"/>
                    <a:pt x="588" y="589"/>
                    <a:pt x="620" y="589"/>
                  </a:cubicBezTo>
                  <a:cubicBezTo>
                    <a:pt x="620" y="589"/>
                    <a:pt x="620" y="589"/>
                    <a:pt x="650" y="589"/>
                  </a:cubicBezTo>
                  <a:lnTo>
                    <a:pt x="650" y="589"/>
                  </a:lnTo>
                  <a:lnTo>
                    <a:pt x="650" y="589"/>
                  </a:lnTo>
                  <a:cubicBezTo>
                    <a:pt x="650" y="589"/>
                    <a:pt x="650" y="589"/>
                    <a:pt x="681" y="589"/>
                  </a:cubicBezTo>
                  <a:lnTo>
                    <a:pt x="681" y="589"/>
                  </a:lnTo>
                  <a:cubicBezTo>
                    <a:pt x="681" y="589"/>
                    <a:pt x="681" y="589"/>
                    <a:pt x="712" y="558"/>
                  </a:cubicBezTo>
                  <a:lnTo>
                    <a:pt x="712" y="558"/>
                  </a:lnTo>
                  <a:lnTo>
                    <a:pt x="744" y="558"/>
                  </a:lnTo>
                  <a:lnTo>
                    <a:pt x="744" y="558"/>
                  </a:lnTo>
                  <a:lnTo>
                    <a:pt x="774" y="558"/>
                  </a:lnTo>
                  <a:cubicBezTo>
                    <a:pt x="805" y="558"/>
                    <a:pt x="805" y="558"/>
                    <a:pt x="805" y="558"/>
                  </a:cubicBezTo>
                  <a:lnTo>
                    <a:pt x="805" y="558"/>
                  </a:lnTo>
                  <a:lnTo>
                    <a:pt x="836" y="558"/>
                  </a:lnTo>
                  <a:lnTo>
                    <a:pt x="836" y="558"/>
                  </a:lnTo>
                  <a:cubicBezTo>
                    <a:pt x="836" y="558"/>
                    <a:pt x="836" y="528"/>
                    <a:pt x="836" y="496"/>
                  </a:cubicBezTo>
                  <a:lnTo>
                    <a:pt x="836" y="496"/>
                  </a:lnTo>
                  <a:cubicBezTo>
                    <a:pt x="836" y="465"/>
                    <a:pt x="836" y="465"/>
                    <a:pt x="836" y="465"/>
                  </a:cubicBezTo>
                  <a:cubicBezTo>
                    <a:pt x="836" y="434"/>
                    <a:pt x="836" y="404"/>
                    <a:pt x="836" y="404"/>
                  </a:cubicBezTo>
                  <a:lnTo>
                    <a:pt x="805" y="404"/>
                  </a:lnTo>
                  <a:lnTo>
                    <a:pt x="805" y="404"/>
                  </a:lnTo>
                  <a:cubicBezTo>
                    <a:pt x="774" y="372"/>
                    <a:pt x="774" y="372"/>
                    <a:pt x="774" y="372"/>
                  </a:cubicBezTo>
                  <a:cubicBezTo>
                    <a:pt x="774" y="341"/>
                    <a:pt x="774" y="341"/>
                    <a:pt x="774" y="341"/>
                  </a:cubicBezTo>
                  <a:lnTo>
                    <a:pt x="774" y="341"/>
                  </a:lnTo>
                  <a:cubicBezTo>
                    <a:pt x="774" y="341"/>
                    <a:pt x="774" y="310"/>
                    <a:pt x="744" y="310"/>
                  </a:cubicBezTo>
                  <a:lnTo>
                    <a:pt x="744" y="310"/>
                  </a:lnTo>
                  <a:cubicBezTo>
                    <a:pt x="681" y="248"/>
                    <a:pt x="681" y="248"/>
                    <a:pt x="681" y="248"/>
                  </a:cubicBezTo>
                  <a:lnTo>
                    <a:pt x="681" y="248"/>
                  </a:lnTo>
                  <a:cubicBezTo>
                    <a:pt x="340" y="0"/>
                    <a:pt x="340" y="0"/>
                    <a:pt x="340" y="0"/>
                  </a:cubicBezTo>
                  <a:cubicBezTo>
                    <a:pt x="309" y="0"/>
                    <a:pt x="309" y="0"/>
                    <a:pt x="309" y="0"/>
                  </a:cubicBezTo>
                  <a:cubicBezTo>
                    <a:pt x="340" y="496"/>
                    <a:pt x="340" y="496"/>
                    <a:pt x="340" y="496"/>
                  </a:cubicBezTo>
                  <a:cubicBezTo>
                    <a:pt x="371" y="528"/>
                    <a:pt x="371" y="528"/>
                    <a:pt x="371" y="528"/>
                  </a:cubicBezTo>
                  <a:cubicBezTo>
                    <a:pt x="340" y="619"/>
                    <a:pt x="340" y="619"/>
                    <a:pt x="340" y="619"/>
                  </a:cubicBezTo>
                  <a:cubicBezTo>
                    <a:pt x="154" y="619"/>
                    <a:pt x="154" y="619"/>
                    <a:pt x="154" y="619"/>
                  </a:cubicBezTo>
                  <a:lnTo>
                    <a:pt x="154" y="619"/>
                  </a:lnTo>
                  <a:lnTo>
                    <a:pt x="154" y="619"/>
                  </a:lnTo>
                  <a:cubicBezTo>
                    <a:pt x="124" y="619"/>
                    <a:pt x="124" y="619"/>
                    <a:pt x="124" y="619"/>
                  </a:cubicBezTo>
                  <a:lnTo>
                    <a:pt x="92" y="619"/>
                  </a:lnTo>
                  <a:lnTo>
                    <a:pt x="92" y="619"/>
                  </a:lnTo>
                  <a:lnTo>
                    <a:pt x="61" y="619"/>
                  </a:lnTo>
                  <a:lnTo>
                    <a:pt x="61" y="619"/>
                  </a:lnTo>
                  <a:cubicBezTo>
                    <a:pt x="61" y="651"/>
                    <a:pt x="61" y="651"/>
                    <a:pt x="30" y="651"/>
                  </a:cubicBezTo>
                  <a:lnTo>
                    <a:pt x="30" y="651"/>
                  </a:lnTo>
                  <a:lnTo>
                    <a:pt x="0" y="619"/>
                  </a:lnTo>
                  <a:cubicBezTo>
                    <a:pt x="0" y="651"/>
                    <a:pt x="0" y="651"/>
                    <a:pt x="0" y="651"/>
                  </a:cubicBezTo>
                  <a:lnTo>
                    <a:pt x="0" y="681"/>
                  </a:lnTo>
                  <a:lnTo>
                    <a:pt x="0" y="681"/>
                  </a:lnTo>
                  <a:cubicBezTo>
                    <a:pt x="0" y="712"/>
                    <a:pt x="0" y="712"/>
                    <a:pt x="0" y="712"/>
                  </a:cubicBezTo>
                  <a:lnTo>
                    <a:pt x="0" y="712"/>
                  </a:lnTo>
                  <a:lnTo>
                    <a:pt x="0" y="712"/>
                  </a:lnTo>
                  <a:cubicBezTo>
                    <a:pt x="0" y="712"/>
                    <a:pt x="30" y="712"/>
                    <a:pt x="30" y="743"/>
                  </a:cubicBezTo>
                  <a:cubicBezTo>
                    <a:pt x="30" y="743"/>
                    <a:pt x="30" y="743"/>
                    <a:pt x="30" y="775"/>
                  </a:cubicBezTo>
                  <a:lnTo>
                    <a:pt x="30" y="775"/>
                  </a:lnTo>
                  <a:lnTo>
                    <a:pt x="30" y="775"/>
                  </a:lnTo>
                  <a:lnTo>
                    <a:pt x="30" y="775"/>
                  </a:lnTo>
                  <a:lnTo>
                    <a:pt x="30" y="775"/>
                  </a:lnTo>
                  <a:lnTo>
                    <a:pt x="30" y="775"/>
                  </a:lnTo>
                  <a:lnTo>
                    <a:pt x="30" y="775"/>
                  </a:lnTo>
                  <a:lnTo>
                    <a:pt x="30" y="775"/>
                  </a:lnTo>
                  <a:lnTo>
                    <a:pt x="30" y="775"/>
                  </a:lnTo>
                  <a:cubicBezTo>
                    <a:pt x="61" y="775"/>
                    <a:pt x="61" y="775"/>
                    <a:pt x="61" y="775"/>
                  </a:cubicBezTo>
                  <a:lnTo>
                    <a:pt x="61" y="775"/>
                  </a:lnTo>
                  <a:cubicBezTo>
                    <a:pt x="61" y="775"/>
                    <a:pt x="61" y="775"/>
                    <a:pt x="92" y="775"/>
                  </a:cubicBezTo>
                  <a:lnTo>
                    <a:pt x="92" y="775"/>
                  </a:lnTo>
                  <a:lnTo>
                    <a:pt x="92" y="775"/>
                  </a:lnTo>
                  <a:lnTo>
                    <a:pt x="92" y="775"/>
                  </a:lnTo>
                  <a:lnTo>
                    <a:pt x="124" y="775"/>
                  </a:lnTo>
                  <a:lnTo>
                    <a:pt x="124" y="775"/>
                  </a:lnTo>
                  <a:cubicBezTo>
                    <a:pt x="124" y="743"/>
                    <a:pt x="124" y="743"/>
                    <a:pt x="124" y="743"/>
                  </a:cubicBezTo>
                  <a:lnTo>
                    <a:pt x="124" y="743"/>
                  </a:lnTo>
                  <a:cubicBezTo>
                    <a:pt x="154" y="743"/>
                    <a:pt x="154" y="743"/>
                    <a:pt x="154" y="775"/>
                  </a:cubicBezTo>
                  <a:cubicBezTo>
                    <a:pt x="154" y="775"/>
                    <a:pt x="154" y="775"/>
                    <a:pt x="154" y="805"/>
                  </a:cubicBezTo>
                  <a:lnTo>
                    <a:pt x="154" y="805"/>
                  </a:lnTo>
                  <a:lnTo>
                    <a:pt x="154" y="805"/>
                  </a:lnTo>
                  <a:lnTo>
                    <a:pt x="154" y="805"/>
                  </a:lnTo>
                  <a:cubicBezTo>
                    <a:pt x="154" y="805"/>
                    <a:pt x="154" y="805"/>
                    <a:pt x="185" y="805"/>
                  </a:cubicBezTo>
                  <a:lnTo>
                    <a:pt x="185" y="836"/>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 name="Freeform 9"/>
            <p:cNvSpPr>
              <a:spLocks noChangeArrowheads="1"/>
            </p:cNvSpPr>
            <p:nvPr/>
          </p:nvSpPr>
          <p:spPr bwMode="auto">
            <a:xfrm>
              <a:off x="4706938" y="2070100"/>
              <a:ext cx="66675" cy="44450"/>
            </a:xfrm>
            <a:custGeom>
              <a:avLst/>
              <a:gdLst>
                <a:gd name="T0" fmla="*/ 186 w 187"/>
                <a:gd name="T1" fmla="*/ 0 h 125"/>
                <a:gd name="T2" fmla="*/ 186 w 187"/>
                <a:gd name="T3" fmla="*/ 0 h 125"/>
                <a:gd name="T4" fmla="*/ 186 w 187"/>
                <a:gd name="T5" fmla="*/ 0 h 125"/>
                <a:gd name="T6" fmla="*/ 154 w 187"/>
                <a:gd name="T7" fmla="*/ 31 h 125"/>
                <a:gd name="T8" fmla="*/ 124 w 187"/>
                <a:gd name="T9" fmla="*/ 93 h 125"/>
                <a:gd name="T10" fmla="*/ 93 w 187"/>
                <a:gd name="T11" fmla="*/ 63 h 125"/>
                <a:gd name="T12" fmla="*/ 93 w 187"/>
                <a:gd name="T13" fmla="*/ 63 h 125"/>
                <a:gd name="T14" fmla="*/ 93 w 187"/>
                <a:gd name="T15" fmla="*/ 63 h 125"/>
                <a:gd name="T16" fmla="*/ 93 w 187"/>
                <a:gd name="T17" fmla="*/ 93 h 125"/>
                <a:gd name="T18" fmla="*/ 93 w 187"/>
                <a:gd name="T19" fmla="*/ 93 h 125"/>
                <a:gd name="T20" fmla="*/ 62 w 187"/>
                <a:gd name="T21" fmla="*/ 93 h 125"/>
                <a:gd name="T22" fmla="*/ 62 w 187"/>
                <a:gd name="T23" fmla="*/ 93 h 125"/>
                <a:gd name="T24" fmla="*/ 30 w 187"/>
                <a:gd name="T25" fmla="*/ 93 h 125"/>
                <a:gd name="T26" fmla="*/ 30 w 187"/>
                <a:gd name="T27" fmla="*/ 93 h 125"/>
                <a:gd name="T28" fmla="*/ 30 w 187"/>
                <a:gd name="T29" fmla="*/ 93 h 125"/>
                <a:gd name="T30" fmla="*/ 0 w 187"/>
                <a:gd name="T31" fmla="*/ 93 h 125"/>
                <a:gd name="T32" fmla="*/ 0 w 187"/>
                <a:gd name="T33" fmla="*/ 124 h 125"/>
                <a:gd name="T34" fmla="*/ 0 w 187"/>
                <a:gd name="T35" fmla="*/ 124 h 125"/>
                <a:gd name="T36" fmla="*/ 62 w 187"/>
                <a:gd name="T37" fmla="*/ 124 h 125"/>
                <a:gd name="T38" fmla="*/ 93 w 187"/>
                <a:gd name="T39" fmla="*/ 124 h 125"/>
                <a:gd name="T40" fmla="*/ 124 w 187"/>
                <a:gd name="T41" fmla="*/ 124 h 125"/>
                <a:gd name="T42" fmla="*/ 154 w 187"/>
                <a:gd name="T43" fmla="*/ 93 h 125"/>
                <a:gd name="T44" fmla="*/ 154 w 187"/>
                <a:gd name="T45" fmla="*/ 93 h 125"/>
                <a:gd name="T46" fmla="*/ 154 w 187"/>
                <a:gd name="T47" fmla="*/ 63 h 125"/>
                <a:gd name="T48" fmla="*/ 154 w 187"/>
                <a:gd name="T49" fmla="*/ 63 h 125"/>
                <a:gd name="T50" fmla="*/ 186 w 187"/>
                <a:gd name="T51" fmla="*/ 31 h 125"/>
                <a:gd name="T52" fmla="*/ 186 w 187"/>
                <a:gd name="T53" fmla="*/ 31 h 125"/>
                <a:gd name="T54" fmla="*/ 186 w 187"/>
                <a:gd name="T55" fmla="*/ 31 h 125"/>
                <a:gd name="T56" fmla="*/ 186 w 187"/>
                <a:gd name="T57" fmla="*/ 31 h 125"/>
                <a:gd name="T58" fmla="*/ 186 w 187"/>
                <a:gd name="T5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7" h="125">
                  <a:moveTo>
                    <a:pt x="186" y="0"/>
                  </a:moveTo>
                  <a:lnTo>
                    <a:pt x="186" y="0"/>
                  </a:lnTo>
                  <a:lnTo>
                    <a:pt x="186" y="0"/>
                  </a:lnTo>
                  <a:cubicBezTo>
                    <a:pt x="154" y="31"/>
                    <a:pt x="154" y="31"/>
                    <a:pt x="154" y="31"/>
                  </a:cubicBezTo>
                  <a:cubicBezTo>
                    <a:pt x="154" y="63"/>
                    <a:pt x="124" y="93"/>
                    <a:pt x="124" y="93"/>
                  </a:cubicBezTo>
                  <a:cubicBezTo>
                    <a:pt x="124" y="93"/>
                    <a:pt x="93" y="93"/>
                    <a:pt x="93" y="63"/>
                  </a:cubicBezTo>
                  <a:lnTo>
                    <a:pt x="93" y="63"/>
                  </a:lnTo>
                  <a:lnTo>
                    <a:pt x="93" y="63"/>
                  </a:lnTo>
                  <a:cubicBezTo>
                    <a:pt x="93" y="93"/>
                    <a:pt x="93" y="93"/>
                    <a:pt x="93" y="93"/>
                  </a:cubicBezTo>
                  <a:lnTo>
                    <a:pt x="93" y="93"/>
                  </a:lnTo>
                  <a:cubicBezTo>
                    <a:pt x="62" y="93"/>
                    <a:pt x="62" y="93"/>
                    <a:pt x="62" y="93"/>
                  </a:cubicBezTo>
                  <a:lnTo>
                    <a:pt x="62" y="93"/>
                  </a:lnTo>
                  <a:cubicBezTo>
                    <a:pt x="30" y="93"/>
                    <a:pt x="30" y="93"/>
                    <a:pt x="30" y="93"/>
                  </a:cubicBezTo>
                  <a:lnTo>
                    <a:pt x="30" y="93"/>
                  </a:lnTo>
                  <a:lnTo>
                    <a:pt x="30" y="93"/>
                  </a:lnTo>
                  <a:cubicBezTo>
                    <a:pt x="0" y="93"/>
                    <a:pt x="0" y="93"/>
                    <a:pt x="0" y="93"/>
                  </a:cubicBezTo>
                  <a:lnTo>
                    <a:pt x="0" y="124"/>
                  </a:lnTo>
                  <a:lnTo>
                    <a:pt x="0" y="124"/>
                  </a:lnTo>
                  <a:cubicBezTo>
                    <a:pt x="0" y="124"/>
                    <a:pt x="30" y="124"/>
                    <a:pt x="62" y="124"/>
                  </a:cubicBezTo>
                  <a:cubicBezTo>
                    <a:pt x="62" y="124"/>
                    <a:pt x="62" y="124"/>
                    <a:pt x="93" y="124"/>
                  </a:cubicBezTo>
                  <a:lnTo>
                    <a:pt x="124" y="124"/>
                  </a:lnTo>
                  <a:cubicBezTo>
                    <a:pt x="124" y="124"/>
                    <a:pt x="124" y="93"/>
                    <a:pt x="154" y="93"/>
                  </a:cubicBezTo>
                  <a:lnTo>
                    <a:pt x="154" y="93"/>
                  </a:lnTo>
                  <a:cubicBezTo>
                    <a:pt x="154" y="63"/>
                    <a:pt x="154" y="63"/>
                    <a:pt x="154" y="63"/>
                  </a:cubicBezTo>
                  <a:lnTo>
                    <a:pt x="154" y="63"/>
                  </a:lnTo>
                  <a:cubicBezTo>
                    <a:pt x="154" y="63"/>
                    <a:pt x="154" y="31"/>
                    <a:pt x="186" y="31"/>
                  </a:cubicBezTo>
                  <a:lnTo>
                    <a:pt x="186" y="31"/>
                  </a:lnTo>
                  <a:lnTo>
                    <a:pt x="186" y="31"/>
                  </a:lnTo>
                  <a:lnTo>
                    <a:pt x="186" y="31"/>
                  </a:lnTo>
                  <a:cubicBezTo>
                    <a:pt x="186" y="31"/>
                    <a:pt x="186" y="31"/>
                    <a:pt x="186"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 name="Freeform 10"/>
            <p:cNvSpPr>
              <a:spLocks noChangeArrowheads="1"/>
            </p:cNvSpPr>
            <p:nvPr/>
          </p:nvSpPr>
          <p:spPr bwMode="auto">
            <a:xfrm>
              <a:off x="4360863" y="1925638"/>
              <a:ext cx="401637" cy="334962"/>
            </a:xfrm>
            <a:custGeom>
              <a:avLst/>
              <a:gdLst>
                <a:gd name="T0" fmla="*/ 465 w 1116"/>
                <a:gd name="T1" fmla="*/ 867 h 930"/>
                <a:gd name="T2" fmla="*/ 527 w 1116"/>
                <a:gd name="T3" fmla="*/ 867 h 930"/>
                <a:gd name="T4" fmla="*/ 589 w 1116"/>
                <a:gd name="T5" fmla="*/ 898 h 930"/>
                <a:gd name="T6" fmla="*/ 651 w 1116"/>
                <a:gd name="T7" fmla="*/ 929 h 930"/>
                <a:gd name="T8" fmla="*/ 713 w 1116"/>
                <a:gd name="T9" fmla="*/ 867 h 930"/>
                <a:gd name="T10" fmla="*/ 806 w 1116"/>
                <a:gd name="T11" fmla="*/ 805 h 930"/>
                <a:gd name="T12" fmla="*/ 837 w 1116"/>
                <a:gd name="T13" fmla="*/ 805 h 930"/>
                <a:gd name="T14" fmla="*/ 930 w 1116"/>
                <a:gd name="T15" fmla="*/ 774 h 930"/>
                <a:gd name="T16" fmla="*/ 930 w 1116"/>
                <a:gd name="T17" fmla="*/ 774 h 930"/>
                <a:gd name="T18" fmla="*/ 1023 w 1116"/>
                <a:gd name="T19" fmla="*/ 743 h 930"/>
                <a:gd name="T20" fmla="*/ 1115 w 1116"/>
                <a:gd name="T21" fmla="*/ 589 h 930"/>
                <a:gd name="T22" fmla="*/ 1023 w 1116"/>
                <a:gd name="T23" fmla="*/ 589 h 930"/>
                <a:gd name="T24" fmla="*/ 899 w 1116"/>
                <a:gd name="T25" fmla="*/ 526 h 930"/>
                <a:gd name="T26" fmla="*/ 899 w 1116"/>
                <a:gd name="T27" fmla="*/ 495 h 930"/>
                <a:gd name="T28" fmla="*/ 899 w 1116"/>
                <a:gd name="T29" fmla="*/ 465 h 930"/>
                <a:gd name="T30" fmla="*/ 867 w 1116"/>
                <a:gd name="T31" fmla="*/ 465 h 930"/>
                <a:gd name="T32" fmla="*/ 806 w 1116"/>
                <a:gd name="T33" fmla="*/ 372 h 930"/>
                <a:gd name="T34" fmla="*/ 806 w 1116"/>
                <a:gd name="T35" fmla="*/ 309 h 930"/>
                <a:gd name="T36" fmla="*/ 775 w 1116"/>
                <a:gd name="T37" fmla="*/ 278 h 930"/>
                <a:gd name="T38" fmla="*/ 713 w 1116"/>
                <a:gd name="T39" fmla="*/ 217 h 930"/>
                <a:gd name="T40" fmla="*/ 682 w 1116"/>
                <a:gd name="T41" fmla="*/ 185 h 930"/>
                <a:gd name="T42" fmla="*/ 651 w 1116"/>
                <a:gd name="T43" fmla="*/ 185 h 930"/>
                <a:gd name="T44" fmla="*/ 651 w 1116"/>
                <a:gd name="T45" fmla="*/ 185 h 930"/>
                <a:gd name="T46" fmla="*/ 527 w 1116"/>
                <a:gd name="T47" fmla="*/ 185 h 930"/>
                <a:gd name="T48" fmla="*/ 403 w 1116"/>
                <a:gd name="T49" fmla="*/ 61 h 930"/>
                <a:gd name="T50" fmla="*/ 371 w 1116"/>
                <a:gd name="T51" fmla="*/ 30 h 930"/>
                <a:gd name="T52" fmla="*/ 310 w 1116"/>
                <a:gd name="T53" fmla="*/ 30 h 930"/>
                <a:gd name="T54" fmla="*/ 278 w 1116"/>
                <a:gd name="T55" fmla="*/ 0 h 930"/>
                <a:gd name="T56" fmla="*/ 217 w 1116"/>
                <a:gd name="T57" fmla="*/ 30 h 930"/>
                <a:gd name="T58" fmla="*/ 186 w 1116"/>
                <a:gd name="T59" fmla="*/ 0 h 930"/>
                <a:gd name="T60" fmla="*/ 186 w 1116"/>
                <a:gd name="T61" fmla="*/ 30 h 930"/>
                <a:gd name="T62" fmla="*/ 186 w 1116"/>
                <a:gd name="T63" fmla="*/ 30 h 930"/>
                <a:gd name="T64" fmla="*/ 124 w 1116"/>
                <a:gd name="T65" fmla="*/ 124 h 930"/>
                <a:gd name="T66" fmla="*/ 93 w 1116"/>
                <a:gd name="T67" fmla="*/ 124 h 930"/>
                <a:gd name="T68" fmla="*/ 31 w 1116"/>
                <a:gd name="T69" fmla="*/ 185 h 930"/>
                <a:gd name="T70" fmla="*/ 31 w 1116"/>
                <a:gd name="T71" fmla="*/ 154 h 930"/>
                <a:gd name="T72" fmla="*/ 31 w 1116"/>
                <a:gd name="T73" fmla="*/ 217 h 930"/>
                <a:gd name="T74" fmla="*/ 124 w 1116"/>
                <a:gd name="T75" fmla="*/ 372 h 930"/>
                <a:gd name="T76" fmla="*/ 155 w 1116"/>
                <a:gd name="T77" fmla="*/ 465 h 930"/>
                <a:gd name="T78" fmla="*/ 217 w 1116"/>
                <a:gd name="T79" fmla="*/ 526 h 930"/>
                <a:gd name="T80" fmla="*/ 248 w 1116"/>
                <a:gd name="T81" fmla="*/ 589 h 930"/>
                <a:gd name="T82" fmla="*/ 371 w 1116"/>
                <a:gd name="T83" fmla="*/ 805 h 930"/>
                <a:gd name="T84" fmla="*/ 434 w 1116"/>
                <a:gd name="T85" fmla="*/ 898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16" h="930">
                  <a:moveTo>
                    <a:pt x="465" y="867"/>
                  </a:moveTo>
                  <a:lnTo>
                    <a:pt x="465" y="867"/>
                  </a:lnTo>
                  <a:lnTo>
                    <a:pt x="465" y="867"/>
                  </a:lnTo>
                  <a:cubicBezTo>
                    <a:pt x="495" y="867"/>
                    <a:pt x="495" y="867"/>
                    <a:pt x="495" y="867"/>
                  </a:cubicBezTo>
                  <a:lnTo>
                    <a:pt x="495" y="867"/>
                  </a:lnTo>
                  <a:cubicBezTo>
                    <a:pt x="527" y="867"/>
                    <a:pt x="527" y="867"/>
                    <a:pt x="527" y="867"/>
                  </a:cubicBezTo>
                  <a:lnTo>
                    <a:pt x="527" y="867"/>
                  </a:lnTo>
                  <a:cubicBezTo>
                    <a:pt x="558" y="867"/>
                    <a:pt x="558" y="867"/>
                    <a:pt x="558" y="898"/>
                  </a:cubicBezTo>
                  <a:cubicBezTo>
                    <a:pt x="589" y="898"/>
                    <a:pt x="589" y="898"/>
                    <a:pt x="589" y="898"/>
                  </a:cubicBezTo>
                  <a:cubicBezTo>
                    <a:pt x="619" y="898"/>
                    <a:pt x="619" y="929"/>
                    <a:pt x="651" y="929"/>
                  </a:cubicBezTo>
                  <a:lnTo>
                    <a:pt x="651" y="929"/>
                  </a:lnTo>
                  <a:lnTo>
                    <a:pt x="651" y="929"/>
                  </a:lnTo>
                  <a:lnTo>
                    <a:pt x="651" y="929"/>
                  </a:lnTo>
                  <a:cubicBezTo>
                    <a:pt x="651" y="898"/>
                    <a:pt x="651" y="898"/>
                    <a:pt x="651" y="898"/>
                  </a:cubicBezTo>
                  <a:cubicBezTo>
                    <a:pt x="682" y="898"/>
                    <a:pt x="682" y="867"/>
                    <a:pt x="713" y="867"/>
                  </a:cubicBezTo>
                  <a:lnTo>
                    <a:pt x="743" y="837"/>
                  </a:lnTo>
                  <a:cubicBezTo>
                    <a:pt x="775" y="805"/>
                    <a:pt x="775" y="805"/>
                    <a:pt x="775" y="805"/>
                  </a:cubicBezTo>
                  <a:cubicBezTo>
                    <a:pt x="775" y="805"/>
                    <a:pt x="775" y="805"/>
                    <a:pt x="806" y="805"/>
                  </a:cubicBezTo>
                  <a:lnTo>
                    <a:pt x="806" y="805"/>
                  </a:lnTo>
                  <a:lnTo>
                    <a:pt x="806" y="805"/>
                  </a:lnTo>
                  <a:lnTo>
                    <a:pt x="837" y="805"/>
                  </a:lnTo>
                  <a:cubicBezTo>
                    <a:pt x="837" y="805"/>
                    <a:pt x="867" y="805"/>
                    <a:pt x="867" y="774"/>
                  </a:cubicBezTo>
                  <a:cubicBezTo>
                    <a:pt x="867" y="774"/>
                    <a:pt x="899" y="774"/>
                    <a:pt x="930" y="774"/>
                  </a:cubicBezTo>
                  <a:lnTo>
                    <a:pt x="930" y="774"/>
                  </a:lnTo>
                  <a:lnTo>
                    <a:pt x="930" y="774"/>
                  </a:lnTo>
                  <a:lnTo>
                    <a:pt x="930" y="774"/>
                  </a:lnTo>
                  <a:lnTo>
                    <a:pt x="930" y="774"/>
                  </a:lnTo>
                  <a:lnTo>
                    <a:pt x="930" y="774"/>
                  </a:lnTo>
                  <a:cubicBezTo>
                    <a:pt x="930" y="774"/>
                    <a:pt x="961" y="774"/>
                    <a:pt x="961" y="743"/>
                  </a:cubicBezTo>
                  <a:cubicBezTo>
                    <a:pt x="991" y="743"/>
                    <a:pt x="1023" y="743"/>
                    <a:pt x="1023" y="743"/>
                  </a:cubicBezTo>
                  <a:cubicBezTo>
                    <a:pt x="1023" y="713"/>
                    <a:pt x="1054" y="713"/>
                    <a:pt x="1085" y="713"/>
                  </a:cubicBezTo>
                  <a:cubicBezTo>
                    <a:pt x="1115" y="589"/>
                    <a:pt x="1115" y="589"/>
                    <a:pt x="1115" y="589"/>
                  </a:cubicBezTo>
                  <a:lnTo>
                    <a:pt x="1115" y="589"/>
                  </a:lnTo>
                  <a:cubicBezTo>
                    <a:pt x="1115" y="589"/>
                    <a:pt x="1115" y="589"/>
                    <a:pt x="1085" y="589"/>
                  </a:cubicBezTo>
                  <a:cubicBezTo>
                    <a:pt x="1085" y="589"/>
                    <a:pt x="1054" y="589"/>
                    <a:pt x="1023" y="589"/>
                  </a:cubicBezTo>
                  <a:lnTo>
                    <a:pt x="1023" y="589"/>
                  </a:lnTo>
                  <a:cubicBezTo>
                    <a:pt x="991" y="589"/>
                    <a:pt x="961" y="589"/>
                    <a:pt x="961" y="589"/>
                  </a:cubicBezTo>
                  <a:lnTo>
                    <a:pt x="961" y="589"/>
                  </a:lnTo>
                  <a:cubicBezTo>
                    <a:pt x="930" y="589"/>
                    <a:pt x="930" y="557"/>
                    <a:pt x="899" y="526"/>
                  </a:cubicBezTo>
                  <a:lnTo>
                    <a:pt x="899" y="526"/>
                  </a:lnTo>
                  <a:lnTo>
                    <a:pt x="899" y="526"/>
                  </a:lnTo>
                  <a:cubicBezTo>
                    <a:pt x="899" y="495"/>
                    <a:pt x="899" y="495"/>
                    <a:pt x="899" y="495"/>
                  </a:cubicBezTo>
                  <a:lnTo>
                    <a:pt x="899" y="495"/>
                  </a:lnTo>
                  <a:lnTo>
                    <a:pt x="899" y="495"/>
                  </a:lnTo>
                  <a:cubicBezTo>
                    <a:pt x="899" y="495"/>
                    <a:pt x="899" y="495"/>
                    <a:pt x="899" y="465"/>
                  </a:cubicBezTo>
                  <a:lnTo>
                    <a:pt x="899" y="465"/>
                  </a:lnTo>
                  <a:cubicBezTo>
                    <a:pt x="899" y="465"/>
                    <a:pt x="899" y="465"/>
                    <a:pt x="899" y="433"/>
                  </a:cubicBezTo>
                  <a:lnTo>
                    <a:pt x="867" y="465"/>
                  </a:lnTo>
                  <a:lnTo>
                    <a:pt x="867" y="465"/>
                  </a:lnTo>
                  <a:cubicBezTo>
                    <a:pt x="867" y="465"/>
                    <a:pt x="867" y="433"/>
                    <a:pt x="837" y="402"/>
                  </a:cubicBezTo>
                  <a:lnTo>
                    <a:pt x="806" y="372"/>
                  </a:lnTo>
                  <a:cubicBezTo>
                    <a:pt x="806" y="372"/>
                    <a:pt x="806" y="372"/>
                    <a:pt x="806" y="341"/>
                  </a:cubicBezTo>
                  <a:lnTo>
                    <a:pt x="806" y="341"/>
                  </a:lnTo>
                  <a:cubicBezTo>
                    <a:pt x="806" y="309"/>
                    <a:pt x="806" y="309"/>
                    <a:pt x="806" y="309"/>
                  </a:cubicBezTo>
                  <a:lnTo>
                    <a:pt x="806" y="309"/>
                  </a:lnTo>
                  <a:lnTo>
                    <a:pt x="806" y="309"/>
                  </a:lnTo>
                  <a:cubicBezTo>
                    <a:pt x="806" y="278"/>
                    <a:pt x="775" y="278"/>
                    <a:pt x="775" y="278"/>
                  </a:cubicBezTo>
                  <a:cubicBezTo>
                    <a:pt x="775" y="278"/>
                    <a:pt x="743" y="248"/>
                    <a:pt x="743" y="217"/>
                  </a:cubicBezTo>
                  <a:cubicBezTo>
                    <a:pt x="713" y="217"/>
                    <a:pt x="713" y="217"/>
                    <a:pt x="713" y="217"/>
                  </a:cubicBezTo>
                  <a:lnTo>
                    <a:pt x="713" y="217"/>
                  </a:lnTo>
                  <a:lnTo>
                    <a:pt x="713" y="217"/>
                  </a:lnTo>
                  <a:cubicBezTo>
                    <a:pt x="682" y="217"/>
                    <a:pt x="682" y="217"/>
                    <a:pt x="682" y="185"/>
                  </a:cubicBezTo>
                  <a:lnTo>
                    <a:pt x="682" y="185"/>
                  </a:lnTo>
                  <a:cubicBezTo>
                    <a:pt x="651" y="185"/>
                    <a:pt x="651" y="185"/>
                    <a:pt x="651" y="185"/>
                  </a:cubicBezTo>
                  <a:lnTo>
                    <a:pt x="651" y="185"/>
                  </a:lnTo>
                  <a:lnTo>
                    <a:pt x="651" y="185"/>
                  </a:lnTo>
                  <a:lnTo>
                    <a:pt x="651" y="185"/>
                  </a:lnTo>
                  <a:lnTo>
                    <a:pt x="651" y="185"/>
                  </a:lnTo>
                  <a:lnTo>
                    <a:pt x="651" y="185"/>
                  </a:lnTo>
                  <a:cubicBezTo>
                    <a:pt x="619" y="185"/>
                    <a:pt x="619" y="185"/>
                    <a:pt x="619" y="185"/>
                  </a:cubicBezTo>
                  <a:lnTo>
                    <a:pt x="619" y="185"/>
                  </a:lnTo>
                  <a:cubicBezTo>
                    <a:pt x="589" y="185"/>
                    <a:pt x="558" y="185"/>
                    <a:pt x="527" y="185"/>
                  </a:cubicBezTo>
                  <a:cubicBezTo>
                    <a:pt x="495" y="154"/>
                    <a:pt x="465" y="124"/>
                    <a:pt x="465" y="93"/>
                  </a:cubicBezTo>
                  <a:cubicBezTo>
                    <a:pt x="434" y="93"/>
                    <a:pt x="434" y="93"/>
                    <a:pt x="434" y="93"/>
                  </a:cubicBezTo>
                  <a:lnTo>
                    <a:pt x="403" y="61"/>
                  </a:lnTo>
                  <a:lnTo>
                    <a:pt x="371" y="30"/>
                  </a:lnTo>
                  <a:lnTo>
                    <a:pt x="371" y="30"/>
                  </a:lnTo>
                  <a:lnTo>
                    <a:pt x="371" y="30"/>
                  </a:lnTo>
                  <a:cubicBezTo>
                    <a:pt x="371" y="30"/>
                    <a:pt x="371" y="30"/>
                    <a:pt x="341" y="30"/>
                  </a:cubicBezTo>
                  <a:lnTo>
                    <a:pt x="341" y="30"/>
                  </a:lnTo>
                  <a:cubicBezTo>
                    <a:pt x="341" y="30"/>
                    <a:pt x="341" y="30"/>
                    <a:pt x="310" y="30"/>
                  </a:cubicBezTo>
                  <a:cubicBezTo>
                    <a:pt x="310" y="30"/>
                    <a:pt x="310" y="30"/>
                    <a:pt x="310" y="0"/>
                  </a:cubicBezTo>
                  <a:cubicBezTo>
                    <a:pt x="310" y="0"/>
                    <a:pt x="310" y="0"/>
                    <a:pt x="278" y="0"/>
                  </a:cubicBezTo>
                  <a:lnTo>
                    <a:pt x="278" y="0"/>
                  </a:lnTo>
                  <a:cubicBezTo>
                    <a:pt x="248" y="0"/>
                    <a:pt x="248" y="0"/>
                    <a:pt x="248" y="0"/>
                  </a:cubicBezTo>
                  <a:lnTo>
                    <a:pt x="217" y="0"/>
                  </a:lnTo>
                  <a:cubicBezTo>
                    <a:pt x="217" y="30"/>
                    <a:pt x="217" y="30"/>
                    <a:pt x="217" y="30"/>
                  </a:cubicBezTo>
                  <a:cubicBezTo>
                    <a:pt x="217" y="0"/>
                    <a:pt x="217" y="0"/>
                    <a:pt x="217" y="0"/>
                  </a:cubicBezTo>
                  <a:lnTo>
                    <a:pt x="217" y="0"/>
                  </a:lnTo>
                  <a:cubicBezTo>
                    <a:pt x="186" y="0"/>
                    <a:pt x="186" y="0"/>
                    <a:pt x="186" y="0"/>
                  </a:cubicBezTo>
                  <a:lnTo>
                    <a:pt x="186" y="0"/>
                  </a:lnTo>
                  <a:cubicBezTo>
                    <a:pt x="186" y="0"/>
                    <a:pt x="186" y="0"/>
                    <a:pt x="155" y="0"/>
                  </a:cubicBezTo>
                  <a:cubicBezTo>
                    <a:pt x="186" y="0"/>
                    <a:pt x="186" y="30"/>
                    <a:pt x="186" y="30"/>
                  </a:cubicBezTo>
                  <a:lnTo>
                    <a:pt x="186" y="30"/>
                  </a:lnTo>
                  <a:lnTo>
                    <a:pt x="186" y="30"/>
                  </a:lnTo>
                  <a:lnTo>
                    <a:pt x="186" y="30"/>
                  </a:lnTo>
                  <a:cubicBezTo>
                    <a:pt x="186" y="61"/>
                    <a:pt x="186" y="93"/>
                    <a:pt x="155" y="93"/>
                  </a:cubicBezTo>
                  <a:lnTo>
                    <a:pt x="155" y="93"/>
                  </a:lnTo>
                  <a:cubicBezTo>
                    <a:pt x="155" y="124"/>
                    <a:pt x="124" y="124"/>
                    <a:pt x="124" y="124"/>
                  </a:cubicBezTo>
                  <a:lnTo>
                    <a:pt x="124" y="124"/>
                  </a:lnTo>
                  <a:lnTo>
                    <a:pt x="124" y="124"/>
                  </a:lnTo>
                  <a:lnTo>
                    <a:pt x="93" y="124"/>
                  </a:lnTo>
                  <a:cubicBezTo>
                    <a:pt x="93" y="154"/>
                    <a:pt x="93" y="154"/>
                    <a:pt x="62" y="154"/>
                  </a:cubicBezTo>
                  <a:lnTo>
                    <a:pt x="62" y="154"/>
                  </a:lnTo>
                  <a:cubicBezTo>
                    <a:pt x="62" y="185"/>
                    <a:pt x="62" y="185"/>
                    <a:pt x="31" y="185"/>
                  </a:cubicBezTo>
                  <a:lnTo>
                    <a:pt x="31" y="185"/>
                  </a:lnTo>
                  <a:lnTo>
                    <a:pt x="31" y="185"/>
                  </a:lnTo>
                  <a:lnTo>
                    <a:pt x="31" y="154"/>
                  </a:lnTo>
                  <a:lnTo>
                    <a:pt x="0" y="154"/>
                  </a:lnTo>
                  <a:cubicBezTo>
                    <a:pt x="0" y="185"/>
                    <a:pt x="0" y="185"/>
                    <a:pt x="0" y="185"/>
                  </a:cubicBezTo>
                  <a:cubicBezTo>
                    <a:pt x="31" y="185"/>
                    <a:pt x="31" y="217"/>
                    <a:pt x="31" y="217"/>
                  </a:cubicBezTo>
                  <a:cubicBezTo>
                    <a:pt x="62" y="248"/>
                    <a:pt x="62" y="278"/>
                    <a:pt x="93" y="309"/>
                  </a:cubicBezTo>
                  <a:cubicBezTo>
                    <a:pt x="93" y="341"/>
                    <a:pt x="93" y="341"/>
                    <a:pt x="93" y="341"/>
                  </a:cubicBezTo>
                  <a:cubicBezTo>
                    <a:pt x="93" y="341"/>
                    <a:pt x="124" y="341"/>
                    <a:pt x="124" y="372"/>
                  </a:cubicBezTo>
                  <a:cubicBezTo>
                    <a:pt x="124" y="372"/>
                    <a:pt x="155" y="402"/>
                    <a:pt x="155" y="433"/>
                  </a:cubicBezTo>
                  <a:lnTo>
                    <a:pt x="155" y="433"/>
                  </a:lnTo>
                  <a:cubicBezTo>
                    <a:pt x="155" y="433"/>
                    <a:pt x="155" y="433"/>
                    <a:pt x="155" y="465"/>
                  </a:cubicBezTo>
                  <a:cubicBezTo>
                    <a:pt x="186" y="465"/>
                    <a:pt x="186" y="465"/>
                    <a:pt x="186" y="465"/>
                  </a:cubicBezTo>
                  <a:cubicBezTo>
                    <a:pt x="186" y="465"/>
                    <a:pt x="217" y="465"/>
                    <a:pt x="217" y="495"/>
                  </a:cubicBezTo>
                  <a:cubicBezTo>
                    <a:pt x="217" y="495"/>
                    <a:pt x="217" y="495"/>
                    <a:pt x="217" y="526"/>
                  </a:cubicBezTo>
                  <a:cubicBezTo>
                    <a:pt x="248" y="526"/>
                    <a:pt x="248" y="526"/>
                    <a:pt x="248" y="526"/>
                  </a:cubicBezTo>
                  <a:cubicBezTo>
                    <a:pt x="248" y="557"/>
                    <a:pt x="248" y="589"/>
                    <a:pt x="248" y="589"/>
                  </a:cubicBezTo>
                  <a:lnTo>
                    <a:pt x="248" y="589"/>
                  </a:lnTo>
                  <a:cubicBezTo>
                    <a:pt x="248" y="619"/>
                    <a:pt x="248" y="650"/>
                    <a:pt x="248" y="650"/>
                  </a:cubicBezTo>
                  <a:cubicBezTo>
                    <a:pt x="278" y="681"/>
                    <a:pt x="310" y="713"/>
                    <a:pt x="310" y="713"/>
                  </a:cubicBezTo>
                  <a:cubicBezTo>
                    <a:pt x="341" y="713"/>
                    <a:pt x="341" y="743"/>
                    <a:pt x="371" y="805"/>
                  </a:cubicBezTo>
                  <a:cubicBezTo>
                    <a:pt x="371" y="837"/>
                    <a:pt x="371" y="837"/>
                    <a:pt x="403" y="867"/>
                  </a:cubicBezTo>
                  <a:cubicBezTo>
                    <a:pt x="403" y="867"/>
                    <a:pt x="434" y="867"/>
                    <a:pt x="434" y="898"/>
                  </a:cubicBezTo>
                  <a:lnTo>
                    <a:pt x="434" y="898"/>
                  </a:lnTo>
                  <a:cubicBezTo>
                    <a:pt x="434" y="867"/>
                    <a:pt x="434" y="867"/>
                    <a:pt x="465" y="867"/>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 name="Freeform 11"/>
            <p:cNvSpPr>
              <a:spLocks noChangeArrowheads="1"/>
            </p:cNvSpPr>
            <p:nvPr/>
          </p:nvSpPr>
          <p:spPr bwMode="auto">
            <a:xfrm>
              <a:off x="4338638" y="2327275"/>
              <a:ext cx="257175" cy="234950"/>
            </a:xfrm>
            <a:custGeom>
              <a:avLst/>
              <a:gdLst>
                <a:gd name="T0" fmla="*/ 465 w 714"/>
                <a:gd name="T1" fmla="*/ 218 h 652"/>
                <a:gd name="T2" fmla="*/ 403 w 714"/>
                <a:gd name="T3" fmla="*/ 186 h 652"/>
                <a:gd name="T4" fmla="*/ 403 w 714"/>
                <a:gd name="T5" fmla="*/ 155 h 652"/>
                <a:gd name="T6" fmla="*/ 433 w 714"/>
                <a:gd name="T7" fmla="*/ 94 h 652"/>
                <a:gd name="T8" fmla="*/ 403 w 714"/>
                <a:gd name="T9" fmla="*/ 62 h 652"/>
                <a:gd name="T10" fmla="*/ 372 w 714"/>
                <a:gd name="T11" fmla="*/ 31 h 652"/>
                <a:gd name="T12" fmla="*/ 310 w 714"/>
                <a:gd name="T13" fmla="*/ 0 h 652"/>
                <a:gd name="T14" fmla="*/ 248 w 714"/>
                <a:gd name="T15" fmla="*/ 0 h 652"/>
                <a:gd name="T16" fmla="*/ 248 w 714"/>
                <a:gd name="T17" fmla="*/ 0 h 652"/>
                <a:gd name="T18" fmla="*/ 217 w 714"/>
                <a:gd name="T19" fmla="*/ 0 h 652"/>
                <a:gd name="T20" fmla="*/ 217 w 714"/>
                <a:gd name="T21" fmla="*/ 0 h 652"/>
                <a:gd name="T22" fmla="*/ 217 w 714"/>
                <a:gd name="T23" fmla="*/ 31 h 652"/>
                <a:gd name="T24" fmla="*/ 186 w 714"/>
                <a:gd name="T25" fmla="*/ 0 h 652"/>
                <a:gd name="T26" fmla="*/ 155 w 714"/>
                <a:gd name="T27" fmla="*/ 31 h 652"/>
                <a:gd name="T28" fmla="*/ 155 w 714"/>
                <a:gd name="T29" fmla="*/ 62 h 652"/>
                <a:gd name="T30" fmla="*/ 155 w 714"/>
                <a:gd name="T31" fmla="*/ 94 h 652"/>
                <a:gd name="T32" fmla="*/ 124 w 714"/>
                <a:gd name="T33" fmla="*/ 124 h 652"/>
                <a:gd name="T34" fmla="*/ 124 w 714"/>
                <a:gd name="T35" fmla="*/ 124 h 652"/>
                <a:gd name="T36" fmla="*/ 93 w 714"/>
                <a:gd name="T37" fmla="*/ 155 h 652"/>
                <a:gd name="T38" fmla="*/ 93 w 714"/>
                <a:gd name="T39" fmla="*/ 218 h 652"/>
                <a:gd name="T40" fmla="*/ 62 w 714"/>
                <a:gd name="T41" fmla="*/ 248 h 652"/>
                <a:gd name="T42" fmla="*/ 62 w 714"/>
                <a:gd name="T43" fmla="*/ 248 h 652"/>
                <a:gd name="T44" fmla="*/ 62 w 714"/>
                <a:gd name="T45" fmla="*/ 248 h 652"/>
                <a:gd name="T46" fmla="*/ 31 w 714"/>
                <a:gd name="T47" fmla="*/ 279 h 652"/>
                <a:gd name="T48" fmla="*/ 31 w 714"/>
                <a:gd name="T49" fmla="*/ 279 h 652"/>
                <a:gd name="T50" fmla="*/ 31 w 714"/>
                <a:gd name="T51" fmla="*/ 310 h 652"/>
                <a:gd name="T52" fmla="*/ 31 w 714"/>
                <a:gd name="T53" fmla="*/ 372 h 652"/>
                <a:gd name="T54" fmla="*/ 0 w 714"/>
                <a:gd name="T55" fmla="*/ 372 h 652"/>
                <a:gd name="T56" fmla="*/ 31 w 714"/>
                <a:gd name="T57" fmla="*/ 403 h 652"/>
                <a:gd name="T58" fmla="*/ 62 w 714"/>
                <a:gd name="T59" fmla="*/ 496 h 652"/>
                <a:gd name="T60" fmla="*/ 93 w 714"/>
                <a:gd name="T61" fmla="*/ 527 h 652"/>
                <a:gd name="T62" fmla="*/ 93 w 714"/>
                <a:gd name="T63" fmla="*/ 527 h 652"/>
                <a:gd name="T64" fmla="*/ 124 w 714"/>
                <a:gd name="T65" fmla="*/ 558 h 652"/>
                <a:gd name="T66" fmla="*/ 124 w 714"/>
                <a:gd name="T67" fmla="*/ 589 h 652"/>
                <a:gd name="T68" fmla="*/ 124 w 714"/>
                <a:gd name="T69" fmla="*/ 589 h 652"/>
                <a:gd name="T70" fmla="*/ 217 w 714"/>
                <a:gd name="T71" fmla="*/ 620 h 652"/>
                <a:gd name="T72" fmla="*/ 248 w 714"/>
                <a:gd name="T73" fmla="*/ 651 h 652"/>
                <a:gd name="T74" fmla="*/ 310 w 714"/>
                <a:gd name="T75" fmla="*/ 651 h 652"/>
                <a:gd name="T76" fmla="*/ 340 w 714"/>
                <a:gd name="T77" fmla="*/ 620 h 652"/>
                <a:gd name="T78" fmla="*/ 372 w 714"/>
                <a:gd name="T79" fmla="*/ 589 h 652"/>
                <a:gd name="T80" fmla="*/ 403 w 714"/>
                <a:gd name="T81" fmla="*/ 620 h 652"/>
                <a:gd name="T82" fmla="*/ 403 w 714"/>
                <a:gd name="T83" fmla="*/ 620 h 652"/>
                <a:gd name="T84" fmla="*/ 433 w 714"/>
                <a:gd name="T85" fmla="*/ 589 h 652"/>
                <a:gd name="T86" fmla="*/ 465 w 714"/>
                <a:gd name="T87" fmla="*/ 589 h 652"/>
                <a:gd name="T88" fmla="*/ 496 w 714"/>
                <a:gd name="T89" fmla="*/ 589 h 652"/>
                <a:gd name="T90" fmla="*/ 557 w 714"/>
                <a:gd name="T91" fmla="*/ 558 h 652"/>
                <a:gd name="T92" fmla="*/ 620 w 714"/>
                <a:gd name="T93" fmla="*/ 558 h 652"/>
                <a:gd name="T94" fmla="*/ 681 w 714"/>
                <a:gd name="T95" fmla="*/ 403 h 652"/>
                <a:gd name="T96" fmla="*/ 589 w 714"/>
                <a:gd name="T97" fmla="*/ 372 h 652"/>
                <a:gd name="T98" fmla="*/ 527 w 714"/>
                <a:gd name="T99" fmla="*/ 34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4" h="652">
                  <a:moveTo>
                    <a:pt x="465" y="218"/>
                  </a:moveTo>
                  <a:lnTo>
                    <a:pt x="465" y="218"/>
                  </a:lnTo>
                  <a:cubicBezTo>
                    <a:pt x="465" y="218"/>
                    <a:pt x="465" y="218"/>
                    <a:pt x="433" y="218"/>
                  </a:cubicBezTo>
                  <a:cubicBezTo>
                    <a:pt x="433" y="218"/>
                    <a:pt x="403" y="218"/>
                    <a:pt x="403" y="186"/>
                  </a:cubicBezTo>
                  <a:lnTo>
                    <a:pt x="403" y="186"/>
                  </a:lnTo>
                  <a:lnTo>
                    <a:pt x="403" y="155"/>
                  </a:lnTo>
                  <a:lnTo>
                    <a:pt x="403" y="124"/>
                  </a:lnTo>
                  <a:cubicBezTo>
                    <a:pt x="433" y="124"/>
                    <a:pt x="433" y="124"/>
                    <a:pt x="433" y="94"/>
                  </a:cubicBezTo>
                  <a:lnTo>
                    <a:pt x="433" y="94"/>
                  </a:lnTo>
                  <a:cubicBezTo>
                    <a:pt x="433" y="94"/>
                    <a:pt x="433" y="94"/>
                    <a:pt x="403" y="62"/>
                  </a:cubicBezTo>
                  <a:cubicBezTo>
                    <a:pt x="403" y="62"/>
                    <a:pt x="403" y="62"/>
                    <a:pt x="372" y="31"/>
                  </a:cubicBezTo>
                  <a:lnTo>
                    <a:pt x="372" y="31"/>
                  </a:lnTo>
                  <a:cubicBezTo>
                    <a:pt x="340" y="0"/>
                    <a:pt x="310" y="0"/>
                    <a:pt x="310" y="0"/>
                  </a:cubicBezTo>
                  <a:lnTo>
                    <a:pt x="310" y="0"/>
                  </a:lnTo>
                  <a:cubicBezTo>
                    <a:pt x="279" y="0"/>
                    <a:pt x="279" y="0"/>
                    <a:pt x="279" y="0"/>
                  </a:cubicBezTo>
                  <a:cubicBezTo>
                    <a:pt x="279" y="0"/>
                    <a:pt x="279" y="0"/>
                    <a:pt x="248" y="0"/>
                  </a:cubicBezTo>
                  <a:lnTo>
                    <a:pt x="248" y="0"/>
                  </a:lnTo>
                  <a:lnTo>
                    <a:pt x="248" y="0"/>
                  </a:lnTo>
                  <a:cubicBezTo>
                    <a:pt x="217" y="0"/>
                    <a:pt x="217" y="0"/>
                    <a:pt x="217" y="0"/>
                  </a:cubicBezTo>
                  <a:lnTo>
                    <a:pt x="217" y="0"/>
                  </a:lnTo>
                  <a:lnTo>
                    <a:pt x="217" y="0"/>
                  </a:lnTo>
                  <a:lnTo>
                    <a:pt x="217" y="0"/>
                  </a:lnTo>
                  <a:lnTo>
                    <a:pt x="217" y="31"/>
                  </a:lnTo>
                  <a:lnTo>
                    <a:pt x="217" y="31"/>
                  </a:lnTo>
                  <a:lnTo>
                    <a:pt x="217" y="31"/>
                  </a:lnTo>
                  <a:cubicBezTo>
                    <a:pt x="186" y="31"/>
                    <a:pt x="186" y="31"/>
                    <a:pt x="186" y="0"/>
                  </a:cubicBezTo>
                  <a:cubicBezTo>
                    <a:pt x="186" y="0"/>
                    <a:pt x="186" y="0"/>
                    <a:pt x="155" y="0"/>
                  </a:cubicBezTo>
                  <a:lnTo>
                    <a:pt x="155" y="31"/>
                  </a:lnTo>
                  <a:cubicBezTo>
                    <a:pt x="155" y="31"/>
                    <a:pt x="155" y="31"/>
                    <a:pt x="155" y="62"/>
                  </a:cubicBezTo>
                  <a:lnTo>
                    <a:pt x="155" y="62"/>
                  </a:lnTo>
                  <a:lnTo>
                    <a:pt x="155" y="62"/>
                  </a:lnTo>
                  <a:cubicBezTo>
                    <a:pt x="155" y="94"/>
                    <a:pt x="155" y="94"/>
                    <a:pt x="155" y="94"/>
                  </a:cubicBezTo>
                  <a:lnTo>
                    <a:pt x="124" y="124"/>
                  </a:lnTo>
                  <a:lnTo>
                    <a:pt x="124" y="124"/>
                  </a:lnTo>
                  <a:lnTo>
                    <a:pt x="124" y="124"/>
                  </a:lnTo>
                  <a:lnTo>
                    <a:pt x="124" y="124"/>
                  </a:lnTo>
                  <a:lnTo>
                    <a:pt x="93" y="124"/>
                  </a:lnTo>
                  <a:cubicBezTo>
                    <a:pt x="93" y="124"/>
                    <a:pt x="93" y="124"/>
                    <a:pt x="93" y="155"/>
                  </a:cubicBezTo>
                  <a:lnTo>
                    <a:pt x="93" y="218"/>
                  </a:lnTo>
                  <a:lnTo>
                    <a:pt x="93" y="218"/>
                  </a:lnTo>
                  <a:cubicBezTo>
                    <a:pt x="62" y="248"/>
                    <a:pt x="62" y="248"/>
                    <a:pt x="62" y="248"/>
                  </a:cubicBezTo>
                  <a:lnTo>
                    <a:pt x="62" y="248"/>
                  </a:lnTo>
                  <a:lnTo>
                    <a:pt x="62" y="248"/>
                  </a:lnTo>
                  <a:lnTo>
                    <a:pt x="62" y="248"/>
                  </a:lnTo>
                  <a:lnTo>
                    <a:pt x="62" y="248"/>
                  </a:lnTo>
                  <a:lnTo>
                    <a:pt x="62" y="248"/>
                  </a:lnTo>
                  <a:cubicBezTo>
                    <a:pt x="62" y="248"/>
                    <a:pt x="62" y="279"/>
                    <a:pt x="31" y="279"/>
                  </a:cubicBezTo>
                  <a:lnTo>
                    <a:pt x="31" y="279"/>
                  </a:lnTo>
                  <a:lnTo>
                    <a:pt x="31" y="279"/>
                  </a:lnTo>
                  <a:lnTo>
                    <a:pt x="31" y="279"/>
                  </a:lnTo>
                  <a:cubicBezTo>
                    <a:pt x="31" y="310"/>
                    <a:pt x="31" y="310"/>
                    <a:pt x="31" y="310"/>
                  </a:cubicBezTo>
                  <a:lnTo>
                    <a:pt x="31" y="310"/>
                  </a:lnTo>
                  <a:lnTo>
                    <a:pt x="31" y="342"/>
                  </a:lnTo>
                  <a:cubicBezTo>
                    <a:pt x="31" y="342"/>
                    <a:pt x="31" y="342"/>
                    <a:pt x="31" y="372"/>
                  </a:cubicBezTo>
                  <a:cubicBezTo>
                    <a:pt x="31" y="372"/>
                    <a:pt x="31" y="403"/>
                    <a:pt x="0" y="372"/>
                  </a:cubicBezTo>
                  <a:lnTo>
                    <a:pt x="0" y="372"/>
                  </a:lnTo>
                  <a:cubicBezTo>
                    <a:pt x="0" y="403"/>
                    <a:pt x="0" y="403"/>
                    <a:pt x="0" y="403"/>
                  </a:cubicBezTo>
                  <a:cubicBezTo>
                    <a:pt x="31" y="403"/>
                    <a:pt x="31" y="403"/>
                    <a:pt x="31" y="403"/>
                  </a:cubicBezTo>
                  <a:cubicBezTo>
                    <a:pt x="31" y="434"/>
                    <a:pt x="62" y="434"/>
                    <a:pt x="62" y="434"/>
                  </a:cubicBezTo>
                  <a:cubicBezTo>
                    <a:pt x="62" y="466"/>
                    <a:pt x="62" y="466"/>
                    <a:pt x="62" y="496"/>
                  </a:cubicBezTo>
                  <a:lnTo>
                    <a:pt x="62" y="496"/>
                  </a:lnTo>
                  <a:cubicBezTo>
                    <a:pt x="93" y="496"/>
                    <a:pt x="93" y="496"/>
                    <a:pt x="93" y="527"/>
                  </a:cubicBezTo>
                  <a:lnTo>
                    <a:pt x="93" y="527"/>
                  </a:lnTo>
                  <a:lnTo>
                    <a:pt x="93" y="527"/>
                  </a:lnTo>
                  <a:lnTo>
                    <a:pt x="93" y="527"/>
                  </a:lnTo>
                  <a:cubicBezTo>
                    <a:pt x="124" y="527"/>
                    <a:pt x="124" y="558"/>
                    <a:pt x="124" y="558"/>
                  </a:cubicBezTo>
                  <a:lnTo>
                    <a:pt x="124" y="558"/>
                  </a:lnTo>
                  <a:lnTo>
                    <a:pt x="124" y="589"/>
                  </a:lnTo>
                  <a:lnTo>
                    <a:pt x="124" y="589"/>
                  </a:lnTo>
                  <a:lnTo>
                    <a:pt x="124" y="589"/>
                  </a:lnTo>
                  <a:cubicBezTo>
                    <a:pt x="155" y="589"/>
                    <a:pt x="186" y="589"/>
                    <a:pt x="186" y="589"/>
                  </a:cubicBezTo>
                  <a:cubicBezTo>
                    <a:pt x="186" y="620"/>
                    <a:pt x="217" y="620"/>
                    <a:pt x="217" y="620"/>
                  </a:cubicBezTo>
                  <a:lnTo>
                    <a:pt x="217" y="620"/>
                  </a:lnTo>
                  <a:cubicBezTo>
                    <a:pt x="217" y="651"/>
                    <a:pt x="248" y="651"/>
                    <a:pt x="248" y="651"/>
                  </a:cubicBezTo>
                  <a:cubicBezTo>
                    <a:pt x="248" y="651"/>
                    <a:pt x="248" y="651"/>
                    <a:pt x="279" y="651"/>
                  </a:cubicBezTo>
                  <a:lnTo>
                    <a:pt x="310" y="651"/>
                  </a:lnTo>
                  <a:cubicBezTo>
                    <a:pt x="340" y="620"/>
                    <a:pt x="340" y="620"/>
                    <a:pt x="340" y="620"/>
                  </a:cubicBezTo>
                  <a:lnTo>
                    <a:pt x="340" y="620"/>
                  </a:lnTo>
                  <a:lnTo>
                    <a:pt x="340" y="620"/>
                  </a:lnTo>
                  <a:cubicBezTo>
                    <a:pt x="372" y="589"/>
                    <a:pt x="372" y="589"/>
                    <a:pt x="372" y="589"/>
                  </a:cubicBezTo>
                  <a:lnTo>
                    <a:pt x="372" y="589"/>
                  </a:lnTo>
                  <a:cubicBezTo>
                    <a:pt x="403" y="589"/>
                    <a:pt x="403" y="620"/>
                    <a:pt x="403" y="620"/>
                  </a:cubicBezTo>
                  <a:lnTo>
                    <a:pt x="403" y="620"/>
                  </a:lnTo>
                  <a:lnTo>
                    <a:pt x="403" y="620"/>
                  </a:lnTo>
                  <a:lnTo>
                    <a:pt x="433" y="620"/>
                  </a:lnTo>
                  <a:cubicBezTo>
                    <a:pt x="433" y="589"/>
                    <a:pt x="433" y="589"/>
                    <a:pt x="433" y="589"/>
                  </a:cubicBezTo>
                  <a:cubicBezTo>
                    <a:pt x="465" y="589"/>
                    <a:pt x="465" y="589"/>
                    <a:pt x="465" y="589"/>
                  </a:cubicBezTo>
                  <a:lnTo>
                    <a:pt x="465" y="589"/>
                  </a:lnTo>
                  <a:lnTo>
                    <a:pt x="465" y="589"/>
                  </a:lnTo>
                  <a:cubicBezTo>
                    <a:pt x="496" y="589"/>
                    <a:pt x="496" y="589"/>
                    <a:pt x="496" y="589"/>
                  </a:cubicBezTo>
                  <a:lnTo>
                    <a:pt x="496" y="589"/>
                  </a:lnTo>
                  <a:cubicBezTo>
                    <a:pt x="496" y="558"/>
                    <a:pt x="527" y="558"/>
                    <a:pt x="557" y="558"/>
                  </a:cubicBezTo>
                  <a:lnTo>
                    <a:pt x="557" y="558"/>
                  </a:lnTo>
                  <a:cubicBezTo>
                    <a:pt x="557" y="558"/>
                    <a:pt x="589" y="558"/>
                    <a:pt x="620" y="558"/>
                  </a:cubicBezTo>
                  <a:cubicBezTo>
                    <a:pt x="713" y="403"/>
                    <a:pt x="713" y="403"/>
                    <a:pt x="713" y="403"/>
                  </a:cubicBezTo>
                  <a:lnTo>
                    <a:pt x="681" y="403"/>
                  </a:lnTo>
                  <a:cubicBezTo>
                    <a:pt x="651" y="403"/>
                    <a:pt x="620" y="372"/>
                    <a:pt x="620" y="372"/>
                  </a:cubicBezTo>
                  <a:lnTo>
                    <a:pt x="589" y="372"/>
                  </a:lnTo>
                  <a:cubicBezTo>
                    <a:pt x="557" y="372"/>
                    <a:pt x="557" y="372"/>
                    <a:pt x="527" y="342"/>
                  </a:cubicBezTo>
                  <a:lnTo>
                    <a:pt x="527" y="342"/>
                  </a:lnTo>
                  <a:cubicBezTo>
                    <a:pt x="496" y="310"/>
                    <a:pt x="465" y="248"/>
                    <a:pt x="465" y="21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 name="Freeform 12"/>
            <p:cNvSpPr>
              <a:spLocks noChangeArrowheads="1"/>
            </p:cNvSpPr>
            <p:nvPr/>
          </p:nvSpPr>
          <p:spPr bwMode="auto">
            <a:xfrm>
              <a:off x="4237038" y="2851150"/>
              <a:ext cx="88900" cy="134938"/>
            </a:xfrm>
            <a:custGeom>
              <a:avLst/>
              <a:gdLst>
                <a:gd name="T0" fmla="*/ 217 w 249"/>
                <a:gd name="T1" fmla="*/ 62 h 373"/>
                <a:gd name="T2" fmla="*/ 217 w 249"/>
                <a:gd name="T3" fmla="*/ 62 h 373"/>
                <a:gd name="T4" fmla="*/ 217 w 249"/>
                <a:gd name="T5" fmla="*/ 62 h 373"/>
                <a:gd name="T6" fmla="*/ 186 w 249"/>
                <a:gd name="T7" fmla="*/ 62 h 373"/>
                <a:gd name="T8" fmla="*/ 155 w 249"/>
                <a:gd name="T9" fmla="*/ 31 h 373"/>
                <a:gd name="T10" fmla="*/ 155 w 249"/>
                <a:gd name="T11" fmla="*/ 31 h 373"/>
                <a:gd name="T12" fmla="*/ 124 w 249"/>
                <a:gd name="T13" fmla="*/ 0 h 373"/>
                <a:gd name="T14" fmla="*/ 124 w 249"/>
                <a:gd name="T15" fmla="*/ 0 h 373"/>
                <a:gd name="T16" fmla="*/ 93 w 249"/>
                <a:gd name="T17" fmla="*/ 0 h 373"/>
                <a:gd name="T18" fmla="*/ 93 w 249"/>
                <a:gd name="T19" fmla="*/ 0 h 373"/>
                <a:gd name="T20" fmla="*/ 93 w 249"/>
                <a:gd name="T21" fmla="*/ 0 h 373"/>
                <a:gd name="T22" fmla="*/ 93 w 249"/>
                <a:gd name="T23" fmla="*/ 0 h 373"/>
                <a:gd name="T24" fmla="*/ 93 w 249"/>
                <a:gd name="T25" fmla="*/ 0 h 373"/>
                <a:gd name="T26" fmla="*/ 93 w 249"/>
                <a:gd name="T27" fmla="*/ 0 h 373"/>
                <a:gd name="T28" fmla="*/ 62 w 249"/>
                <a:gd name="T29" fmla="*/ 0 h 373"/>
                <a:gd name="T30" fmla="*/ 31 w 249"/>
                <a:gd name="T31" fmla="*/ 0 h 373"/>
                <a:gd name="T32" fmla="*/ 31 w 249"/>
                <a:gd name="T33" fmla="*/ 0 h 373"/>
                <a:gd name="T34" fmla="*/ 31 w 249"/>
                <a:gd name="T35" fmla="*/ 31 h 373"/>
                <a:gd name="T36" fmla="*/ 0 w 249"/>
                <a:gd name="T37" fmla="*/ 62 h 373"/>
                <a:gd name="T38" fmla="*/ 0 w 249"/>
                <a:gd name="T39" fmla="*/ 62 h 373"/>
                <a:gd name="T40" fmla="*/ 0 w 249"/>
                <a:gd name="T41" fmla="*/ 93 h 373"/>
                <a:gd name="T42" fmla="*/ 0 w 249"/>
                <a:gd name="T43" fmla="*/ 93 h 373"/>
                <a:gd name="T44" fmla="*/ 0 w 249"/>
                <a:gd name="T45" fmla="*/ 124 h 373"/>
                <a:gd name="T46" fmla="*/ 0 w 249"/>
                <a:gd name="T47" fmla="*/ 155 h 373"/>
                <a:gd name="T48" fmla="*/ 0 w 249"/>
                <a:gd name="T49" fmla="*/ 186 h 373"/>
                <a:gd name="T50" fmla="*/ 0 w 249"/>
                <a:gd name="T51" fmla="*/ 186 h 373"/>
                <a:gd name="T52" fmla="*/ 31 w 249"/>
                <a:gd name="T53" fmla="*/ 217 h 373"/>
                <a:gd name="T54" fmla="*/ 31 w 249"/>
                <a:gd name="T55" fmla="*/ 217 h 373"/>
                <a:gd name="T56" fmla="*/ 31 w 249"/>
                <a:gd name="T57" fmla="*/ 217 h 373"/>
                <a:gd name="T58" fmla="*/ 31 w 249"/>
                <a:gd name="T59" fmla="*/ 186 h 373"/>
                <a:gd name="T60" fmla="*/ 93 w 249"/>
                <a:gd name="T61" fmla="*/ 186 h 373"/>
                <a:gd name="T62" fmla="*/ 93 w 249"/>
                <a:gd name="T63" fmla="*/ 372 h 373"/>
                <a:gd name="T64" fmla="*/ 93 w 249"/>
                <a:gd name="T65" fmla="*/ 372 h 373"/>
                <a:gd name="T66" fmla="*/ 186 w 249"/>
                <a:gd name="T67" fmla="*/ 341 h 373"/>
                <a:gd name="T68" fmla="*/ 186 w 249"/>
                <a:gd name="T69" fmla="*/ 310 h 373"/>
                <a:gd name="T70" fmla="*/ 186 w 249"/>
                <a:gd name="T71" fmla="*/ 310 h 373"/>
                <a:gd name="T72" fmla="*/ 186 w 249"/>
                <a:gd name="T73" fmla="*/ 310 h 373"/>
                <a:gd name="T74" fmla="*/ 186 w 249"/>
                <a:gd name="T75" fmla="*/ 279 h 373"/>
                <a:gd name="T76" fmla="*/ 217 w 249"/>
                <a:gd name="T77" fmla="*/ 279 h 373"/>
                <a:gd name="T78" fmla="*/ 217 w 249"/>
                <a:gd name="T79" fmla="*/ 247 h 373"/>
                <a:gd name="T80" fmla="*/ 217 w 249"/>
                <a:gd name="T81" fmla="*/ 247 h 373"/>
                <a:gd name="T82" fmla="*/ 217 w 249"/>
                <a:gd name="T83" fmla="*/ 247 h 373"/>
                <a:gd name="T84" fmla="*/ 217 w 249"/>
                <a:gd name="T85" fmla="*/ 217 h 373"/>
                <a:gd name="T86" fmla="*/ 217 w 249"/>
                <a:gd name="T87" fmla="*/ 217 h 373"/>
                <a:gd name="T88" fmla="*/ 217 w 249"/>
                <a:gd name="T89" fmla="*/ 186 h 373"/>
                <a:gd name="T90" fmla="*/ 217 w 249"/>
                <a:gd name="T91" fmla="*/ 155 h 373"/>
                <a:gd name="T92" fmla="*/ 217 w 249"/>
                <a:gd name="T93" fmla="*/ 124 h 373"/>
                <a:gd name="T94" fmla="*/ 217 w 249"/>
                <a:gd name="T95" fmla="*/ 124 h 373"/>
                <a:gd name="T96" fmla="*/ 248 w 249"/>
                <a:gd name="T97" fmla="*/ 124 h 373"/>
                <a:gd name="T98" fmla="*/ 217 w 249"/>
                <a:gd name="T99" fmla="*/ 93 h 373"/>
                <a:gd name="T100" fmla="*/ 217 w 249"/>
                <a:gd name="T101" fmla="*/ 62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373">
                  <a:moveTo>
                    <a:pt x="217" y="62"/>
                  </a:moveTo>
                  <a:lnTo>
                    <a:pt x="217" y="62"/>
                  </a:lnTo>
                  <a:lnTo>
                    <a:pt x="217" y="62"/>
                  </a:lnTo>
                  <a:cubicBezTo>
                    <a:pt x="217" y="62"/>
                    <a:pt x="217" y="62"/>
                    <a:pt x="186" y="62"/>
                  </a:cubicBezTo>
                  <a:cubicBezTo>
                    <a:pt x="186" y="62"/>
                    <a:pt x="155" y="62"/>
                    <a:pt x="155" y="31"/>
                  </a:cubicBezTo>
                  <a:lnTo>
                    <a:pt x="155" y="31"/>
                  </a:lnTo>
                  <a:cubicBezTo>
                    <a:pt x="124" y="31"/>
                    <a:pt x="124" y="31"/>
                    <a:pt x="124" y="0"/>
                  </a:cubicBezTo>
                  <a:lnTo>
                    <a:pt x="124" y="0"/>
                  </a:lnTo>
                  <a:cubicBezTo>
                    <a:pt x="93" y="0"/>
                    <a:pt x="93" y="0"/>
                    <a:pt x="93" y="0"/>
                  </a:cubicBezTo>
                  <a:lnTo>
                    <a:pt x="93" y="0"/>
                  </a:lnTo>
                  <a:lnTo>
                    <a:pt x="93" y="0"/>
                  </a:lnTo>
                  <a:lnTo>
                    <a:pt x="93" y="0"/>
                  </a:lnTo>
                  <a:lnTo>
                    <a:pt x="93" y="0"/>
                  </a:lnTo>
                  <a:lnTo>
                    <a:pt x="93" y="0"/>
                  </a:lnTo>
                  <a:lnTo>
                    <a:pt x="62" y="0"/>
                  </a:lnTo>
                  <a:cubicBezTo>
                    <a:pt x="62" y="0"/>
                    <a:pt x="62" y="0"/>
                    <a:pt x="31" y="0"/>
                  </a:cubicBezTo>
                  <a:lnTo>
                    <a:pt x="31" y="0"/>
                  </a:lnTo>
                  <a:cubicBezTo>
                    <a:pt x="31" y="31"/>
                    <a:pt x="31" y="31"/>
                    <a:pt x="31" y="31"/>
                  </a:cubicBezTo>
                  <a:cubicBezTo>
                    <a:pt x="31" y="31"/>
                    <a:pt x="31" y="31"/>
                    <a:pt x="0" y="62"/>
                  </a:cubicBezTo>
                  <a:lnTo>
                    <a:pt x="0" y="62"/>
                  </a:lnTo>
                  <a:lnTo>
                    <a:pt x="0" y="93"/>
                  </a:lnTo>
                  <a:lnTo>
                    <a:pt x="0" y="93"/>
                  </a:lnTo>
                  <a:cubicBezTo>
                    <a:pt x="0" y="124"/>
                    <a:pt x="0" y="124"/>
                    <a:pt x="0" y="124"/>
                  </a:cubicBezTo>
                  <a:cubicBezTo>
                    <a:pt x="0" y="155"/>
                    <a:pt x="0" y="155"/>
                    <a:pt x="0" y="155"/>
                  </a:cubicBezTo>
                  <a:lnTo>
                    <a:pt x="0" y="186"/>
                  </a:lnTo>
                  <a:lnTo>
                    <a:pt x="0" y="186"/>
                  </a:lnTo>
                  <a:lnTo>
                    <a:pt x="31" y="217"/>
                  </a:lnTo>
                  <a:lnTo>
                    <a:pt x="31" y="217"/>
                  </a:lnTo>
                  <a:lnTo>
                    <a:pt x="31" y="217"/>
                  </a:lnTo>
                  <a:cubicBezTo>
                    <a:pt x="31" y="186"/>
                    <a:pt x="31" y="186"/>
                    <a:pt x="31" y="186"/>
                  </a:cubicBezTo>
                  <a:cubicBezTo>
                    <a:pt x="93" y="186"/>
                    <a:pt x="93" y="186"/>
                    <a:pt x="93" y="186"/>
                  </a:cubicBezTo>
                  <a:cubicBezTo>
                    <a:pt x="93" y="372"/>
                    <a:pt x="93" y="372"/>
                    <a:pt x="93" y="372"/>
                  </a:cubicBezTo>
                  <a:lnTo>
                    <a:pt x="93" y="372"/>
                  </a:lnTo>
                  <a:cubicBezTo>
                    <a:pt x="93" y="372"/>
                    <a:pt x="155" y="341"/>
                    <a:pt x="186" y="341"/>
                  </a:cubicBezTo>
                  <a:cubicBezTo>
                    <a:pt x="186" y="341"/>
                    <a:pt x="186" y="341"/>
                    <a:pt x="186" y="310"/>
                  </a:cubicBezTo>
                  <a:lnTo>
                    <a:pt x="186" y="310"/>
                  </a:lnTo>
                  <a:lnTo>
                    <a:pt x="186" y="310"/>
                  </a:lnTo>
                  <a:lnTo>
                    <a:pt x="186" y="279"/>
                  </a:lnTo>
                  <a:cubicBezTo>
                    <a:pt x="217" y="279"/>
                    <a:pt x="217" y="279"/>
                    <a:pt x="217" y="279"/>
                  </a:cubicBezTo>
                  <a:cubicBezTo>
                    <a:pt x="217" y="279"/>
                    <a:pt x="217" y="279"/>
                    <a:pt x="217" y="247"/>
                  </a:cubicBezTo>
                  <a:lnTo>
                    <a:pt x="217" y="247"/>
                  </a:lnTo>
                  <a:lnTo>
                    <a:pt x="217" y="247"/>
                  </a:lnTo>
                  <a:lnTo>
                    <a:pt x="217" y="217"/>
                  </a:lnTo>
                  <a:lnTo>
                    <a:pt x="217" y="217"/>
                  </a:lnTo>
                  <a:cubicBezTo>
                    <a:pt x="217" y="217"/>
                    <a:pt x="217" y="217"/>
                    <a:pt x="217" y="186"/>
                  </a:cubicBezTo>
                  <a:lnTo>
                    <a:pt x="217" y="155"/>
                  </a:lnTo>
                  <a:lnTo>
                    <a:pt x="217" y="124"/>
                  </a:lnTo>
                  <a:lnTo>
                    <a:pt x="217" y="124"/>
                  </a:lnTo>
                  <a:cubicBezTo>
                    <a:pt x="217" y="124"/>
                    <a:pt x="217" y="124"/>
                    <a:pt x="248" y="124"/>
                  </a:cubicBezTo>
                  <a:cubicBezTo>
                    <a:pt x="217" y="93"/>
                    <a:pt x="217" y="93"/>
                    <a:pt x="217" y="93"/>
                  </a:cubicBezTo>
                  <a:lnTo>
                    <a:pt x="217"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 name="Freeform 13"/>
            <p:cNvSpPr>
              <a:spLocks noChangeArrowheads="1"/>
            </p:cNvSpPr>
            <p:nvPr/>
          </p:nvSpPr>
          <p:spPr bwMode="auto">
            <a:xfrm>
              <a:off x="4114800" y="2917825"/>
              <a:ext cx="146050" cy="134938"/>
            </a:xfrm>
            <a:custGeom>
              <a:avLst/>
              <a:gdLst>
                <a:gd name="T0" fmla="*/ 372 w 404"/>
                <a:gd name="T1" fmla="*/ 155 h 373"/>
                <a:gd name="T2" fmla="*/ 372 w 404"/>
                <a:gd name="T3" fmla="*/ 155 h 373"/>
                <a:gd name="T4" fmla="*/ 310 w 404"/>
                <a:gd name="T5" fmla="*/ 124 h 373"/>
                <a:gd name="T6" fmla="*/ 310 w 404"/>
                <a:gd name="T7" fmla="*/ 93 h 373"/>
                <a:gd name="T8" fmla="*/ 310 w 404"/>
                <a:gd name="T9" fmla="*/ 93 h 373"/>
                <a:gd name="T10" fmla="*/ 217 w 404"/>
                <a:gd name="T11" fmla="*/ 61 h 373"/>
                <a:gd name="T12" fmla="*/ 217 w 404"/>
                <a:gd name="T13" fmla="*/ 61 h 373"/>
                <a:gd name="T14" fmla="*/ 124 w 404"/>
                <a:gd name="T15" fmla="*/ 31 h 373"/>
                <a:gd name="T16" fmla="*/ 124 w 404"/>
                <a:gd name="T17" fmla="*/ 0 h 373"/>
                <a:gd name="T18" fmla="*/ 92 w 404"/>
                <a:gd name="T19" fmla="*/ 31 h 373"/>
                <a:gd name="T20" fmla="*/ 92 w 404"/>
                <a:gd name="T21" fmla="*/ 124 h 373"/>
                <a:gd name="T22" fmla="*/ 0 w 404"/>
                <a:gd name="T23" fmla="*/ 278 h 373"/>
                <a:gd name="T24" fmla="*/ 0 w 404"/>
                <a:gd name="T25" fmla="*/ 310 h 373"/>
                <a:gd name="T26" fmla="*/ 31 w 404"/>
                <a:gd name="T27" fmla="*/ 341 h 373"/>
                <a:gd name="T28" fmla="*/ 92 w 404"/>
                <a:gd name="T29" fmla="*/ 341 h 373"/>
                <a:gd name="T30" fmla="*/ 124 w 404"/>
                <a:gd name="T31" fmla="*/ 341 h 373"/>
                <a:gd name="T32" fmla="*/ 124 w 404"/>
                <a:gd name="T33" fmla="*/ 341 h 373"/>
                <a:gd name="T34" fmla="*/ 124 w 404"/>
                <a:gd name="T35" fmla="*/ 341 h 373"/>
                <a:gd name="T36" fmla="*/ 155 w 404"/>
                <a:gd name="T37" fmla="*/ 372 h 373"/>
                <a:gd name="T38" fmla="*/ 155 w 404"/>
                <a:gd name="T39" fmla="*/ 372 h 373"/>
                <a:gd name="T40" fmla="*/ 186 w 404"/>
                <a:gd name="T41" fmla="*/ 372 h 373"/>
                <a:gd name="T42" fmla="*/ 186 w 404"/>
                <a:gd name="T43" fmla="*/ 372 h 373"/>
                <a:gd name="T44" fmla="*/ 217 w 404"/>
                <a:gd name="T45" fmla="*/ 372 h 373"/>
                <a:gd name="T46" fmla="*/ 217 w 404"/>
                <a:gd name="T47" fmla="*/ 372 h 373"/>
                <a:gd name="T48" fmla="*/ 248 w 404"/>
                <a:gd name="T49" fmla="*/ 372 h 373"/>
                <a:gd name="T50" fmla="*/ 248 w 404"/>
                <a:gd name="T51" fmla="*/ 372 h 373"/>
                <a:gd name="T52" fmla="*/ 279 w 404"/>
                <a:gd name="T53" fmla="*/ 310 h 373"/>
                <a:gd name="T54" fmla="*/ 310 w 404"/>
                <a:gd name="T55" fmla="*/ 278 h 373"/>
                <a:gd name="T56" fmla="*/ 372 w 404"/>
                <a:gd name="T57" fmla="*/ 217 h 373"/>
                <a:gd name="T58" fmla="*/ 403 w 404"/>
                <a:gd name="T59" fmla="*/ 248 h 373"/>
                <a:gd name="T60" fmla="*/ 403 w 404"/>
                <a:gd name="T61" fmla="*/ 217 h 373"/>
                <a:gd name="T62" fmla="*/ 403 w 404"/>
                <a:gd name="T63" fmla="*/ 18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4" h="373">
                  <a:moveTo>
                    <a:pt x="372" y="155"/>
                  </a:moveTo>
                  <a:lnTo>
                    <a:pt x="372" y="155"/>
                  </a:lnTo>
                  <a:lnTo>
                    <a:pt x="372" y="155"/>
                  </a:lnTo>
                  <a:lnTo>
                    <a:pt x="372" y="155"/>
                  </a:lnTo>
                  <a:lnTo>
                    <a:pt x="372" y="155"/>
                  </a:lnTo>
                  <a:cubicBezTo>
                    <a:pt x="341" y="155"/>
                    <a:pt x="341" y="124"/>
                    <a:pt x="310" y="124"/>
                  </a:cubicBezTo>
                  <a:lnTo>
                    <a:pt x="310" y="124"/>
                  </a:lnTo>
                  <a:cubicBezTo>
                    <a:pt x="310" y="93"/>
                    <a:pt x="310" y="93"/>
                    <a:pt x="310" y="93"/>
                  </a:cubicBezTo>
                  <a:lnTo>
                    <a:pt x="310" y="93"/>
                  </a:lnTo>
                  <a:lnTo>
                    <a:pt x="310" y="93"/>
                  </a:lnTo>
                  <a:cubicBezTo>
                    <a:pt x="279" y="61"/>
                    <a:pt x="248" y="61"/>
                    <a:pt x="248" y="61"/>
                  </a:cubicBezTo>
                  <a:cubicBezTo>
                    <a:pt x="248" y="61"/>
                    <a:pt x="248" y="61"/>
                    <a:pt x="217" y="61"/>
                  </a:cubicBezTo>
                  <a:lnTo>
                    <a:pt x="217" y="61"/>
                  </a:lnTo>
                  <a:lnTo>
                    <a:pt x="217" y="61"/>
                  </a:lnTo>
                  <a:cubicBezTo>
                    <a:pt x="186" y="61"/>
                    <a:pt x="186" y="61"/>
                    <a:pt x="186" y="61"/>
                  </a:cubicBezTo>
                  <a:cubicBezTo>
                    <a:pt x="155" y="61"/>
                    <a:pt x="155" y="31"/>
                    <a:pt x="124" y="31"/>
                  </a:cubicBezTo>
                  <a:lnTo>
                    <a:pt x="124" y="31"/>
                  </a:lnTo>
                  <a:cubicBezTo>
                    <a:pt x="124" y="31"/>
                    <a:pt x="124" y="31"/>
                    <a:pt x="124" y="0"/>
                  </a:cubicBezTo>
                  <a:cubicBezTo>
                    <a:pt x="124" y="0"/>
                    <a:pt x="124" y="0"/>
                    <a:pt x="124" y="31"/>
                  </a:cubicBezTo>
                  <a:cubicBezTo>
                    <a:pt x="124" y="31"/>
                    <a:pt x="124" y="31"/>
                    <a:pt x="92" y="31"/>
                  </a:cubicBezTo>
                  <a:lnTo>
                    <a:pt x="92" y="31"/>
                  </a:lnTo>
                  <a:cubicBezTo>
                    <a:pt x="92" y="124"/>
                    <a:pt x="92" y="124"/>
                    <a:pt x="92" y="124"/>
                  </a:cubicBezTo>
                  <a:cubicBezTo>
                    <a:pt x="0" y="124"/>
                    <a:pt x="0" y="124"/>
                    <a:pt x="0" y="124"/>
                  </a:cubicBezTo>
                  <a:cubicBezTo>
                    <a:pt x="0" y="278"/>
                    <a:pt x="0" y="278"/>
                    <a:pt x="0" y="278"/>
                  </a:cubicBezTo>
                  <a:cubicBezTo>
                    <a:pt x="0" y="278"/>
                    <a:pt x="0" y="278"/>
                    <a:pt x="0" y="310"/>
                  </a:cubicBezTo>
                  <a:lnTo>
                    <a:pt x="0" y="310"/>
                  </a:lnTo>
                  <a:lnTo>
                    <a:pt x="31" y="341"/>
                  </a:lnTo>
                  <a:lnTo>
                    <a:pt x="31" y="341"/>
                  </a:lnTo>
                  <a:cubicBezTo>
                    <a:pt x="62" y="341"/>
                    <a:pt x="92" y="341"/>
                    <a:pt x="92" y="341"/>
                  </a:cubicBezTo>
                  <a:lnTo>
                    <a:pt x="92" y="341"/>
                  </a:lnTo>
                  <a:cubicBezTo>
                    <a:pt x="92" y="341"/>
                    <a:pt x="92" y="341"/>
                    <a:pt x="124" y="341"/>
                  </a:cubicBezTo>
                  <a:lnTo>
                    <a:pt x="124" y="341"/>
                  </a:lnTo>
                  <a:lnTo>
                    <a:pt x="124" y="341"/>
                  </a:lnTo>
                  <a:lnTo>
                    <a:pt x="124" y="341"/>
                  </a:lnTo>
                  <a:lnTo>
                    <a:pt x="124" y="341"/>
                  </a:lnTo>
                  <a:lnTo>
                    <a:pt x="124" y="341"/>
                  </a:lnTo>
                  <a:cubicBezTo>
                    <a:pt x="124" y="341"/>
                    <a:pt x="124" y="341"/>
                    <a:pt x="155" y="341"/>
                  </a:cubicBezTo>
                  <a:cubicBezTo>
                    <a:pt x="155" y="372"/>
                    <a:pt x="155" y="372"/>
                    <a:pt x="155" y="372"/>
                  </a:cubicBezTo>
                  <a:lnTo>
                    <a:pt x="155" y="372"/>
                  </a:lnTo>
                  <a:lnTo>
                    <a:pt x="155" y="372"/>
                  </a:lnTo>
                  <a:lnTo>
                    <a:pt x="155" y="372"/>
                  </a:lnTo>
                  <a:lnTo>
                    <a:pt x="186" y="372"/>
                  </a:lnTo>
                  <a:lnTo>
                    <a:pt x="186" y="372"/>
                  </a:lnTo>
                  <a:lnTo>
                    <a:pt x="186" y="372"/>
                  </a:lnTo>
                  <a:cubicBezTo>
                    <a:pt x="186" y="372"/>
                    <a:pt x="186" y="372"/>
                    <a:pt x="217" y="372"/>
                  </a:cubicBezTo>
                  <a:lnTo>
                    <a:pt x="217" y="372"/>
                  </a:lnTo>
                  <a:lnTo>
                    <a:pt x="217" y="372"/>
                  </a:lnTo>
                  <a:lnTo>
                    <a:pt x="217" y="372"/>
                  </a:lnTo>
                  <a:lnTo>
                    <a:pt x="217" y="372"/>
                  </a:lnTo>
                  <a:cubicBezTo>
                    <a:pt x="217" y="372"/>
                    <a:pt x="217" y="372"/>
                    <a:pt x="248" y="372"/>
                  </a:cubicBezTo>
                  <a:lnTo>
                    <a:pt x="248" y="372"/>
                  </a:lnTo>
                  <a:lnTo>
                    <a:pt x="248" y="372"/>
                  </a:lnTo>
                  <a:lnTo>
                    <a:pt x="248" y="372"/>
                  </a:lnTo>
                  <a:cubicBezTo>
                    <a:pt x="248" y="341"/>
                    <a:pt x="248" y="341"/>
                    <a:pt x="279" y="310"/>
                  </a:cubicBezTo>
                  <a:lnTo>
                    <a:pt x="310" y="310"/>
                  </a:lnTo>
                  <a:lnTo>
                    <a:pt x="310" y="278"/>
                  </a:lnTo>
                  <a:lnTo>
                    <a:pt x="310" y="278"/>
                  </a:lnTo>
                  <a:cubicBezTo>
                    <a:pt x="372" y="217"/>
                    <a:pt x="372" y="217"/>
                    <a:pt x="372" y="217"/>
                  </a:cubicBezTo>
                  <a:lnTo>
                    <a:pt x="372" y="217"/>
                  </a:lnTo>
                  <a:cubicBezTo>
                    <a:pt x="372" y="217"/>
                    <a:pt x="372" y="217"/>
                    <a:pt x="403" y="248"/>
                  </a:cubicBezTo>
                  <a:cubicBezTo>
                    <a:pt x="403" y="248"/>
                    <a:pt x="403" y="248"/>
                    <a:pt x="403" y="217"/>
                  </a:cubicBezTo>
                  <a:lnTo>
                    <a:pt x="403" y="217"/>
                  </a:lnTo>
                  <a:lnTo>
                    <a:pt x="403" y="186"/>
                  </a:lnTo>
                  <a:lnTo>
                    <a:pt x="403" y="186"/>
                  </a:lnTo>
                  <a:cubicBezTo>
                    <a:pt x="372" y="155"/>
                    <a:pt x="372" y="155"/>
                    <a:pt x="372"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 name="Freeform 14"/>
            <p:cNvSpPr>
              <a:spLocks noChangeArrowheads="1"/>
            </p:cNvSpPr>
            <p:nvPr/>
          </p:nvSpPr>
          <p:spPr bwMode="auto">
            <a:xfrm>
              <a:off x="4349750" y="2549525"/>
              <a:ext cx="134938" cy="190500"/>
            </a:xfrm>
            <a:custGeom>
              <a:avLst/>
              <a:gdLst>
                <a:gd name="T0" fmla="*/ 341 w 373"/>
                <a:gd name="T1" fmla="*/ 341 h 528"/>
                <a:gd name="T2" fmla="*/ 341 w 373"/>
                <a:gd name="T3" fmla="*/ 341 h 528"/>
                <a:gd name="T4" fmla="*/ 341 w 373"/>
                <a:gd name="T5" fmla="*/ 341 h 528"/>
                <a:gd name="T6" fmla="*/ 341 w 373"/>
                <a:gd name="T7" fmla="*/ 341 h 528"/>
                <a:gd name="T8" fmla="*/ 341 w 373"/>
                <a:gd name="T9" fmla="*/ 155 h 528"/>
                <a:gd name="T10" fmla="*/ 341 w 373"/>
                <a:gd name="T11" fmla="*/ 124 h 528"/>
                <a:gd name="T12" fmla="*/ 372 w 373"/>
                <a:gd name="T13" fmla="*/ 62 h 528"/>
                <a:gd name="T14" fmla="*/ 372 w 373"/>
                <a:gd name="T15" fmla="*/ 62 h 528"/>
                <a:gd name="T16" fmla="*/ 372 w 373"/>
                <a:gd name="T17" fmla="*/ 62 h 528"/>
                <a:gd name="T18" fmla="*/ 372 w 373"/>
                <a:gd name="T19" fmla="*/ 62 h 528"/>
                <a:gd name="T20" fmla="*/ 372 w 373"/>
                <a:gd name="T21" fmla="*/ 62 h 528"/>
                <a:gd name="T22" fmla="*/ 372 w 373"/>
                <a:gd name="T23" fmla="*/ 62 h 528"/>
                <a:gd name="T24" fmla="*/ 341 w 373"/>
                <a:gd name="T25" fmla="*/ 31 h 528"/>
                <a:gd name="T26" fmla="*/ 341 w 373"/>
                <a:gd name="T27" fmla="*/ 31 h 528"/>
                <a:gd name="T28" fmla="*/ 341 w 373"/>
                <a:gd name="T29" fmla="*/ 62 h 528"/>
                <a:gd name="T30" fmla="*/ 309 w 373"/>
                <a:gd name="T31" fmla="*/ 93 h 528"/>
                <a:gd name="T32" fmla="*/ 279 w 373"/>
                <a:gd name="T33" fmla="*/ 93 h 528"/>
                <a:gd name="T34" fmla="*/ 186 w 373"/>
                <a:gd name="T35" fmla="*/ 93 h 528"/>
                <a:gd name="T36" fmla="*/ 186 w 373"/>
                <a:gd name="T37" fmla="*/ 93 h 528"/>
                <a:gd name="T38" fmla="*/ 155 w 373"/>
                <a:gd name="T39" fmla="*/ 62 h 528"/>
                <a:gd name="T40" fmla="*/ 155 w 373"/>
                <a:gd name="T41" fmla="*/ 62 h 528"/>
                <a:gd name="T42" fmla="*/ 124 w 373"/>
                <a:gd name="T43" fmla="*/ 31 h 528"/>
                <a:gd name="T44" fmla="*/ 93 w 373"/>
                <a:gd name="T45" fmla="*/ 31 h 528"/>
                <a:gd name="T46" fmla="*/ 93 w 373"/>
                <a:gd name="T47" fmla="*/ 31 h 528"/>
                <a:gd name="T48" fmla="*/ 93 w 373"/>
                <a:gd name="T49" fmla="*/ 31 h 528"/>
                <a:gd name="T50" fmla="*/ 93 w 373"/>
                <a:gd name="T51" fmla="*/ 31 h 528"/>
                <a:gd name="T52" fmla="*/ 93 w 373"/>
                <a:gd name="T53" fmla="*/ 62 h 528"/>
                <a:gd name="T54" fmla="*/ 62 w 373"/>
                <a:gd name="T55" fmla="*/ 0 h 528"/>
                <a:gd name="T56" fmla="*/ 62 w 373"/>
                <a:gd name="T57" fmla="*/ 0 h 528"/>
                <a:gd name="T58" fmla="*/ 62 w 373"/>
                <a:gd name="T59" fmla="*/ 0 h 528"/>
                <a:gd name="T60" fmla="*/ 31 w 373"/>
                <a:gd name="T61" fmla="*/ 0 h 528"/>
                <a:gd name="T62" fmla="*/ 0 w 373"/>
                <a:gd name="T63" fmla="*/ 0 h 528"/>
                <a:gd name="T64" fmla="*/ 0 w 373"/>
                <a:gd name="T65" fmla="*/ 0 h 528"/>
                <a:gd name="T66" fmla="*/ 0 w 373"/>
                <a:gd name="T67" fmla="*/ 0 h 528"/>
                <a:gd name="T68" fmla="*/ 31 w 373"/>
                <a:gd name="T69" fmla="*/ 31 h 528"/>
                <a:gd name="T70" fmla="*/ 31 w 373"/>
                <a:gd name="T71" fmla="*/ 31 h 528"/>
                <a:gd name="T72" fmla="*/ 31 w 373"/>
                <a:gd name="T73" fmla="*/ 62 h 528"/>
                <a:gd name="T74" fmla="*/ 31 w 373"/>
                <a:gd name="T75" fmla="*/ 93 h 528"/>
                <a:gd name="T76" fmla="*/ 31 w 373"/>
                <a:gd name="T77" fmla="*/ 93 h 528"/>
                <a:gd name="T78" fmla="*/ 62 w 373"/>
                <a:gd name="T79" fmla="*/ 155 h 528"/>
                <a:gd name="T80" fmla="*/ 62 w 373"/>
                <a:gd name="T81" fmla="*/ 155 h 528"/>
                <a:gd name="T82" fmla="*/ 62 w 373"/>
                <a:gd name="T83" fmla="*/ 186 h 528"/>
                <a:gd name="T84" fmla="*/ 62 w 373"/>
                <a:gd name="T85" fmla="*/ 186 h 528"/>
                <a:gd name="T86" fmla="*/ 31 w 373"/>
                <a:gd name="T87" fmla="*/ 217 h 528"/>
                <a:gd name="T88" fmla="*/ 31 w 373"/>
                <a:gd name="T89" fmla="*/ 248 h 528"/>
                <a:gd name="T90" fmla="*/ 0 w 373"/>
                <a:gd name="T91" fmla="*/ 279 h 528"/>
                <a:gd name="T92" fmla="*/ 0 w 373"/>
                <a:gd name="T93" fmla="*/ 341 h 528"/>
                <a:gd name="T94" fmla="*/ 217 w 373"/>
                <a:gd name="T95" fmla="*/ 465 h 528"/>
                <a:gd name="T96" fmla="*/ 217 w 373"/>
                <a:gd name="T97" fmla="*/ 496 h 528"/>
                <a:gd name="T98" fmla="*/ 248 w 373"/>
                <a:gd name="T99" fmla="*/ 527 h 528"/>
                <a:gd name="T100" fmla="*/ 279 w 373"/>
                <a:gd name="T101" fmla="*/ 527 h 528"/>
                <a:gd name="T102" fmla="*/ 279 w 373"/>
                <a:gd name="T103" fmla="*/ 465 h 528"/>
                <a:gd name="T104" fmla="*/ 309 w 373"/>
                <a:gd name="T105" fmla="*/ 465 h 528"/>
                <a:gd name="T106" fmla="*/ 309 w 373"/>
                <a:gd name="T107" fmla="*/ 465 h 528"/>
                <a:gd name="T108" fmla="*/ 309 w 373"/>
                <a:gd name="T109" fmla="*/ 465 h 528"/>
                <a:gd name="T110" fmla="*/ 341 w 373"/>
                <a:gd name="T111" fmla="*/ 434 h 528"/>
                <a:gd name="T112" fmla="*/ 341 w 373"/>
                <a:gd name="T113" fmla="*/ 434 h 528"/>
                <a:gd name="T114" fmla="*/ 372 w 373"/>
                <a:gd name="T115" fmla="*/ 403 h 528"/>
                <a:gd name="T116" fmla="*/ 372 w 373"/>
                <a:gd name="T117" fmla="*/ 372 h 528"/>
                <a:gd name="T118" fmla="*/ 372 w 373"/>
                <a:gd name="T119" fmla="*/ 372 h 528"/>
                <a:gd name="T120" fmla="*/ 341 w 373"/>
                <a:gd name="T121" fmla="*/ 341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3" h="528">
                  <a:moveTo>
                    <a:pt x="341" y="341"/>
                  </a:moveTo>
                  <a:lnTo>
                    <a:pt x="341" y="341"/>
                  </a:lnTo>
                  <a:lnTo>
                    <a:pt x="341" y="341"/>
                  </a:lnTo>
                  <a:lnTo>
                    <a:pt x="341" y="341"/>
                  </a:lnTo>
                  <a:cubicBezTo>
                    <a:pt x="341" y="341"/>
                    <a:pt x="341" y="217"/>
                    <a:pt x="341" y="155"/>
                  </a:cubicBezTo>
                  <a:cubicBezTo>
                    <a:pt x="341" y="124"/>
                    <a:pt x="341" y="124"/>
                    <a:pt x="341" y="124"/>
                  </a:cubicBezTo>
                  <a:cubicBezTo>
                    <a:pt x="341" y="93"/>
                    <a:pt x="341" y="62"/>
                    <a:pt x="372" y="62"/>
                  </a:cubicBezTo>
                  <a:lnTo>
                    <a:pt x="372" y="62"/>
                  </a:lnTo>
                  <a:lnTo>
                    <a:pt x="372" y="62"/>
                  </a:lnTo>
                  <a:lnTo>
                    <a:pt x="372" y="62"/>
                  </a:lnTo>
                  <a:lnTo>
                    <a:pt x="372" y="62"/>
                  </a:lnTo>
                  <a:lnTo>
                    <a:pt x="372" y="62"/>
                  </a:lnTo>
                  <a:cubicBezTo>
                    <a:pt x="341" y="62"/>
                    <a:pt x="341" y="62"/>
                    <a:pt x="341" y="31"/>
                  </a:cubicBezTo>
                  <a:lnTo>
                    <a:pt x="341" y="31"/>
                  </a:lnTo>
                  <a:cubicBezTo>
                    <a:pt x="341" y="31"/>
                    <a:pt x="341" y="31"/>
                    <a:pt x="341" y="62"/>
                  </a:cubicBezTo>
                  <a:cubicBezTo>
                    <a:pt x="309" y="93"/>
                    <a:pt x="309" y="93"/>
                    <a:pt x="309" y="93"/>
                  </a:cubicBezTo>
                  <a:cubicBezTo>
                    <a:pt x="279" y="93"/>
                    <a:pt x="279" y="93"/>
                    <a:pt x="279" y="93"/>
                  </a:cubicBezTo>
                  <a:cubicBezTo>
                    <a:pt x="248" y="93"/>
                    <a:pt x="217" y="93"/>
                    <a:pt x="186" y="93"/>
                  </a:cubicBezTo>
                  <a:lnTo>
                    <a:pt x="186" y="93"/>
                  </a:lnTo>
                  <a:cubicBezTo>
                    <a:pt x="186" y="93"/>
                    <a:pt x="186" y="62"/>
                    <a:pt x="155" y="62"/>
                  </a:cubicBezTo>
                  <a:lnTo>
                    <a:pt x="155" y="62"/>
                  </a:lnTo>
                  <a:cubicBezTo>
                    <a:pt x="155" y="31"/>
                    <a:pt x="155" y="31"/>
                    <a:pt x="124" y="31"/>
                  </a:cubicBezTo>
                  <a:cubicBezTo>
                    <a:pt x="124" y="31"/>
                    <a:pt x="124" y="31"/>
                    <a:pt x="93" y="31"/>
                  </a:cubicBezTo>
                  <a:lnTo>
                    <a:pt x="93" y="31"/>
                  </a:lnTo>
                  <a:lnTo>
                    <a:pt x="93" y="31"/>
                  </a:lnTo>
                  <a:lnTo>
                    <a:pt x="93" y="31"/>
                  </a:lnTo>
                  <a:cubicBezTo>
                    <a:pt x="93" y="62"/>
                    <a:pt x="93" y="62"/>
                    <a:pt x="93" y="62"/>
                  </a:cubicBezTo>
                  <a:cubicBezTo>
                    <a:pt x="62" y="0"/>
                    <a:pt x="62" y="0"/>
                    <a:pt x="62" y="0"/>
                  </a:cubicBezTo>
                  <a:lnTo>
                    <a:pt x="62" y="0"/>
                  </a:lnTo>
                  <a:lnTo>
                    <a:pt x="62" y="0"/>
                  </a:lnTo>
                  <a:cubicBezTo>
                    <a:pt x="62" y="0"/>
                    <a:pt x="62" y="0"/>
                    <a:pt x="31" y="0"/>
                  </a:cubicBezTo>
                  <a:cubicBezTo>
                    <a:pt x="31" y="0"/>
                    <a:pt x="31" y="0"/>
                    <a:pt x="0" y="0"/>
                  </a:cubicBezTo>
                  <a:lnTo>
                    <a:pt x="0" y="0"/>
                  </a:lnTo>
                  <a:lnTo>
                    <a:pt x="0" y="0"/>
                  </a:lnTo>
                  <a:cubicBezTo>
                    <a:pt x="0" y="31"/>
                    <a:pt x="31" y="31"/>
                    <a:pt x="31" y="31"/>
                  </a:cubicBezTo>
                  <a:lnTo>
                    <a:pt x="31" y="31"/>
                  </a:lnTo>
                  <a:cubicBezTo>
                    <a:pt x="31" y="62"/>
                    <a:pt x="31" y="62"/>
                    <a:pt x="31" y="62"/>
                  </a:cubicBezTo>
                  <a:cubicBezTo>
                    <a:pt x="31" y="62"/>
                    <a:pt x="31" y="62"/>
                    <a:pt x="31" y="93"/>
                  </a:cubicBezTo>
                  <a:lnTo>
                    <a:pt x="31" y="93"/>
                  </a:lnTo>
                  <a:lnTo>
                    <a:pt x="62" y="155"/>
                  </a:lnTo>
                  <a:lnTo>
                    <a:pt x="62" y="155"/>
                  </a:lnTo>
                  <a:cubicBezTo>
                    <a:pt x="62" y="186"/>
                    <a:pt x="62" y="186"/>
                    <a:pt x="62" y="186"/>
                  </a:cubicBezTo>
                  <a:lnTo>
                    <a:pt x="62" y="186"/>
                  </a:lnTo>
                  <a:cubicBezTo>
                    <a:pt x="31" y="217"/>
                    <a:pt x="31" y="217"/>
                    <a:pt x="31" y="217"/>
                  </a:cubicBezTo>
                  <a:cubicBezTo>
                    <a:pt x="31" y="217"/>
                    <a:pt x="31" y="217"/>
                    <a:pt x="31" y="248"/>
                  </a:cubicBezTo>
                  <a:cubicBezTo>
                    <a:pt x="0" y="248"/>
                    <a:pt x="0" y="248"/>
                    <a:pt x="0" y="279"/>
                  </a:cubicBezTo>
                  <a:cubicBezTo>
                    <a:pt x="0" y="279"/>
                    <a:pt x="0" y="310"/>
                    <a:pt x="0" y="341"/>
                  </a:cubicBezTo>
                  <a:cubicBezTo>
                    <a:pt x="217" y="465"/>
                    <a:pt x="217" y="465"/>
                    <a:pt x="217" y="465"/>
                  </a:cubicBezTo>
                  <a:cubicBezTo>
                    <a:pt x="217" y="496"/>
                    <a:pt x="217" y="496"/>
                    <a:pt x="217" y="496"/>
                  </a:cubicBezTo>
                  <a:cubicBezTo>
                    <a:pt x="248" y="527"/>
                    <a:pt x="248" y="527"/>
                    <a:pt x="248" y="527"/>
                  </a:cubicBezTo>
                  <a:cubicBezTo>
                    <a:pt x="279" y="527"/>
                    <a:pt x="279" y="527"/>
                    <a:pt x="279" y="527"/>
                  </a:cubicBezTo>
                  <a:cubicBezTo>
                    <a:pt x="279" y="496"/>
                    <a:pt x="279" y="496"/>
                    <a:pt x="279" y="465"/>
                  </a:cubicBezTo>
                  <a:cubicBezTo>
                    <a:pt x="279" y="465"/>
                    <a:pt x="279" y="465"/>
                    <a:pt x="309" y="465"/>
                  </a:cubicBezTo>
                  <a:lnTo>
                    <a:pt x="309" y="465"/>
                  </a:lnTo>
                  <a:lnTo>
                    <a:pt x="309" y="465"/>
                  </a:lnTo>
                  <a:cubicBezTo>
                    <a:pt x="309" y="434"/>
                    <a:pt x="309" y="434"/>
                    <a:pt x="341" y="434"/>
                  </a:cubicBezTo>
                  <a:lnTo>
                    <a:pt x="341" y="434"/>
                  </a:lnTo>
                  <a:cubicBezTo>
                    <a:pt x="341" y="403"/>
                    <a:pt x="341" y="403"/>
                    <a:pt x="372" y="403"/>
                  </a:cubicBezTo>
                  <a:cubicBezTo>
                    <a:pt x="372" y="372"/>
                    <a:pt x="372" y="372"/>
                    <a:pt x="372" y="372"/>
                  </a:cubicBezTo>
                  <a:lnTo>
                    <a:pt x="372" y="372"/>
                  </a:lnTo>
                  <a:cubicBezTo>
                    <a:pt x="372" y="372"/>
                    <a:pt x="341" y="372"/>
                    <a:pt x="341" y="34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 name="Freeform 15"/>
            <p:cNvSpPr>
              <a:spLocks noChangeArrowheads="1"/>
            </p:cNvSpPr>
            <p:nvPr/>
          </p:nvSpPr>
          <p:spPr bwMode="auto">
            <a:xfrm>
              <a:off x="4181475" y="3017838"/>
              <a:ext cx="134938" cy="134937"/>
            </a:xfrm>
            <a:custGeom>
              <a:avLst/>
              <a:gdLst>
                <a:gd name="T0" fmla="*/ 341 w 373"/>
                <a:gd name="T1" fmla="*/ 218 h 373"/>
                <a:gd name="T2" fmla="*/ 341 w 373"/>
                <a:gd name="T3" fmla="*/ 187 h 373"/>
                <a:gd name="T4" fmla="*/ 372 w 373"/>
                <a:gd name="T5" fmla="*/ 156 h 373"/>
                <a:gd name="T6" fmla="*/ 372 w 373"/>
                <a:gd name="T7" fmla="*/ 156 h 373"/>
                <a:gd name="T8" fmla="*/ 341 w 373"/>
                <a:gd name="T9" fmla="*/ 94 h 373"/>
                <a:gd name="T10" fmla="*/ 341 w 373"/>
                <a:gd name="T11" fmla="*/ 63 h 373"/>
                <a:gd name="T12" fmla="*/ 279 w 373"/>
                <a:gd name="T13" fmla="*/ 32 h 373"/>
                <a:gd name="T14" fmla="*/ 248 w 373"/>
                <a:gd name="T15" fmla="*/ 32 h 373"/>
                <a:gd name="T16" fmla="*/ 248 w 373"/>
                <a:gd name="T17" fmla="*/ 32 h 373"/>
                <a:gd name="T18" fmla="*/ 248 w 373"/>
                <a:gd name="T19" fmla="*/ 32 h 373"/>
                <a:gd name="T20" fmla="*/ 217 w 373"/>
                <a:gd name="T21" fmla="*/ 0 h 373"/>
                <a:gd name="T22" fmla="*/ 186 w 373"/>
                <a:gd name="T23" fmla="*/ 0 h 373"/>
                <a:gd name="T24" fmla="*/ 155 w 373"/>
                <a:gd name="T25" fmla="*/ 63 h 373"/>
                <a:gd name="T26" fmla="*/ 124 w 373"/>
                <a:gd name="T27" fmla="*/ 94 h 373"/>
                <a:gd name="T28" fmla="*/ 93 w 373"/>
                <a:gd name="T29" fmla="*/ 124 h 373"/>
                <a:gd name="T30" fmla="*/ 62 w 373"/>
                <a:gd name="T31" fmla="*/ 156 h 373"/>
                <a:gd name="T32" fmla="*/ 62 w 373"/>
                <a:gd name="T33" fmla="*/ 156 h 373"/>
                <a:gd name="T34" fmla="*/ 31 w 373"/>
                <a:gd name="T35" fmla="*/ 156 h 373"/>
                <a:gd name="T36" fmla="*/ 0 w 373"/>
                <a:gd name="T37" fmla="*/ 156 h 373"/>
                <a:gd name="T38" fmla="*/ 0 w 373"/>
                <a:gd name="T39" fmla="*/ 187 h 373"/>
                <a:gd name="T40" fmla="*/ 31 w 373"/>
                <a:gd name="T41" fmla="*/ 187 h 373"/>
                <a:gd name="T42" fmla="*/ 62 w 373"/>
                <a:gd name="T43" fmla="*/ 218 h 373"/>
                <a:gd name="T44" fmla="*/ 93 w 373"/>
                <a:gd name="T45" fmla="*/ 280 h 373"/>
                <a:gd name="T46" fmla="*/ 124 w 373"/>
                <a:gd name="T47" fmla="*/ 342 h 373"/>
                <a:gd name="T48" fmla="*/ 124 w 373"/>
                <a:gd name="T49" fmla="*/ 342 h 373"/>
                <a:gd name="T50" fmla="*/ 155 w 373"/>
                <a:gd name="T51" fmla="*/ 342 h 373"/>
                <a:gd name="T52" fmla="*/ 186 w 373"/>
                <a:gd name="T53" fmla="*/ 372 h 373"/>
                <a:gd name="T54" fmla="*/ 217 w 373"/>
                <a:gd name="T55" fmla="*/ 372 h 373"/>
                <a:gd name="T56" fmla="*/ 217 w 373"/>
                <a:gd name="T57" fmla="*/ 372 h 373"/>
                <a:gd name="T58" fmla="*/ 248 w 373"/>
                <a:gd name="T59" fmla="*/ 372 h 373"/>
                <a:gd name="T60" fmla="*/ 279 w 373"/>
                <a:gd name="T61" fmla="*/ 372 h 373"/>
                <a:gd name="T62" fmla="*/ 279 w 373"/>
                <a:gd name="T63" fmla="*/ 372 h 373"/>
                <a:gd name="T64" fmla="*/ 341 w 373"/>
                <a:gd name="T65" fmla="*/ 342 h 373"/>
                <a:gd name="T66" fmla="*/ 341 w 373"/>
                <a:gd name="T67" fmla="*/ 311 h 373"/>
                <a:gd name="T68" fmla="*/ 341 w 373"/>
                <a:gd name="T69" fmla="*/ 248 h 373"/>
                <a:gd name="T70" fmla="*/ 341 w 373"/>
                <a:gd name="T71" fmla="*/ 218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3" h="373">
                  <a:moveTo>
                    <a:pt x="341" y="218"/>
                  </a:moveTo>
                  <a:lnTo>
                    <a:pt x="341" y="218"/>
                  </a:lnTo>
                  <a:lnTo>
                    <a:pt x="341" y="187"/>
                  </a:lnTo>
                  <a:lnTo>
                    <a:pt x="341" y="187"/>
                  </a:lnTo>
                  <a:lnTo>
                    <a:pt x="341" y="156"/>
                  </a:lnTo>
                  <a:lnTo>
                    <a:pt x="372" y="156"/>
                  </a:lnTo>
                  <a:lnTo>
                    <a:pt x="372" y="156"/>
                  </a:lnTo>
                  <a:lnTo>
                    <a:pt x="372" y="156"/>
                  </a:lnTo>
                  <a:cubicBezTo>
                    <a:pt x="341" y="124"/>
                    <a:pt x="341" y="124"/>
                    <a:pt x="341" y="94"/>
                  </a:cubicBezTo>
                  <a:lnTo>
                    <a:pt x="341" y="94"/>
                  </a:lnTo>
                  <a:lnTo>
                    <a:pt x="341" y="63"/>
                  </a:lnTo>
                  <a:lnTo>
                    <a:pt x="341" y="63"/>
                  </a:lnTo>
                  <a:cubicBezTo>
                    <a:pt x="341" y="63"/>
                    <a:pt x="341" y="63"/>
                    <a:pt x="310" y="63"/>
                  </a:cubicBezTo>
                  <a:cubicBezTo>
                    <a:pt x="310" y="63"/>
                    <a:pt x="310" y="32"/>
                    <a:pt x="279" y="32"/>
                  </a:cubicBezTo>
                  <a:lnTo>
                    <a:pt x="279" y="32"/>
                  </a:lnTo>
                  <a:cubicBezTo>
                    <a:pt x="279" y="32"/>
                    <a:pt x="279" y="32"/>
                    <a:pt x="248" y="32"/>
                  </a:cubicBezTo>
                  <a:lnTo>
                    <a:pt x="248" y="32"/>
                  </a:lnTo>
                  <a:lnTo>
                    <a:pt x="248" y="32"/>
                  </a:lnTo>
                  <a:lnTo>
                    <a:pt x="248" y="32"/>
                  </a:lnTo>
                  <a:lnTo>
                    <a:pt x="248" y="32"/>
                  </a:lnTo>
                  <a:cubicBezTo>
                    <a:pt x="248" y="32"/>
                    <a:pt x="217" y="32"/>
                    <a:pt x="217" y="0"/>
                  </a:cubicBezTo>
                  <a:lnTo>
                    <a:pt x="217" y="0"/>
                  </a:lnTo>
                  <a:lnTo>
                    <a:pt x="186" y="0"/>
                  </a:lnTo>
                  <a:lnTo>
                    <a:pt x="186" y="0"/>
                  </a:lnTo>
                  <a:lnTo>
                    <a:pt x="186" y="32"/>
                  </a:lnTo>
                  <a:cubicBezTo>
                    <a:pt x="186" y="32"/>
                    <a:pt x="186" y="63"/>
                    <a:pt x="155" y="63"/>
                  </a:cubicBezTo>
                  <a:lnTo>
                    <a:pt x="155" y="63"/>
                  </a:lnTo>
                  <a:lnTo>
                    <a:pt x="124" y="94"/>
                  </a:lnTo>
                  <a:cubicBezTo>
                    <a:pt x="93" y="94"/>
                    <a:pt x="93" y="94"/>
                    <a:pt x="93" y="94"/>
                  </a:cubicBezTo>
                  <a:lnTo>
                    <a:pt x="93" y="124"/>
                  </a:lnTo>
                  <a:lnTo>
                    <a:pt x="93" y="124"/>
                  </a:lnTo>
                  <a:cubicBezTo>
                    <a:pt x="93" y="124"/>
                    <a:pt x="93" y="156"/>
                    <a:pt x="62" y="156"/>
                  </a:cubicBezTo>
                  <a:lnTo>
                    <a:pt x="62" y="156"/>
                  </a:lnTo>
                  <a:lnTo>
                    <a:pt x="62" y="156"/>
                  </a:lnTo>
                  <a:cubicBezTo>
                    <a:pt x="31" y="156"/>
                    <a:pt x="31" y="156"/>
                    <a:pt x="31" y="156"/>
                  </a:cubicBezTo>
                  <a:lnTo>
                    <a:pt x="31" y="156"/>
                  </a:lnTo>
                  <a:lnTo>
                    <a:pt x="31" y="156"/>
                  </a:lnTo>
                  <a:cubicBezTo>
                    <a:pt x="0" y="156"/>
                    <a:pt x="0" y="156"/>
                    <a:pt x="0" y="156"/>
                  </a:cubicBezTo>
                  <a:lnTo>
                    <a:pt x="0" y="156"/>
                  </a:lnTo>
                  <a:cubicBezTo>
                    <a:pt x="0" y="156"/>
                    <a:pt x="0" y="156"/>
                    <a:pt x="0" y="187"/>
                  </a:cubicBezTo>
                  <a:lnTo>
                    <a:pt x="0" y="187"/>
                  </a:lnTo>
                  <a:cubicBezTo>
                    <a:pt x="0" y="187"/>
                    <a:pt x="0" y="187"/>
                    <a:pt x="31" y="187"/>
                  </a:cubicBezTo>
                  <a:cubicBezTo>
                    <a:pt x="31" y="218"/>
                    <a:pt x="31" y="218"/>
                    <a:pt x="31" y="218"/>
                  </a:cubicBezTo>
                  <a:lnTo>
                    <a:pt x="62" y="218"/>
                  </a:lnTo>
                  <a:cubicBezTo>
                    <a:pt x="62" y="218"/>
                    <a:pt x="93" y="248"/>
                    <a:pt x="93" y="280"/>
                  </a:cubicBezTo>
                  <a:lnTo>
                    <a:pt x="93" y="280"/>
                  </a:lnTo>
                  <a:cubicBezTo>
                    <a:pt x="124" y="280"/>
                    <a:pt x="124" y="311"/>
                    <a:pt x="124" y="311"/>
                  </a:cubicBezTo>
                  <a:lnTo>
                    <a:pt x="124" y="342"/>
                  </a:lnTo>
                  <a:lnTo>
                    <a:pt x="124" y="342"/>
                  </a:lnTo>
                  <a:lnTo>
                    <a:pt x="124" y="342"/>
                  </a:lnTo>
                  <a:lnTo>
                    <a:pt x="124" y="342"/>
                  </a:lnTo>
                  <a:cubicBezTo>
                    <a:pt x="155" y="342"/>
                    <a:pt x="155" y="342"/>
                    <a:pt x="155" y="342"/>
                  </a:cubicBezTo>
                  <a:cubicBezTo>
                    <a:pt x="186" y="342"/>
                    <a:pt x="186" y="342"/>
                    <a:pt x="186" y="342"/>
                  </a:cubicBezTo>
                  <a:cubicBezTo>
                    <a:pt x="186" y="372"/>
                    <a:pt x="186" y="372"/>
                    <a:pt x="186" y="372"/>
                  </a:cubicBezTo>
                  <a:lnTo>
                    <a:pt x="186" y="372"/>
                  </a:lnTo>
                  <a:cubicBezTo>
                    <a:pt x="186" y="372"/>
                    <a:pt x="186" y="372"/>
                    <a:pt x="217" y="372"/>
                  </a:cubicBezTo>
                  <a:lnTo>
                    <a:pt x="217" y="372"/>
                  </a:lnTo>
                  <a:lnTo>
                    <a:pt x="217" y="372"/>
                  </a:lnTo>
                  <a:lnTo>
                    <a:pt x="217" y="372"/>
                  </a:lnTo>
                  <a:lnTo>
                    <a:pt x="248" y="372"/>
                  </a:lnTo>
                  <a:lnTo>
                    <a:pt x="248" y="372"/>
                  </a:lnTo>
                  <a:lnTo>
                    <a:pt x="279" y="372"/>
                  </a:lnTo>
                  <a:lnTo>
                    <a:pt x="279" y="372"/>
                  </a:lnTo>
                  <a:lnTo>
                    <a:pt x="279" y="372"/>
                  </a:lnTo>
                  <a:lnTo>
                    <a:pt x="279" y="372"/>
                  </a:lnTo>
                  <a:cubicBezTo>
                    <a:pt x="310" y="342"/>
                    <a:pt x="310" y="342"/>
                    <a:pt x="341" y="342"/>
                  </a:cubicBezTo>
                  <a:lnTo>
                    <a:pt x="341" y="342"/>
                  </a:lnTo>
                  <a:cubicBezTo>
                    <a:pt x="341" y="311"/>
                    <a:pt x="341" y="311"/>
                    <a:pt x="341" y="311"/>
                  </a:cubicBezTo>
                  <a:lnTo>
                    <a:pt x="341" y="311"/>
                  </a:lnTo>
                  <a:cubicBezTo>
                    <a:pt x="341" y="280"/>
                    <a:pt x="341" y="280"/>
                    <a:pt x="341" y="248"/>
                  </a:cubicBezTo>
                  <a:lnTo>
                    <a:pt x="372" y="248"/>
                  </a:lnTo>
                  <a:lnTo>
                    <a:pt x="341" y="218"/>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 name="Freeform 16"/>
            <p:cNvSpPr>
              <a:spLocks noChangeArrowheads="1"/>
            </p:cNvSpPr>
            <p:nvPr/>
          </p:nvSpPr>
          <p:spPr bwMode="auto">
            <a:xfrm>
              <a:off x="4327525" y="2884488"/>
              <a:ext cx="44450" cy="133350"/>
            </a:xfrm>
            <a:custGeom>
              <a:avLst/>
              <a:gdLst>
                <a:gd name="T0" fmla="*/ 31 w 125"/>
                <a:gd name="T1" fmla="*/ 186 h 372"/>
                <a:gd name="T2" fmla="*/ 31 w 125"/>
                <a:gd name="T3" fmla="*/ 186 h 372"/>
                <a:gd name="T4" fmla="*/ 31 w 125"/>
                <a:gd name="T5" fmla="*/ 154 h 372"/>
                <a:gd name="T6" fmla="*/ 31 w 125"/>
                <a:gd name="T7" fmla="*/ 154 h 372"/>
                <a:gd name="T8" fmla="*/ 31 w 125"/>
                <a:gd name="T9" fmla="*/ 154 h 372"/>
                <a:gd name="T10" fmla="*/ 31 w 125"/>
                <a:gd name="T11" fmla="*/ 154 h 372"/>
                <a:gd name="T12" fmla="*/ 31 w 125"/>
                <a:gd name="T13" fmla="*/ 124 h 372"/>
                <a:gd name="T14" fmla="*/ 62 w 125"/>
                <a:gd name="T15" fmla="*/ 93 h 372"/>
                <a:gd name="T16" fmla="*/ 62 w 125"/>
                <a:gd name="T17" fmla="*/ 93 h 372"/>
                <a:gd name="T18" fmla="*/ 62 w 125"/>
                <a:gd name="T19" fmla="*/ 93 h 372"/>
                <a:gd name="T20" fmla="*/ 62 w 125"/>
                <a:gd name="T21" fmla="*/ 31 h 372"/>
                <a:gd name="T22" fmla="*/ 31 w 125"/>
                <a:gd name="T23" fmla="*/ 0 h 372"/>
                <a:gd name="T24" fmla="*/ 31 w 125"/>
                <a:gd name="T25" fmla="*/ 0 h 372"/>
                <a:gd name="T26" fmla="*/ 31 w 125"/>
                <a:gd name="T27" fmla="*/ 0 h 372"/>
                <a:gd name="T28" fmla="*/ 31 w 125"/>
                <a:gd name="T29" fmla="*/ 0 h 372"/>
                <a:gd name="T30" fmla="*/ 31 w 125"/>
                <a:gd name="T31" fmla="*/ 31 h 372"/>
                <a:gd name="T32" fmla="*/ 31 w 125"/>
                <a:gd name="T33" fmla="*/ 62 h 372"/>
                <a:gd name="T34" fmla="*/ 31 w 125"/>
                <a:gd name="T35" fmla="*/ 62 h 372"/>
                <a:gd name="T36" fmla="*/ 31 w 125"/>
                <a:gd name="T37" fmla="*/ 93 h 372"/>
                <a:gd name="T38" fmla="*/ 31 w 125"/>
                <a:gd name="T39" fmla="*/ 124 h 372"/>
                <a:gd name="T40" fmla="*/ 0 w 125"/>
                <a:gd name="T41" fmla="*/ 186 h 372"/>
                <a:gd name="T42" fmla="*/ 0 w 125"/>
                <a:gd name="T43" fmla="*/ 186 h 372"/>
                <a:gd name="T44" fmla="*/ 0 w 125"/>
                <a:gd name="T45" fmla="*/ 186 h 372"/>
                <a:gd name="T46" fmla="*/ 0 w 125"/>
                <a:gd name="T47" fmla="*/ 186 h 372"/>
                <a:gd name="T48" fmla="*/ 0 w 125"/>
                <a:gd name="T49" fmla="*/ 186 h 372"/>
                <a:gd name="T50" fmla="*/ 0 w 125"/>
                <a:gd name="T51" fmla="*/ 186 h 372"/>
                <a:gd name="T52" fmla="*/ 0 w 125"/>
                <a:gd name="T53" fmla="*/ 217 h 372"/>
                <a:gd name="T54" fmla="*/ 0 w 125"/>
                <a:gd name="T55" fmla="*/ 217 h 372"/>
                <a:gd name="T56" fmla="*/ 31 w 125"/>
                <a:gd name="T57" fmla="*/ 248 h 372"/>
                <a:gd name="T58" fmla="*/ 31 w 125"/>
                <a:gd name="T59" fmla="*/ 248 h 372"/>
                <a:gd name="T60" fmla="*/ 31 w 125"/>
                <a:gd name="T61" fmla="*/ 248 h 372"/>
                <a:gd name="T62" fmla="*/ 31 w 125"/>
                <a:gd name="T63" fmla="*/ 248 h 372"/>
                <a:gd name="T64" fmla="*/ 62 w 125"/>
                <a:gd name="T65" fmla="*/ 248 h 372"/>
                <a:gd name="T66" fmla="*/ 62 w 125"/>
                <a:gd name="T67" fmla="*/ 248 h 372"/>
                <a:gd name="T68" fmla="*/ 93 w 125"/>
                <a:gd name="T69" fmla="*/ 279 h 372"/>
                <a:gd name="T70" fmla="*/ 93 w 125"/>
                <a:gd name="T71" fmla="*/ 310 h 372"/>
                <a:gd name="T72" fmla="*/ 93 w 125"/>
                <a:gd name="T73" fmla="*/ 310 h 372"/>
                <a:gd name="T74" fmla="*/ 93 w 125"/>
                <a:gd name="T75" fmla="*/ 310 h 372"/>
                <a:gd name="T76" fmla="*/ 93 w 125"/>
                <a:gd name="T77" fmla="*/ 371 h 372"/>
                <a:gd name="T78" fmla="*/ 93 w 125"/>
                <a:gd name="T79" fmla="*/ 371 h 372"/>
                <a:gd name="T80" fmla="*/ 93 w 125"/>
                <a:gd name="T81" fmla="*/ 371 h 372"/>
                <a:gd name="T82" fmla="*/ 93 w 125"/>
                <a:gd name="T83" fmla="*/ 371 h 372"/>
                <a:gd name="T84" fmla="*/ 93 w 125"/>
                <a:gd name="T85" fmla="*/ 371 h 372"/>
                <a:gd name="T86" fmla="*/ 124 w 125"/>
                <a:gd name="T87" fmla="*/ 371 h 372"/>
                <a:gd name="T88" fmla="*/ 124 w 125"/>
                <a:gd name="T89" fmla="*/ 371 h 372"/>
                <a:gd name="T90" fmla="*/ 124 w 125"/>
                <a:gd name="T91" fmla="*/ 341 h 372"/>
                <a:gd name="T92" fmla="*/ 124 w 125"/>
                <a:gd name="T93" fmla="*/ 341 h 372"/>
                <a:gd name="T94" fmla="*/ 124 w 125"/>
                <a:gd name="T95" fmla="*/ 310 h 372"/>
                <a:gd name="T96" fmla="*/ 124 w 125"/>
                <a:gd name="T97" fmla="*/ 279 h 372"/>
                <a:gd name="T98" fmla="*/ 124 w 125"/>
                <a:gd name="T99" fmla="*/ 279 h 372"/>
                <a:gd name="T100" fmla="*/ 93 w 125"/>
                <a:gd name="T101" fmla="*/ 279 h 372"/>
                <a:gd name="T102" fmla="*/ 62 w 125"/>
                <a:gd name="T103" fmla="*/ 248 h 372"/>
                <a:gd name="T104" fmla="*/ 62 w 125"/>
                <a:gd name="T105" fmla="*/ 217 h 372"/>
                <a:gd name="T106" fmla="*/ 62 w 125"/>
                <a:gd name="T107" fmla="*/ 217 h 372"/>
                <a:gd name="T108" fmla="*/ 31 w 125"/>
                <a:gd name="T109" fmla="*/ 18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5" h="372">
                  <a:moveTo>
                    <a:pt x="31" y="186"/>
                  </a:moveTo>
                  <a:lnTo>
                    <a:pt x="31" y="186"/>
                  </a:lnTo>
                  <a:cubicBezTo>
                    <a:pt x="31" y="186"/>
                    <a:pt x="31" y="186"/>
                    <a:pt x="31" y="154"/>
                  </a:cubicBezTo>
                  <a:lnTo>
                    <a:pt x="31" y="154"/>
                  </a:lnTo>
                  <a:lnTo>
                    <a:pt x="31" y="154"/>
                  </a:lnTo>
                  <a:lnTo>
                    <a:pt x="31" y="154"/>
                  </a:lnTo>
                  <a:cubicBezTo>
                    <a:pt x="31" y="154"/>
                    <a:pt x="31" y="154"/>
                    <a:pt x="31" y="124"/>
                  </a:cubicBezTo>
                  <a:cubicBezTo>
                    <a:pt x="31" y="124"/>
                    <a:pt x="31" y="124"/>
                    <a:pt x="62" y="93"/>
                  </a:cubicBezTo>
                  <a:lnTo>
                    <a:pt x="62" y="93"/>
                  </a:lnTo>
                  <a:lnTo>
                    <a:pt x="62" y="93"/>
                  </a:lnTo>
                  <a:cubicBezTo>
                    <a:pt x="62" y="62"/>
                    <a:pt x="62" y="31"/>
                    <a:pt x="62" y="31"/>
                  </a:cubicBezTo>
                  <a:lnTo>
                    <a:pt x="31" y="0"/>
                  </a:lnTo>
                  <a:lnTo>
                    <a:pt x="31" y="0"/>
                  </a:lnTo>
                  <a:lnTo>
                    <a:pt x="31" y="0"/>
                  </a:lnTo>
                  <a:lnTo>
                    <a:pt x="31" y="0"/>
                  </a:lnTo>
                  <a:lnTo>
                    <a:pt x="31" y="31"/>
                  </a:lnTo>
                  <a:lnTo>
                    <a:pt x="31" y="62"/>
                  </a:lnTo>
                  <a:lnTo>
                    <a:pt x="31" y="62"/>
                  </a:lnTo>
                  <a:lnTo>
                    <a:pt x="31" y="93"/>
                  </a:lnTo>
                  <a:lnTo>
                    <a:pt x="31" y="124"/>
                  </a:lnTo>
                  <a:cubicBezTo>
                    <a:pt x="31" y="154"/>
                    <a:pt x="31" y="154"/>
                    <a:pt x="0" y="186"/>
                  </a:cubicBezTo>
                  <a:lnTo>
                    <a:pt x="0" y="186"/>
                  </a:lnTo>
                  <a:lnTo>
                    <a:pt x="0" y="186"/>
                  </a:lnTo>
                  <a:lnTo>
                    <a:pt x="0" y="186"/>
                  </a:lnTo>
                  <a:lnTo>
                    <a:pt x="0" y="186"/>
                  </a:lnTo>
                  <a:lnTo>
                    <a:pt x="0" y="186"/>
                  </a:lnTo>
                  <a:cubicBezTo>
                    <a:pt x="0" y="217"/>
                    <a:pt x="0" y="217"/>
                    <a:pt x="0" y="217"/>
                  </a:cubicBezTo>
                  <a:lnTo>
                    <a:pt x="0" y="217"/>
                  </a:lnTo>
                  <a:cubicBezTo>
                    <a:pt x="0" y="248"/>
                    <a:pt x="31" y="248"/>
                    <a:pt x="31" y="248"/>
                  </a:cubicBezTo>
                  <a:lnTo>
                    <a:pt x="31" y="248"/>
                  </a:lnTo>
                  <a:lnTo>
                    <a:pt x="31" y="248"/>
                  </a:lnTo>
                  <a:lnTo>
                    <a:pt x="31" y="248"/>
                  </a:lnTo>
                  <a:lnTo>
                    <a:pt x="62" y="248"/>
                  </a:lnTo>
                  <a:lnTo>
                    <a:pt x="62" y="248"/>
                  </a:lnTo>
                  <a:cubicBezTo>
                    <a:pt x="62" y="248"/>
                    <a:pt x="93" y="248"/>
                    <a:pt x="93" y="279"/>
                  </a:cubicBezTo>
                  <a:lnTo>
                    <a:pt x="93" y="310"/>
                  </a:lnTo>
                  <a:lnTo>
                    <a:pt x="93" y="310"/>
                  </a:lnTo>
                  <a:lnTo>
                    <a:pt x="93" y="310"/>
                  </a:lnTo>
                  <a:cubicBezTo>
                    <a:pt x="93" y="341"/>
                    <a:pt x="93" y="341"/>
                    <a:pt x="93" y="371"/>
                  </a:cubicBezTo>
                  <a:lnTo>
                    <a:pt x="93" y="371"/>
                  </a:lnTo>
                  <a:lnTo>
                    <a:pt x="93" y="371"/>
                  </a:lnTo>
                  <a:lnTo>
                    <a:pt x="93" y="371"/>
                  </a:lnTo>
                  <a:lnTo>
                    <a:pt x="93" y="371"/>
                  </a:lnTo>
                  <a:cubicBezTo>
                    <a:pt x="93" y="371"/>
                    <a:pt x="93" y="371"/>
                    <a:pt x="124" y="371"/>
                  </a:cubicBezTo>
                  <a:lnTo>
                    <a:pt x="124" y="371"/>
                  </a:lnTo>
                  <a:lnTo>
                    <a:pt x="124" y="341"/>
                  </a:lnTo>
                  <a:lnTo>
                    <a:pt x="124" y="341"/>
                  </a:lnTo>
                  <a:lnTo>
                    <a:pt x="124" y="310"/>
                  </a:lnTo>
                  <a:cubicBezTo>
                    <a:pt x="124" y="310"/>
                    <a:pt x="124" y="310"/>
                    <a:pt x="124" y="279"/>
                  </a:cubicBezTo>
                  <a:lnTo>
                    <a:pt x="124" y="279"/>
                  </a:lnTo>
                  <a:cubicBezTo>
                    <a:pt x="93" y="279"/>
                    <a:pt x="93" y="279"/>
                    <a:pt x="93" y="279"/>
                  </a:cubicBezTo>
                  <a:cubicBezTo>
                    <a:pt x="93" y="248"/>
                    <a:pt x="93" y="248"/>
                    <a:pt x="62" y="248"/>
                  </a:cubicBezTo>
                  <a:cubicBezTo>
                    <a:pt x="62" y="217"/>
                    <a:pt x="62" y="217"/>
                    <a:pt x="62" y="217"/>
                  </a:cubicBezTo>
                  <a:lnTo>
                    <a:pt x="62" y="217"/>
                  </a:lnTo>
                  <a:cubicBezTo>
                    <a:pt x="62" y="217"/>
                    <a:pt x="31" y="217"/>
                    <a:pt x="31" y="18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 name="Freeform 17"/>
            <p:cNvSpPr>
              <a:spLocks noChangeArrowheads="1"/>
            </p:cNvSpPr>
            <p:nvPr/>
          </p:nvSpPr>
          <p:spPr bwMode="auto">
            <a:xfrm>
              <a:off x="3333750" y="2025650"/>
              <a:ext cx="146050" cy="123825"/>
            </a:xfrm>
            <a:custGeom>
              <a:avLst/>
              <a:gdLst>
                <a:gd name="T0" fmla="*/ 217 w 405"/>
                <a:gd name="T1" fmla="*/ 217 h 342"/>
                <a:gd name="T2" fmla="*/ 217 w 405"/>
                <a:gd name="T3" fmla="*/ 217 h 342"/>
                <a:gd name="T4" fmla="*/ 217 w 405"/>
                <a:gd name="T5" fmla="*/ 31 h 342"/>
                <a:gd name="T6" fmla="*/ 404 w 405"/>
                <a:gd name="T7" fmla="*/ 31 h 342"/>
                <a:gd name="T8" fmla="*/ 404 w 405"/>
                <a:gd name="T9" fmla="*/ 0 h 342"/>
                <a:gd name="T10" fmla="*/ 217 w 405"/>
                <a:gd name="T11" fmla="*/ 0 h 342"/>
                <a:gd name="T12" fmla="*/ 186 w 405"/>
                <a:gd name="T13" fmla="*/ 31 h 342"/>
                <a:gd name="T14" fmla="*/ 156 w 405"/>
                <a:gd name="T15" fmla="*/ 63 h 342"/>
                <a:gd name="T16" fmla="*/ 124 w 405"/>
                <a:gd name="T17" fmla="*/ 94 h 342"/>
                <a:gd name="T18" fmla="*/ 124 w 405"/>
                <a:gd name="T19" fmla="*/ 94 h 342"/>
                <a:gd name="T20" fmla="*/ 124 w 405"/>
                <a:gd name="T21" fmla="*/ 155 h 342"/>
                <a:gd name="T22" fmla="*/ 124 w 405"/>
                <a:gd name="T23" fmla="*/ 155 h 342"/>
                <a:gd name="T24" fmla="*/ 93 w 405"/>
                <a:gd name="T25" fmla="*/ 187 h 342"/>
                <a:gd name="T26" fmla="*/ 62 w 405"/>
                <a:gd name="T27" fmla="*/ 217 h 342"/>
                <a:gd name="T28" fmla="*/ 62 w 405"/>
                <a:gd name="T29" fmla="*/ 217 h 342"/>
                <a:gd name="T30" fmla="*/ 32 w 405"/>
                <a:gd name="T31" fmla="*/ 248 h 342"/>
                <a:gd name="T32" fmla="*/ 32 w 405"/>
                <a:gd name="T33" fmla="*/ 311 h 342"/>
                <a:gd name="T34" fmla="*/ 0 w 405"/>
                <a:gd name="T35" fmla="*/ 311 h 342"/>
                <a:gd name="T36" fmla="*/ 0 w 405"/>
                <a:gd name="T37" fmla="*/ 341 h 342"/>
                <a:gd name="T38" fmla="*/ 0 w 405"/>
                <a:gd name="T39" fmla="*/ 341 h 342"/>
                <a:gd name="T40" fmla="*/ 156 w 405"/>
                <a:gd name="T41" fmla="*/ 341 h 342"/>
                <a:gd name="T42" fmla="*/ 156 w 405"/>
                <a:gd name="T43" fmla="*/ 341 h 342"/>
                <a:gd name="T44" fmla="*/ 156 w 405"/>
                <a:gd name="T45" fmla="*/ 311 h 342"/>
                <a:gd name="T46" fmla="*/ 186 w 405"/>
                <a:gd name="T47" fmla="*/ 248 h 342"/>
                <a:gd name="T48" fmla="*/ 217 w 405"/>
                <a:gd name="T49" fmla="*/ 21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5" h="342">
                  <a:moveTo>
                    <a:pt x="217" y="217"/>
                  </a:moveTo>
                  <a:lnTo>
                    <a:pt x="217" y="217"/>
                  </a:lnTo>
                  <a:cubicBezTo>
                    <a:pt x="217" y="31"/>
                    <a:pt x="217" y="31"/>
                    <a:pt x="217" y="31"/>
                  </a:cubicBezTo>
                  <a:cubicBezTo>
                    <a:pt x="404" y="31"/>
                    <a:pt x="404" y="31"/>
                    <a:pt x="404" y="31"/>
                  </a:cubicBezTo>
                  <a:cubicBezTo>
                    <a:pt x="404" y="0"/>
                    <a:pt x="404" y="0"/>
                    <a:pt x="404" y="0"/>
                  </a:cubicBezTo>
                  <a:cubicBezTo>
                    <a:pt x="217" y="0"/>
                    <a:pt x="217" y="0"/>
                    <a:pt x="217" y="0"/>
                  </a:cubicBezTo>
                  <a:cubicBezTo>
                    <a:pt x="217" y="0"/>
                    <a:pt x="186" y="0"/>
                    <a:pt x="186" y="31"/>
                  </a:cubicBezTo>
                  <a:cubicBezTo>
                    <a:pt x="186" y="31"/>
                    <a:pt x="186" y="63"/>
                    <a:pt x="156" y="63"/>
                  </a:cubicBezTo>
                  <a:lnTo>
                    <a:pt x="124" y="94"/>
                  </a:lnTo>
                  <a:lnTo>
                    <a:pt x="124" y="94"/>
                  </a:lnTo>
                  <a:cubicBezTo>
                    <a:pt x="124" y="124"/>
                    <a:pt x="124" y="124"/>
                    <a:pt x="124" y="155"/>
                  </a:cubicBezTo>
                  <a:lnTo>
                    <a:pt x="124" y="155"/>
                  </a:lnTo>
                  <a:cubicBezTo>
                    <a:pt x="124" y="155"/>
                    <a:pt x="124" y="187"/>
                    <a:pt x="93" y="187"/>
                  </a:cubicBezTo>
                  <a:cubicBezTo>
                    <a:pt x="93" y="187"/>
                    <a:pt x="93" y="217"/>
                    <a:pt x="62" y="217"/>
                  </a:cubicBezTo>
                  <a:lnTo>
                    <a:pt x="62" y="217"/>
                  </a:lnTo>
                  <a:lnTo>
                    <a:pt x="32" y="248"/>
                  </a:lnTo>
                  <a:cubicBezTo>
                    <a:pt x="32" y="279"/>
                    <a:pt x="32" y="279"/>
                    <a:pt x="32" y="311"/>
                  </a:cubicBezTo>
                  <a:lnTo>
                    <a:pt x="0" y="311"/>
                  </a:lnTo>
                  <a:cubicBezTo>
                    <a:pt x="0" y="341"/>
                    <a:pt x="0" y="341"/>
                    <a:pt x="0" y="341"/>
                  </a:cubicBezTo>
                  <a:lnTo>
                    <a:pt x="0" y="341"/>
                  </a:lnTo>
                  <a:cubicBezTo>
                    <a:pt x="156" y="341"/>
                    <a:pt x="156" y="341"/>
                    <a:pt x="156" y="341"/>
                  </a:cubicBezTo>
                  <a:lnTo>
                    <a:pt x="156" y="341"/>
                  </a:lnTo>
                  <a:lnTo>
                    <a:pt x="156" y="311"/>
                  </a:lnTo>
                  <a:cubicBezTo>
                    <a:pt x="156" y="279"/>
                    <a:pt x="156" y="279"/>
                    <a:pt x="186" y="248"/>
                  </a:cubicBezTo>
                  <a:cubicBezTo>
                    <a:pt x="186" y="217"/>
                    <a:pt x="217" y="217"/>
                    <a:pt x="217" y="217"/>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 name="Freeform 18"/>
            <p:cNvSpPr>
              <a:spLocks noChangeArrowheads="1"/>
            </p:cNvSpPr>
            <p:nvPr/>
          </p:nvSpPr>
          <p:spPr bwMode="auto">
            <a:xfrm>
              <a:off x="3502025" y="1801813"/>
              <a:ext cx="390525" cy="401637"/>
            </a:xfrm>
            <a:custGeom>
              <a:avLst/>
              <a:gdLst>
                <a:gd name="T0" fmla="*/ 0 w 1085"/>
                <a:gd name="T1" fmla="*/ 590 h 1117"/>
                <a:gd name="T2" fmla="*/ 559 w 1085"/>
                <a:gd name="T3" fmla="*/ 1023 h 1117"/>
                <a:gd name="T4" fmla="*/ 559 w 1085"/>
                <a:gd name="T5" fmla="*/ 1023 h 1117"/>
                <a:gd name="T6" fmla="*/ 651 w 1085"/>
                <a:gd name="T7" fmla="*/ 1085 h 1117"/>
                <a:gd name="T8" fmla="*/ 651 w 1085"/>
                <a:gd name="T9" fmla="*/ 1085 h 1117"/>
                <a:gd name="T10" fmla="*/ 744 w 1085"/>
                <a:gd name="T11" fmla="*/ 1085 h 1117"/>
                <a:gd name="T12" fmla="*/ 868 w 1085"/>
                <a:gd name="T13" fmla="*/ 992 h 1117"/>
                <a:gd name="T14" fmla="*/ 1055 w 1085"/>
                <a:gd name="T15" fmla="*/ 868 h 1117"/>
                <a:gd name="T16" fmla="*/ 1084 w 1085"/>
                <a:gd name="T17" fmla="*/ 837 h 1117"/>
                <a:gd name="T18" fmla="*/ 992 w 1085"/>
                <a:gd name="T19" fmla="*/ 775 h 1117"/>
                <a:gd name="T20" fmla="*/ 992 w 1085"/>
                <a:gd name="T21" fmla="*/ 744 h 1117"/>
                <a:gd name="T22" fmla="*/ 961 w 1085"/>
                <a:gd name="T23" fmla="*/ 714 h 1117"/>
                <a:gd name="T24" fmla="*/ 931 w 1085"/>
                <a:gd name="T25" fmla="*/ 683 h 1117"/>
                <a:gd name="T26" fmla="*/ 961 w 1085"/>
                <a:gd name="T27" fmla="*/ 651 h 1117"/>
                <a:gd name="T28" fmla="*/ 961 w 1085"/>
                <a:gd name="T29" fmla="*/ 590 h 1117"/>
                <a:gd name="T30" fmla="*/ 961 w 1085"/>
                <a:gd name="T31" fmla="*/ 496 h 1117"/>
                <a:gd name="T32" fmla="*/ 961 w 1085"/>
                <a:gd name="T33" fmla="*/ 466 h 1117"/>
                <a:gd name="T34" fmla="*/ 931 w 1085"/>
                <a:gd name="T35" fmla="*/ 435 h 1117"/>
                <a:gd name="T36" fmla="*/ 931 w 1085"/>
                <a:gd name="T37" fmla="*/ 372 h 1117"/>
                <a:gd name="T38" fmla="*/ 899 w 1085"/>
                <a:gd name="T39" fmla="*/ 311 h 1117"/>
                <a:gd name="T40" fmla="*/ 899 w 1085"/>
                <a:gd name="T41" fmla="*/ 279 h 1117"/>
                <a:gd name="T42" fmla="*/ 837 w 1085"/>
                <a:gd name="T43" fmla="*/ 218 h 1117"/>
                <a:gd name="T44" fmla="*/ 837 w 1085"/>
                <a:gd name="T45" fmla="*/ 187 h 1117"/>
                <a:gd name="T46" fmla="*/ 868 w 1085"/>
                <a:gd name="T47" fmla="*/ 124 h 1117"/>
                <a:gd name="T48" fmla="*/ 899 w 1085"/>
                <a:gd name="T49" fmla="*/ 94 h 1117"/>
                <a:gd name="T50" fmla="*/ 899 w 1085"/>
                <a:gd name="T51" fmla="*/ 31 h 1117"/>
                <a:gd name="T52" fmla="*/ 868 w 1085"/>
                <a:gd name="T53" fmla="*/ 0 h 1117"/>
                <a:gd name="T54" fmla="*/ 868 w 1085"/>
                <a:gd name="T55" fmla="*/ 0 h 1117"/>
                <a:gd name="T56" fmla="*/ 775 w 1085"/>
                <a:gd name="T57" fmla="*/ 31 h 1117"/>
                <a:gd name="T58" fmla="*/ 713 w 1085"/>
                <a:gd name="T59" fmla="*/ 0 h 1117"/>
                <a:gd name="T60" fmla="*/ 683 w 1085"/>
                <a:gd name="T61" fmla="*/ 0 h 1117"/>
                <a:gd name="T62" fmla="*/ 620 w 1085"/>
                <a:gd name="T63" fmla="*/ 31 h 1117"/>
                <a:gd name="T64" fmla="*/ 527 w 1085"/>
                <a:gd name="T65" fmla="*/ 31 h 1117"/>
                <a:gd name="T66" fmla="*/ 403 w 1085"/>
                <a:gd name="T67" fmla="*/ 94 h 1117"/>
                <a:gd name="T68" fmla="*/ 372 w 1085"/>
                <a:gd name="T69" fmla="*/ 124 h 1117"/>
                <a:gd name="T70" fmla="*/ 372 w 1085"/>
                <a:gd name="T71" fmla="*/ 187 h 1117"/>
                <a:gd name="T72" fmla="*/ 403 w 1085"/>
                <a:gd name="T73" fmla="*/ 311 h 1117"/>
                <a:gd name="T74" fmla="*/ 372 w 1085"/>
                <a:gd name="T75" fmla="*/ 342 h 1117"/>
                <a:gd name="T76" fmla="*/ 311 w 1085"/>
                <a:gd name="T77" fmla="*/ 342 h 1117"/>
                <a:gd name="T78" fmla="*/ 279 w 1085"/>
                <a:gd name="T79" fmla="*/ 372 h 1117"/>
                <a:gd name="T80" fmla="*/ 248 w 1085"/>
                <a:gd name="T81" fmla="*/ 372 h 1117"/>
                <a:gd name="T82" fmla="*/ 217 w 1085"/>
                <a:gd name="T83" fmla="*/ 435 h 1117"/>
                <a:gd name="T84" fmla="*/ 186 w 1085"/>
                <a:gd name="T85" fmla="*/ 435 h 1117"/>
                <a:gd name="T86" fmla="*/ 124 w 1085"/>
                <a:gd name="T87" fmla="*/ 466 h 1117"/>
                <a:gd name="T88" fmla="*/ 93 w 1085"/>
                <a:gd name="T89" fmla="*/ 496 h 1117"/>
                <a:gd name="T90" fmla="*/ 63 w 1085"/>
                <a:gd name="T91" fmla="*/ 496 h 1117"/>
                <a:gd name="T92" fmla="*/ 31 w 1085"/>
                <a:gd name="T93" fmla="*/ 496 h 1117"/>
                <a:gd name="T94" fmla="*/ 0 w 1085"/>
                <a:gd name="T95" fmla="*/ 55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85" h="1117">
                  <a:moveTo>
                    <a:pt x="0" y="590"/>
                  </a:moveTo>
                  <a:lnTo>
                    <a:pt x="0" y="590"/>
                  </a:lnTo>
                  <a:lnTo>
                    <a:pt x="0" y="590"/>
                  </a:lnTo>
                  <a:cubicBezTo>
                    <a:pt x="527" y="992"/>
                    <a:pt x="527" y="992"/>
                    <a:pt x="527" y="992"/>
                  </a:cubicBezTo>
                  <a:lnTo>
                    <a:pt x="527" y="992"/>
                  </a:lnTo>
                  <a:cubicBezTo>
                    <a:pt x="559" y="1023"/>
                    <a:pt x="559" y="1023"/>
                    <a:pt x="559" y="1023"/>
                  </a:cubicBezTo>
                  <a:lnTo>
                    <a:pt x="559" y="1023"/>
                  </a:lnTo>
                  <a:lnTo>
                    <a:pt x="559" y="1023"/>
                  </a:lnTo>
                  <a:lnTo>
                    <a:pt x="559" y="1023"/>
                  </a:lnTo>
                  <a:cubicBezTo>
                    <a:pt x="589" y="1023"/>
                    <a:pt x="589" y="1023"/>
                    <a:pt x="589" y="1055"/>
                  </a:cubicBezTo>
                  <a:cubicBezTo>
                    <a:pt x="620" y="1055"/>
                    <a:pt x="620" y="1055"/>
                    <a:pt x="620" y="1055"/>
                  </a:cubicBezTo>
                  <a:cubicBezTo>
                    <a:pt x="651" y="1055"/>
                    <a:pt x="651" y="1085"/>
                    <a:pt x="651" y="1085"/>
                  </a:cubicBezTo>
                  <a:cubicBezTo>
                    <a:pt x="651" y="1116"/>
                    <a:pt x="651" y="1116"/>
                    <a:pt x="651" y="1116"/>
                  </a:cubicBezTo>
                  <a:lnTo>
                    <a:pt x="651" y="1116"/>
                  </a:lnTo>
                  <a:cubicBezTo>
                    <a:pt x="651" y="1085"/>
                    <a:pt x="651" y="1085"/>
                    <a:pt x="651" y="1085"/>
                  </a:cubicBezTo>
                  <a:cubicBezTo>
                    <a:pt x="683" y="1085"/>
                    <a:pt x="683" y="1085"/>
                    <a:pt x="683" y="1085"/>
                  </a:cubicBezTo>
                  <a:cubicBezTo>
                    <a:pt x="683" y="1085"/>
                    <a:pt x="683" y="1085"/>
                    <a:pt x="713" y="1085"/>
                  </a:cubicBezTo>
                  <a:cubicBezTo>
                    <a:pt x="744" y="1085"/>
                    <a:pt x="744" y="1085"/>
                    <a:pt x="744" y="1085"/>
                  </a:cubicBezTo>
                  <a:cubicBezTo>
                    <a:pt x="775" y="1085"/>
                    <a:pt x="775" y="1055"/>
                    <a:pt x="807" y="1055"/>
                  </a:cubicBezTo>
                  <a:lnTo>
                    <a:pt x="807" y="1055"/>
                  </a:lnTo>
                  <a:cubicBezTo>
                    <a:pt x="837" y="1023"/>
                    <a:pt x="837" y="992"/>
                    <a:pt x="868" y="992"/>
                  </a:cubicBezTo>
                  <a:cubicBezTo>
                    <a:pt x="899" y="961"/>
                    <a:pt x="961" y="899"/>
                    <a:pt x="1023" y="868"/>
                  </a:cubicBezTo>
                  <a:cubicBezTo>
                    <a:pt x="1055" y="868"/>
                    <a:pt x="1055" y="868"/>
                    <a:pt x="1055" y="868"/>
                  </a:cubicBezTo>
                  <a:lnTo>
                    <a:pt x="1055" y="868"/>
                  </a:lnTo>
                  <a:lnTo>
                    <a:pt x="1055" y="868"/>
                  </a:lnTo>
                  <a:cubicBezTo>
                    <a:pt x="1084" y="837"/>
                    <a:pt x="1084" y="837"/>
                    <a:pt x="1084" y="837"/>
                  </a:cubicBezTo>
                  <a:lnTo>
                    <a:pt x="1084" y="837"/>
                  </a:lnTo>
                  <a:cubicBezTo>
                    <a:pt x="1054" y="807"/>
                    <a:pt x="1055" y="807"/>
                    <a:pt x="1055" y="807"/>
                  </a:cubicBezTo>
                  <a:lnTo>
                    <a:pt x="1023" y="807"/>
                  </a:lnTo>
                  <a:cubicBezTo>
                    <a:pt x="992" y="807"/>
                    <a:pt x="992" y="775"/>
                    <a:pt x="992" y="775"/>
                  </a:cubicBezTo>
                  <a:lnTo>
                    <a:pt x="992" y="775"/>
                  </a:lnTo>
                  <a:cubicBezTo>
                    <a:pt x="992" y="775"/>
                    <a:pt x="992" y="775"/>
                    <a:pt x="992" y="744"/>
                  </a:cubicBezTo>
                  <a:lnTo>
                    <a:pt x="992" y="744"/>
                  </a:lnTo>
                  <a:lnTo>
                    <a:pt x="992" y="744"/>
                  </a:lnTo>
                  <a:lnTo>
                    <a:pt x="961" y="714"/>
                  </a:lnTo>
                  <a:lnTo>
                    <a:pt x="961" y="714"/>
                  </a:lnTo>
                  <a:lnTo>
                    <a:pt x="961" y="714"/>
                  </a:lnTo>
                  <a:lnTo>
                    <a:pt x="931" y="683"/>
                  </a:lnTo>
                  <a:lnTo>
                    <a:pt x="931" y="683"/>
                  </a:lnTo>
                  <a:lnTo>
                    <a:pt x="961" y="651"/>
                  </a:lnTo>
                  <a:lnTo>
                    <a:pt x="961" y="651"/>
                  </a:lnTo>
                  <a:lnTo>
                    <a:pt x="961" y="651"/>
                  </a:lnTo>
                  <a:cubicBezTo>
                    <a:pt x="961" y="620"/>
                    <a:pt x="961" y="620"/>
                    <a:pt x="961" y="620"/>
                  </a:cubicBezTo>
                  <a:lnTo>
                    <a:pt x="961" y="590"/>
                  </a:lnTo>
                  <a:lnTo>
                    <a:pt x="961" y="590"/>
                  </a:lnTo>
                  <a:lnTo>
                    <a:pt x="961" y="559"/>
                  </a:lnTo>
                  <a:cubicBezTo>
                    <a:pt x="961" y="559"/>
                    <a:pt x="961" y="559"/>
                    <a:pt x="961" y="527"/>
                  </a:cubicBezTo>
                  <a:lnTo>
                    <a:pt x="961" y="496"/>
                  </a:lnTo>
                  <a:cubicBezTo>
                    <a:pt x="961" y="496"/>
                    <a:pt x="961" y="496"/>
                    <a:pt x="961" y="466"/>
                  </a:cubicBezTo>
                  <a:lnTo>
                    <a:pt x="961" y="466"/>
                  </a:lnTo>
                  <a:lnTo>
                    <a:pt x="961" y="466"/>
                  </a:lnTo>
                  <a:cubicBezTo>
                    <a:pt x="961" y="466"/>
                    <a:pt x="931" y="466"/>
                    <a:pt x="931" y="435"/>
                  </a:cubicBezTo>
                  <a:lnTo>
                    <a:pt x="931" y="435"/>
                  </a:lnTo>
                  <a:lnTo>
                    <a:pt x="931" y="435"/>
                  </a:lnTo>
                  <a:cubicBezTo>
                    <a:pt x="931" y="435"/>
                    <a:pt x="931" y="403"/>
                    <a:pt x="961" y="403"/>
                  </a:cubicBezTo>
                  <a:cubicBezTo>
                    <a:pt x="931" y="403"/>
                    <a:pt x="931" y="372"/>
                    <a:pt x="931" y="372"/>
                  </a:cubicBezTo>
                  <a:lnTo>
                    <a:pt x="931" y="372"/>
                  </a:lnTo>
                  <a:cubicBezTo>
                    <a:pt x="931" y="342"/>
                    <a:pt x="931" y="342"/>
                    <a:pt x="931" y="342"/>
                  </a:cubicBezTo>
                  <a:cubicBezTo>
                    <a:pt x="931" y="311"/>
                    <a:pt x="931" y="311"/>
                    <a:pt x="931" y="311"/>
                  </a:cubicBezTo>
                  <a:cubicBezTo>
                    <a:pt x="931" y="311"/>
                    <a:pt x="931" y="311"/>
                    <a:pt x="899" y="311"/>
                  </a:cubicBezTo>
                  <a:cubicBezTo>
                    <a:pt x="899" y="311"/>
                    <a:pt x="899" y="311"/>
                    <a:pt x="899" y="279"/>
                  </a:cubicBezTo>
                  <a:lnTo>
                    <a:pt x="899" y="279"/>
                  </a:lnTo>
                  <a:lnTo>
                    <a:pt x="899" y="279"/>
                  </a:lnTo>
                  <a:lnTo>
                    <a:pt x="899" y="279"/>
                  </a:lnTo>
                  <a:cubicBezTo>
                    <a:pt x="868" y="248"/>
                    <a:pt x="868" y="248"/>
                    <a:pt x="837" y="218"/>
                  </a:cubicBezTo>
                  <a:lnTo>
                    <a:pt x="837" y="218"/>
                  </a:lnTo>
                  <a:lnTo>
                    <a:pt x="837" y="218"/>
                  </a:lnTo>
                  <a:lnTo>
                    <a:pt x="837" y="187"/>
                  </a:lnTo>
                  <a:lnTo>
                    <a:pt x="837" y="187"/>
                  </a:lnTo>
                  <a:lnTo>
                    <a:pt x="837" y="187"/>
                  </a:lnTo>
                  <a:cubicBezTo>
                    <a:pt x="837" y="155"/>
                    <a:pt x="837" y="155"/>
                    <a:pt x="868" y="124"/>
                  </a:cubicBezTo>
                  <a:lnTo>
                    <a:pt x="868" y="124"/>
                  </a:lnTo>
                  <a:cubicBezTo>
                    <a:pt x="868" y="124"/>
                    <a:pt x="868" y="124"/>
                    <a:pt x="899" y="94"/>
                  </a:cubicBezTo>
                  <a:lnTo>
                    <a:pt x="899" y="94"/>
                  </a:lnTo>
                  <a:lnTo>
                    <a:pt x="899" y="94"/>
                  </a:lnTo>
                  <a:lnTo>
                    <a:pt x="899" y="63"/>
                  </a:lnTo>
                  <a:lnTo>
                    <a:pt x="899" y="63"/>
                  </a:lnTo>
                  <a:lnTo>
                    <a:pt x="899" y="31"/>
                  </a:lnTo>
                  <a:lnTo>
                    <a:pt x="899" y="31"/>
                  </a:lnTo>
                  <a:cubicBezTo>
                    <a:pt x="899" y="31"/>
                    <a:pt x="899" y="31"/>
                    <a:pt x="899" y="0"/>
                  </a:cubicBezTo>
                  <a:lnTo>
                    <a:pt x="868" y="0"/>
                  </a:lnTo>
                  <a:lnTo>
                    <a:pt x="868" y="0"/>
                  </a:lnTo>
                  <a:lnTo>
                    <a:pt x="868" y="0"/>
                  </a:lnTo>
                  <a:lnTo>
                    <a:pt x="868" y="0"/>
                  </a:lnTo>
                  <a:cubicBezTo>
                    <a:pt x="807" y="0"/>
                    <a:pt x="807" y="0"/>
                    <a:pt x="807" y="0"/>
                  </a:cubicBezTo>
                  <a:lnTo>
                    <a:pt x="807" y="0"/>
                  </a:lnTo>
                  <a:lnTo>
                    <a:pt x="775" y="31"/>
                  </a:lnTo>
                  <a:cubicBezTo>
                    <a:pt x="744" y="31"/>
                    <a:pt x="744" y="31"/>
                    <a:pt x="744" y="31"/>
                  </a:cubicBezTo>
                  <a:cubicBezTo>
                    <a:pt x="713" y="31"/>
                    <a:pt x="713" y="31"/>
                    <a:pt x="713" y="31"/>
                  </a:cubicBezTo>
                  <a:lnTo>
                    <a:pt x="713" y="0"/>
                  </a:lnTo>
                  <a:lnTo>
                    <a:pt x="713" y="0"/>
                  </a:lnTo>
                  <a:lnTo>
                    <a:pt x="713" y="0"/>
                  </a:lnTo>
                  <a:cubicBezTo>
                    <a:pt x="683" y="0"/>
                    <a:pt x="683" y="0"/>
                    <a:pt x="683" y="0"/>
                  </a:cubicBezTo>
                  <a:lnTo>
                    <a:pt x="683" y="0"/>
                  </a:lnTo>
                  <a:cubicBezTo>
                    <a:pt x="683" y="0"/>
                    <a:pt x="683" y="0"/>
                    <a:pt x="651" y="0"/>
                  </a:cubicBezTo>
                  <a:lnTo>
                    <a:pt x="620" y="31"/>
                  </a:lnTo>
                  <a:cubicBezTo>
                    <a:pt x="589" y="31"/>
                    <a:pt x="589" y="31"/>
                    <a:pt x="559" y="31"/>
                  </a:cubicBezTo>
                  <a:lnTo>
                    <a:pt x="559" y="31"/>
                  </a:lnTo>
                  <a:cubicBezTo>
                    <a:pt x="559" y="31"/>
                    <a:pt x="559" y="31"/>
                    <a:pt x="527" y="31"/>
                  </a:cubicBezTo>
                  <a:lnTo>
                    <a:pt x="496" y="63"/>
                  </a:lnTo>
                  <a:cubicBezTo>
                    <a:pt x="496" y="63"/>
                    <a:pt x="496" y="63"/>
                    <a:pt x="465" y="63"/>
                  </a:cubicBezTo>
                  <a:cubicBezTo>
                    <a:pt x="465" y="94"/>
                    <a:pt x="435" y="94"/>
                    <a:pt x="403" y="94"/>
                  </a:cubicBezTo>
                  <a:lnTo>
                    <a:pt x="403" y="94"/>
                  </a:lnTo>
                  <a:cubicBezTo>
                    <a:pt x="403" y="94"/>
                    <a:pt x="403" y="94"/>
                    <a:pt x="372" y="124"/>
                  </a:cubicBezTo>
                  <a:lnTo>
                    <a:pt x="372" y="124"/>
                  </a:lnTo>
                  <a:lnTo>
                    <a:pt x="372" y="124"/>
                  </a:lnTo>
                  <a:cubicBezTo>
                    <a:pt x="372" y="155"/>
                    <a:pt x="372" y="155"/>
                    <a:pt x="372" y="187"/>
                  </a:cubicBezTo>
                  <a:lnTo>
                    <a:pt x="372" y="187"/>
                  </a:lnTo>
                  <a:cubicBezTo>
                    <a:pt x="372" y="187"/>
                    <a:pt x="372" y="218"/>
                    <a:pt x="403" y="218"/>
                  </a:cubicBezTo>
                  <a:cubicBezTo>
                    <a:pt x="403" y="248"/>
                    <a:pt x="403" y="248"/>
                    <a:pt x="403" y="279"/>
                  </a:cubicBezTo>
                  <a:lnTo>
                    <a:pt x="403" y="311"/>
                  </a:lnTo>
                  <a:lnTo>
                    <a:pt x="403" y="311"/>
                  </a:lnTo>
                  <a:lnTo>
                    <a:pt x="403" y="311"/>
                  </a:lnTo>
                  <a:cubicBezTo>
                    <a:pt x="403" y="311"/>
                    <a:pt x="372" y="311"/>
                    <a:pt x="372" y="342"/>
                  </a:cubicBezTo>
                  <a:lnTo>
                    <a:pt x="372" y="342"/>
                  </a:lnTo>
                  <a:cubicBezTo>
                    <a:pt x="372" y="342"/>
                    <a:pt x="372" y="342"/>
                    <a:pt x="341" y="342"/>
                  </a:cubicBezTo>
                  <a:cubicBezTo>
                    <a:pt x="341" y="342"/>
                    <a:pt x="341" y="342"/>
                    <a:pt x="311" y="342"/>
                  </a:cubicBezTo>
                  <a:lnTo>
                    <a:pt x="311" y="342"/>
                  </a:lnTo>
                  <a:lnTo>
                    <a:pt x="279" y="372"/>
                  </a:lnTo>
                  <a:lnTo>
                    <a:pt x="279" y="372"/>
                  </a:lnTo>
                  <a:lnTo>
                    <a:pt x="279" y="372"/>
                  </a:lnTo>
                  <a:lnTo>
                    <a:pt x="279" y="372"/>
                  </a:lnTo>
                  <a:cubicBezTo>
                    <a:pt x="279" y="372"/>
                    <a:pt x="279" y="372"/>
                    <a:pt x="248" y="372"/>
                  </a:cubicBezTo>
                  <a:cubicBezTo>
                    <a:pt x="248" y="403"/>
                    <a:pt x="248" y="403"/>
                    <a:pt x="248" y="403"/>
                  </a:cubicBezTo>
                  <a:cubicBezTo>
                    <a:pt x="248" y="403"/>
                    <a:pt x="248" y="435"/>
                    <a:pt x="217" y="435"/>
                  </a:cubicBezTo>
                  <a:lnTo>
                    <a:pt x="217" y="435"/>
                  </a:lnTo>
                  <a:lnTo>
                    <a:pt x="217" y="435"/>
                  </a:lnTo>
                  <a:cubicBezTo>
                    <a:pt x="186" y="435"/>
                    <a:pt x="186" y="435"/>
                    <a:pt x="186" y="435"/>
                  </a:cubicBezTo>
                  <a:lnTo>
                    <a:pt x="186" y="435"/>
                  </a:lnTo>
                  <a:lnTo>
                    <a:pt x="186" y="435"/>
                  </a:lnTo>
                  <a:cubicBezTo>
                    <a:pt x="186" y="466"/>
                    <a:pt x="155" y="466"/>
                    <a:pt x="155" y="466"/>
                  </a:cubicBezTo>
                  <a:cubicBezTo>
                    <a:pt x="124" y="466"/>
                    <a:pt x="124" y="466"/>
                    <a:pt x="124" y="466"/>
                  </a:cubicBezTo>
                  <a:lnTo>
                    <a:pt x="124" y="466"/>
                  </a:lnTo>
                  <a:lnTo>
                    <a:pt x="124" y="466"/>
                  </a:lnTo>
                  <a:lnTo>
                    <a:pt x="93" y="496"/>
                  </a:lnTo>
                  <a:cubicBezTo>
                    <a:pt x="93" y="496"/>
                    <a:pt x="93" y="496"/>
                    <a:pt x="63" y="496"/>
                  </a:cubicBezTo>
                  <a:lnTo>
                    <a:pt x="63" y="496"/>
                  </a:lnTo>
                  <a:lnTo>
                    <a:pt x="63" y="496"/>
                  </a:lnTo>
                  <a:cubicBezTo>
                    <a:pt x="31" y="496"/>
                    <a:pt x="31" y="496"/>
                    <a:pt x="31" y="496"/>
                  </a:cubicBezTo>
                  <a:lnTo>
                    <a:pt x="31" y="496"/>
                  </a:lnTo>
                  <a:lnTo>
                    <a:pt x="31" y="496"/>
                  </a:lnTo>
                  <a:cubicBezTo>
                    <a:pt x="0" y="527"/>
                    <a:pt x="0" y="527"/>
                    <a:pt x="0" y="527"/>
                  </a:cubicBezTo>
                  <a:lnTo>
                    <a:pt x="0" y="527"/>
                  </a:lnTo>
                  <a:cubicBezTo>
                    <a:pt x="0" y="559"/>
                    <a:pt x="0" y="559"/>
                    <a:pt x="0" y="559"/>
                  </a:cubicBezTo>
                  <a:lnTo>
                    <a:pt x="0" y="59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2" name="Freeform 19"/>
            <p:cNvSpPr>
              <a:spLocks noChangeArrowheads="1"/>
            </p:cNvSpPr>
            <p:nvPr/>
          </p:nvSpPr>
          <p:spPr bwMode="auto">
            <a:xfrm>
              <a:off x="3848100" y="2427288"/>
              <a:ext cx="133350" cy="168275"/>
            </a:xfrm>
            <a:custGeom>
              <a:avLst/>
              <a:gdLst>
                <a:gd name="T0" fmla="*/ 0 w 372"/>
                <a:gd name="T1" fmla="*/ 310 h 466"/>
                <a:gd name="T2" fmla="*/ 62 w 372"/>
                <a:gd name="T3" fmla="*/ 372 h 466"/>
                <a:gd name="T4" fmla="*/ 62 w 372"/>
                <a:gd name="T5" fmla="*/ 465 h 466"/>
                <a:gd name="T6" fmla="*/ 123 w 372"/>
                <a:gd name="T7" fmla="*/ 434 h 466"/>
                <a:gd name="T8" fmla="*/ 154 w 372"/>
                <a:gd name="T9" fmla="*/ 434 h 466"/>
                <a:gd name="T10" fmla="*/ 216 w 372"/>
                <a:gd name="T11" fmla="*/ 465 h 466"/>
                <a:gd name="T12" fmla="*/ 216 w 372"/>
                <a:gd name="T13" fmla="*/ 465 h 466"/>
                <a:gd name="T14" fmla="*/ 371 w 372"/>
                <a:gd name="T15" fmla="*/ 465 h 466"/>
                <a:gd name="T16" fmla="*/ 371 w 372"/>
                <a:gd name="T17" fmla="*/ 434 h 466"/>
                <a:gd name="T18" fmla="*/ 340 w 372"/>
                <a:gd name="T19" fmla="*/ 434 h 466"/>
                <a:gd name="T20" fmla="*/ 340 w 372"/>
                <a:gd name="T21" fmla="*/ 434 h 466"/>
                <a:gd name="T22" fmla="*/ 309 w 372"/>
                <a:gd name="T23" fmla="*/ 372 h 466"/>
                <a:gd name="T24" fmla="*/ 278 w 372"/>
                <a:gd name="T25" fmla="*/ 341 h 466"/>
                <a:gd name="T26" fmla="*/ 278 w 372"/>
                <a:gd name="T27" fmla="*/ 279 h 466"/>
                <a:gd name="T28" fmla="*/ 278 w 372"/>
                <a:gd name="T29" fmla="*/ 279 h 466"/>
                <a:gd name="T30" fmla="*/ 278 w 372"/>
                <a:gd name="T31" fmla="*/ 248 h 466"/>
                <a:gd name="T32" fmla="*/ 278 w 372"/>
                <a:gd name="T33" fmla="*/ 187 h 466"/>
                <a:gd name="T34" fmla="*/ 309 w 372"/>
                <a:gd name="T35" fmla="*/ 155 h 466"/>
                <a:gd name="T36" fmla="*/ 309 w 372"/>
                <a:gd name="T37" fmla="*/ 93 h 466"/>
                <a:gd name="T38" fmla="*/ 247 w 372"/>
                <a:gd name="T39" fmla="*/ 31 h 466"/>
                <a:gd name="T40" fmla="*/ 216 w 372"/>
                <a:gd name="T41" fmla="*/ 31 h 466"/>
                <a:gd name="T42" fmla="*/ 247 w 372"/>
                <a:gd name="T43" fmla="*/ 0 h 466"/>
                <a:gd name="T44" fmla="*/ 247 w 372"/>
                <a:gd name="T45" fmla="*/ 0 h 466"/>
                <a:gd name="T46" fmla="*/ 216 w 372"/>
                <a:gd name="T47" fmla="*/ 31 h 466"/>
                <a:gd name="T48" fmla="*/ 216 w 372"/>
                <a:gd name="T49" fmla="*/ 93 h 466"/>
                <a:gd name="T50" fmla="*/ 185 w 372"/>
                <a:gd name="T51" fmla="*/ 124 h 466"/>
                <a:gd name="T52" fmla="*/ 154 w 372"/>
                <a:gd name="T53" fmla="*/ 187 h 466"/>
                <a:gd name="T54" fmla="*/ 154 w 372"/>
                <a:gd name="T55" fmla="*/ 187 h 466"/>
                <a:gd name="T56" fmla="*/ 123 w 372"/>
                <a:gd name="T57" fmla="*/ 217 h 466"/>
                <a:gd name="T58" fmla="*/ 94 w 372"/>
                <a:gd name="T59" fmla="*/ 217 h 466"/>
                <a:gd name="T60" fmla="*/ 62 w 372"/>
                <a:gd name="T61" fmla="*/ 217 h 466"/>
                <a:gd name="T62" fmla="*/ 0 w 372"/>
                <a:gd name="T63" fmla="*/ 248 h 466"/>
                <a:gd name="T64" fmla="*/ 0 w 372"/>
                <a:gd name="T65" fmla="*/ 27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2" h="466">
                  <a:moveTo>
                    <a:pt x="0" y="310"/>
                  </a:moveTo>
                  <a:lnTo>
                    <a:pt x="0" y="310"/>
                  </a:lnTo>
                  <a:lnTo>
                    <a:pt x="31" y="310"/>
                  </a:lnTo>
                  <a:cubicBezTo>
                    <a:pt x="62" y="341"/>
                    <a:pt x="62" y="341"/>
                    <a:pt x="62" y="372"/>
                  </a:cubicBezTo>
                  <a:lnTo>
                    <a:pt x="62" y="372"/>
                  </a:lnTo>
                  <a:cubicBezTo>
                    <a:pt x="62" y="403"/>
                    <a:pt x="62" y="434"/>
                    <a:pt x="62" y="465"/>
                  </a:cubicBezTo>
                  <a:cubicBezTo>
                    <a:pt x="94" y="465"/>
                    <a:pt x="94" y="465"/>
                    <a:pt x="94" y="465"/>
                  </a:cubicBezTo>
                  <a:cubicBezTo>
                    <a:pt x="123" y="434"/>
                    <a:pt x="123" y="434"/>
                    <a:pt x="123" y="434"/>
                  </a:cubicBezTo>
                  <a:cubicBezTo>
                    <a:pt x="154" y="434"/>
                    <a:pt x="154" y="434"/>
                    <a:pt x="154" y="434"/>
                  </a:cubicBezTo>
                  <a:lnTo>
                    <a:pt x="154" y="434"/>
                  </a:lnTo>
                  <a:cubicBezTo>
                    <a:pt x="154" y="434"/>
                    <a:pt x="185" y="434"/>
                    <a:pt x="216" y="465"/>
                  </a:cubicBezTo>
                  <a:lnTo>
                    <a:pt x="216" y="465"/>
                  </a:lnTo>
                  <a:lnTo>
                    <a:pt x="216" y="465"/>
                  </a:lnTo>
                  <a:lnTo>
                    <a:pt x="216" y="465"/>
                  </a:lnTo>
                  <a:cubicBezTo>
                    <a:pt x="340" y="465"/>
                    <a:pt x="340" y="465"/>
                    <a:pt x="340" y="465"/>
                  </a:cubicBezTo>
                  <a:cubicBezTo>
                    <a:pt x="340" y="465"/>
                    <a:pt x="340" y="465"/>
                    <a:pt x="371" y="465"/>
                  </a:cubicBezTo>
                  <a:lnTo>
                    <a:pt x="371" y="465"/>
                  </a:lnTo>
                  <a:lnTo>
                    <a:pt x="371" y="434"/>
                  </a:lnTo>
                  <a:lnTo>
                    <a:pt x="340" y="434"/>
                  </a:lnTo>
                  <a:lnTo>
                    <a:pt x="340" y="434"/>
                  </a:lnTo>
                  <a:lnTo>
                    <a:pt x="340" y="434"/>
                  </a:lnTo>
                  <a:lnTo>
                    <a:pt x="340" y="434"/>
                  </a:lnTo>
                  <a:cubicBezTo>
                    <a:pt x="340" y="403"/>
                    <a:pt x="309" y="403"/>
                    <a:pt x="309" y="403"/>
                  </a:cubicBezTo>
                  <a:lnTo>
                    <a:pt x="309" y="372"/>
                  </a:lnTo>
                  <a:cubicBezTo>
                    <a:pt x="309" y="341"/>
                    <a:pt x="309" y="341"/>
                    <a:pt x="309" y="341"/>
                  </a:cubicBezTo>
                  <a:lnTo>
                    <a:pt x="278" y="341"/>
                  </a:lnTo>
                  <a:cubicBezTo>
                    <a:pt x="278" y="310"/>
                    <a:pt x="278" y="310"/>
                    <a:pt x="278" y="310"/>
                  </a:cubicBezTo>
                  <a:cubicBezTo>
                    <a:pt x="278" y="310"/>
                    <a:pt x="278" y="310"/>
                    <a:pt x="278" y="279"/>
                  </a:cubicBezTo>
                  <a:lnTo>
                    <a:pt x="278" y="279"/>
                  </a:lnTo>
                  <a:lnTo>
                    <a:pt x="278" y="279"/>
                  </a:lnTo>
                  <a:cubicBezTo>
                    <a:pt x="278" y="248"/>
                    <a:pt x="278" y="248"/>
                    <a:pt x="278" y="248"/>
                  </a:cubicBezTo>
                  <a:lnTo>
                    <a:pt x="278" y="248"/>
                  </a:lnTo>
                  <a:lnTo>
                    <a:pt x="278" y="248"/>
                  </a:lnTo>
                  <a:cubicBezTo>
                    <a:pt x="278" y="217"/>
                    <a:pt x="278" y="187"/>
                    <a:pt x="278" y="187"/>
                  </a:cubicBezTo>
                  <a:lnTo>
                    <a:pt x="278" y="187"/>
                  </a:lnTo>
                  <a:lnTo>
                    <a:pt x="309" y="155"/>
                  </a:lnTo>
                  <a:lnTo>
                    <a:pt x="309" y="124"/>
                  </a:lnTo>
                  <a:cubicBezTo>
                    <a:pt x="309" y="93"/>
                    <a:pt x="309" y="93"/>
                    <a:pt x="309" y="93"/>
                  </a:cubicBezTo>
                  <a:cubicBezTo>
                    <a:pt x="309" y="63"/>
                    <a:pt x="278" y="63"/>
                    <a:pt x="278" y="63"/>
                  </a:cubicBezTo>
                  <a:cubicBezTo>
                    <a:pt x="278" y="63"/>
                    <a:pt x="278" y="63"/>
                    <a:pt x="247" y="31"/>
                  </a:cubicBezTo>
                  <a:lnTo>
                    <a:pt x="247" y="31"/>
                  </a:lnTo>
                  <a:cubicBezTo>
                    <a:pt x="216" y="31"/>
                    <a:pt x="216" y="31"/>
                    <a:pt x="216" y="31"/>
                  </a:cubicBezTo>
                  <a:cubicBezTo>
                    <a:pt x="247" y="31"/>
                    <a:pt x="247" y="31"/>
                    <a:pt x="247" y="31"/>
                  </a:cubicBezTo>
                  <a:cubicBezTo>
                    <a:pt x="247" y="0"/>
                    <a:pt x="247" y="0"/>
                    <a:pt x="247" y="0"/>
                  </a:cubicBezTo>
                  <a:lnTo>
                    <a:pt x="247" y="0"/>
                  </a:lnTo>
                  <a:lnTo>
                    <a:pt x="247" y="0"/>
                  </a:lnTo>
                  <a:cubicBezTo>
                    <a:pt x="247" y="0"/>
                    <a:pt x="247" y="0"/>
                    <a:pt x="247" y="31"/>
                  </a:cubicBezTo>
                  <a:lnTo>
                    <a:pt x="216" y="31"/>
                  </a:lnTo>
                  <a:cubicBezTo>
                    <a:pt x="216" y="31"/>
                    <a:pt x="216" y="31"/>
                    <a:pt x="216" y="63"/>
                  </a:cubicBezTo>
                  <a:cubicBezTo>
                    <a:pt x="216" y="63"/>
                    <a:pt x="216" y="63"/>
                    <a:pt x="216" y="93"/>
                  </a:cubicBezTo>
                  <a:lnTo>
                    <a:pt x="185" y="93"/>
                  </a:lnTo>
                  <a:lnTo>
                    <a:pt x="185" y="124"/>
                  </a:lnTo>
                  <a:cubicBezTo>
                    <a:pt x="185" y="155"/>
                    <a:pt x="154" y="187"/>
                    <a:pt x="154" y="187"/>
                  </a:cubicBezTo>
                  <a:lnTo>
                    <a:pt x="154" y="187"/>
                  </a:lnTo>
                  <a:lnTo>
                    <a:pt x="154" y="187"/>
                  </a:lnTo>
                  <a:lnTo>
                    <a:pt x="154" y="187"/>
                  </a:lnTo>
                  <a:cubicBezTo>
                    <a:pt x="154" y="187"/>
                    <a:pt x="154" y="217"/>
                    <a:pt x="123" y="217"/>
                  </a:cubicBezTo>
                  <a:lnTo>
                    <a:pt x="123" y="217"/>
                  </a:lnTo>
                  <a:cubicBezTo>
                    <a:pt x="93" y="217"/>
                    <a:pt x="94" y="217"/>
                    <a:pt x="94" y="217"/>
                  </a:cubicBezTo>
                  <a:lnTo>
                    <a:pt x="94" y="217"/>
                  </a:lnTo>
                  <a:lnTo>
                    <a:pt x="94" y="217"/>
                  </a:lnTo>
                  <a:lnTo>
                    <a:pt x="62" y="217"/>
                  </a:lnTo>
                  <a:lnTo>
                    <a:pt x="62" y="217"/>
                  </a:lnTo>
                  <a:cubicBezTo>
                    <a:pt x="31" y="217"/>
                    <a:pt x="0" y="248"/>
                    <a:pt x="0" y="248"/>
                  </a:cubicBezTo>
                  <a:lnTo>
                    <a:pt x="0" y="279"/>
                  </a:lnTo>
                  <a:lnTo>
                    <a:pt x="0" y="279"/>
                  </a:lnTo>
                  <a:cubicBezTo>
                    <a:pt x="0" y="310"/>
                    <a:pt x="0" y="310"/>
                    <a:pt x="0" y="31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3" name="Freeform 20"/>
            <p:cNvSpPr>
              <a:spLocks noChangeArrowheads="1"/>
            </p:cNvSpPr>
            <p:nvPr/>
          </p:nvSpPr>
          <p:spPr bwMode="auto">
            <a:xfrm>
              <a:off x="4259263" y="2684463"/>
              <a:ext cx="190500" cy="223837"/>
            </a:xfrm>
            <a:custGeom>
              <a:avLst/>
              <a:gdLst>
                <a:gd name="T0" fmla="*/ 465 w 528"/>
                <a:gd name="T1" fmla="*/ 310 h 621"/>
                <a:gd name="T2" fmla="*/ 465 w 528"/>
                <a:gd name="T3" fmla="*/ 248 h 621"/>
                <a:gd name="T4" fmla="*/ 465 w 528"/>
                <a:gd name="T5" fmla="*/ 217 h 621"/>
                <a:gd name="T6" fmla="*/ 403 w 528"/>
                <a:gd name="T7" fmla="*/ 124 h 621"/>
                <a:gd name="T8" fmla="*/ 62 w 528"/>
                <a:gd name="T9" fmla="*/ 0 h 621"/>
                <a:gd name="T10" fmla="*/ 62 w 528"/>
                <a:gd name="T11" fmla="*/ 62 h 621"/>
                <a:gd name="T12" fmla="*/ 62 w 528"/>
                <a:gd name="T13" fmla="*/ 93 h 621"/>
                <a:gd name="T14" fmla="*/ 62 w 528"/>
                <a:gd name="T15" fmla="*/ 124 h 621"/>
                <a:gd name="T16" fmla="*/ 62 w 528"/>
                <a:gd name="T17" fmla="*/ 155 h 621"/>
                <a:gd name="T18" fmla="*/ 31 w 528"/>
                <a:gd name="T19" fmla="*/ 155 h 621"/>
                <a:gd name="T20" fmla="*/ 31 w 528"/>
                <a:gd name="T21" fmla="*/ 186 h 621"/>
                <a:gd name="T22" fmla="*/ 0 w 528"/>
                <a:gd name="T23" fmla="*/ 217 h 621"/>
                <a:gd name="T24" fmla="*/ 0 w 528"/>
                <a:gd name="T25" fmla="*/ 248 h 621"/>
                <a:gd name="T26" fmla="*/ 0 w 528"/>
                <a:gd name="T27" fmla="*/ 279 h 621"/>
                <a:gd name="T28" fmla="*/ 31 w 528"/>
                <a:gd name="T29" fmla="*/ 341 h 621"/>
                <a:gd name="T30" fmla="*/ 62 w 528"/>
                <a:gd name="T31" fmla="*/ 403 h 621"/>
                <a:gd name="T32" fmla="*/ 62 w 528"/>
                <a:gd name="T33" fmla="*/ 434 h 621"/>
                <a:gd name="T34" fmla="*/ 124 w 528"/>
                <a:gd name="T35" fmla="*/ 465 h 621"/>
                <a:gd name="T36" fmla="*/ 186 w 528"/>
                <a:gd name="T37" fmla="*/ 496 h 621"/>
                <a:gd name="T38" fmla="*/ 186 w 528"/>
                <a:gd name="T39" fmla="*/ 496 h 621"/>
                <a:gd name="T40" fmla="*/ 217 w 528"/>
                <a:gd name="T41" fmla="*/ 496 h 621"/>
                <a:gd name="T42" fmla="*/ 217 w 528"/>
                <a:gd name="T43" fmla="*/ 496 h 621"/>
                <a:gd name="T44" fmla="*/ 248 w 528"/>
                <a:gd name="T45" fmla="*/ 496 h 621"/>
                <a:gd name="T46" fmla="*/ 248 w 528"/>
                <a:gd name="T47" fmla="*/ 496 h 621"/>
                <a:gd name="T48" fmla="*/ 248 w 528"/>
                <a:gd name="T49" fmla="*/ 496 h 621"/>
                <a:gd name="T50" fmla="*/ 279 w 528"/>
                <a:gd name="T51" fmla="*/ 527 h 621"/>
                <a:gd name="T52" fmla="*/ 279 w 528"/>
                <a:gd name="T53" fmla="*/ 558 h 621"/>
                <a:gd name="T54" fmla="*/ 279 w 528"/>
                <a:gd name="T55" fmla="*/ 620 h 621"/>
                <a:gd name="T56" fmla="*/ 279 w 528"/>
                <a:gd name="T57" fmla="*/ 620 h 621"/>
                <a:gd name="T58" fmla="*/ 310 w 528"/>
                <a:gd name="T59" fmla="*/ 620 h 621"/>
                <a:gd name="T60" fmla="*/ 341 w 528"/>
                <a:gd name="T61" fmla="*/ 620 h 621"/>
                <a:gd name="T62" fmla="*/ 372 w 528"/>
                <a:gd name="T63" fmla="*/ 620 h 621"/>
                <a:gd name="T64" fmla="*/ 403 w 528"/>
                <a:gd name="T65" fmla="*/ 620 h 621"/>
                <a:gd name="T66" fmla="*/ 434 w 528"/>
                <a:gd name="T67" fmla="*/ 589 h 621"/>
                <a:gd name="T68" fmla="*/ 465 w 528"/>
                <a:gd name="T69" fmla="*/ 589 h 621"/>
                <a:gd name="T70" fmla="*/ 496 w 528"/>
                <a:gd name="T71" fmla="*/ 589 h 621"/>
                <a:gd name="T72" fmla="*/ 496 w 528"/>
                <a:gd name="T73" fmla="*/ 589 h 621"/>
                <a:gd name="T74" fmla="*/ 496 w 528"/>
                <a:gd name="T75" fmla="*/ 589 h 621"/>
                <a:gd name="T76" fmla="*/ 527 w 528"/>
                <a:gd name="T77" fmla="*/ 589 h 621"/>
                <a:gd name="T78" fmla="*/ 527 w 528"/>
                <a:gd name="T79" fmla="*/ 589 h 621"/>
                <a:gd name="T80" fmla="*/ 527 w 528"/>
                <a:gd name="T81" fmla="*/ 589 h 621"/>
                <a:gd name="T82" fmla="*/ 496 w 528"/>
                <a:gd name="T83" fmla="*/ 527 h 621"/>
                <a:gd name="T84" fmla="*/ 496 w 528"/>
                <a:gd name="T85" fmla="*/ 496 h 621"/>
                <a:gd name="T86" fmla="*/ 496 w 528"/>
                <a:gd name="T87" fmla="*/ 403 h 621"/>
                <a:gd name="T88" fmla="*/ 465 w 528"/>
                <a:gd name="T89" fmla="*/ 34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8" h="621">
                  <a:moveTo>
                    <a:pt x="465" y="310"/>
                  </a:moveTo>
                  <a:lnTo>
                    <a:pt x="465" y="310"/>
                  </a:lnTo>
                  <a:cubicBezTo>
                    <a:pt x="465" y="310"/>
                    <a:pt x="465" y="279"/>
                    <a:pt x="465" y="248"/>
                  </a:cubicBezTo>
                  <a:lnTo>
                    <a:pt x="465" y="248"/>
                  </a:lnTo>
                  <a:cubicBezTo>
                    <a:pt x="465" y="217"/>
                    <a:pt x="465" y="217"/>
                    <a:pt x="465" y="217"/>
                  </a:cubicBezTo>
                  <a:lnTo>
                    <a:pt x="465" y="217"/>
                  </a:lnTo>
                  <a:cubicBezTo>
                    <a:pt x="403" y="155"/>
                    <a:pt x="403" y="155"/>
                    <a:pt x="403" y="155"/>
                  </a:cubicBezTo>
                  <a:cubicBezTo>
                    <a:pt x="403" y="124"/>
                    <a:pt x="403" y="124"/>
                    <a:pt x="403" y="124"/>
                  </a:cubicBezTo>
                  <a:cubicBezTo>
                    <a:pt x="217" y="0"/>
                    <a:pt x="217" y="0"/>
                    <a:pt x="217" y="0"/>
                  </a:cubicBezTo>
                  <a:cubicBezTo>
                    <a:pt x="62" y="0"/>
                    <a:pt x="62" y="0"/>
                    <a:pt x="62" y="0"/>
                  </a:cubicBezTo>
                  <a:lnTo>
                    <a:pt x="93" y="31"/>
                  </a:lnTo>
                  <a:lnTo>
                    <a:pt x="62" y="62"/>
                  </a:lnTo>
                  <a:cubicBezTo>
                    <a:pt x="62" y="62"/>
                    <a:pt x="62" y="62"/>
                    <a:pt x="62" y="93"/>
                  </a:cubicBezTo>
                  <a:lnTo>
                    <a:pt x="62" y="93"/>
                  </a:lnTo>
                  <a:cubicBezTo>
                    <a:pt x="62" y="124"/>
                    <a:pt x="62" y="124"/>
                    <a:pt x="62" y="124"/>
                  </a:cubicBezTo>
                  <a:lnTo>
                    <a:pt x="62" y="124"/>
                  </a:lnTo>
                  <a:lnTo>
                    <a:pt x="62" y="155"/>
                  </a:lnTo>
                  <a:lnTo>
                    <a:pt x="62" y="155"/>
                  </a:lnTo>
                  <a:lnTo>
                    <a:pt x="31" y="155"/>
                  </a:lnTo>
                  <a:lnTo>
                    <a:pt x="31" y="155"/>
                  </a:lnTo>
                  <a:cubicBezTo>
                    <a:pt x="31" y="186"/>
                    <a:pt x="31" y="186"/>
                    <a:pt x="31" y="186"/>
                  </a:cubicBezTo>
                  <a:lnTo>
                    <a:pt x="31" y="186"/>
                  </a:lnTo>
                  <a:cubicBezTo>
                    <a:pt x="31" y="217"/>
                    <a:pt x="0" y="217"/>
                    <a:pt x="0" y="217"/>
                  </a:cubicBezTo>
                  <a:lnTo>
                    <a:pt x="0" y="217"/>
                  </a:lnTo>
                  <a:cubicBezTo>
                    <a:pt x="0" y="217"/>
                    <a:pt x="0" y="217"/>
                    <a:pt x="0" y="248"/>
                  </a:cubicBezTo>
                  <a:lnTo>
                    <a:pt x="0" y="248"/>
                  </a:lnTo>
                  <a:lnTo>
                    <a:pt x="0" y="279"/>
                  </a:lnTo>
                  <a:lnTo>
                    <a:pt x="0" y="279"/>
                  </a:lnTo>
                  <a:cubicBezTo>
                    <a:pt x="0" y="279"/>
                    <a:pt x="0" y="279"/>
                    <a:pt x="0" y="310"/>
                  </a:cubicBezTo>
                  <a:cubicBezTo>
                    <a:pt x="0" y="310"/>
                    <a:pt x="31" y="310"/>
                    <a:pt x="31" y="341"/>
                  </a:cubicBezTo>
                  <a:cubicBezTo>
                    <a:pt x="31" y="341"/>
                    <a:pt x="31" y="341"/>
                    <a:pt x="31" y="372"/>
                  </a:cubicBezTo>
                  <a:cubicBezTo>
                    <a:pt x="62" y="372"/>
                    <a:pt x="62" y="403"/>
                    <a:pt x="62" y="403"/>
                  </a:cubicBezTo>
                  <a:lnTo>
                    <a:pt x="62" y="403"/>
                  </a:lnTo>
                  <a:cubicBezTo>
                    <a:pt x="62" y="434"/>
                    <a:pt x="62" y="434"/>
                    <a:pt x="62" y="434"/>
                  </a:cubicBezTo>
                  <a:cubicBezTo>
                    <a:pt x="93" y="434"/>
                    <a:pt x="93" y="434"/>
                    <a:pt x="124" y="465"/>
                  </a:cubicBezTo>
                  <a:lnTo>
                    <a:pt x="124" y="465"/>
                  </a:lnTo>
                  <a:cubicBezTo>
                    <a:pt x="124" y="465"/>
                    <a:pt x="124" y="465"/>
                    <a:pt x="155" y="465"/>
                  </a:cubicBezTo>
                  <a:cubicBezTo>
                    <a:pt x="155" y="465"/>
                    <a:pt x="155" y="465"/>
                    <a:pt x="186" y="496"/>
                  </a:cubicBezTo>
                  <a:lnTo>
                    <a:pt x="186" y="496"/>
                  </a:lnTo>
                  <a:lnTo>
                    <a:pt x="186" y="496"/>
                  </a:lnTo>
                  <a:lnTo>
                    <a:pt x="186" y="496"/>
                  </a:lnTo>
                  <a:cubicBezTo>
                    <a:pt x="186" y="496"/>
                    <a:pt x="186" y="496"/>
                    <a:pt x="217" y="496"/>
                  </a:cubicBezTo>
                  <a:lnTo>
                    <a:pt x="217" y="496"/>
                  </a:lnTo>
                  <a:lnTo>
                    <a:pt x="217" y="496"/>
                  </a:lnTo>
                  <a:lnTo>
                    <a:pt x="248" y="496"/>
                  </a:lnTo>
                  <a:lnTo>
                    <a:pt x="248" y="496"/>
                  </a:lnTo>
                  <a:lnTo>
                    <a:pt x="248" y="496"/>
                  </a:lnTo>
                  <a:lnTo>
                    <a:pt x="248" y="496"/>
                  </a:lnTo>
                  <a:lnTo>
                    <a:pt x="248" y="496"/>
                  </a:lnTo>
                  <a:lnTo>
                    <a:pt x="248" y="496"/>
                  </a:lnTo>
                  <a:cubicBezTo>
                    <a:pt x="248" y="496"/>
                    <a:pt x="279" y="496"/>
                    <a:pt x="279" y="527"/>
                  </a:cubicBezTo>
                  <a:lnTo>
                    <a:pt x="279" y="527"/>
                  </a:lnTo>
                  <a:lnTo>
                    <a:pt x="279" y="527"/>
                  </a:lnTo>
                  <a:cubicBezTo>
                    <a:pt x="279" y="527"/>
                    <a:pt x="279" y="527"/>
                    <a:pt x="279" y="558"/>
                  </a:cubicBezTo>
                  <a:lnTo>
                    <a:pt x="279" y="589"/>
                  </a:lnTo>
                  <a:cubicBezTo>
                    <a:pt x="279" y="589"/>
                    <a:pt x="279" y="589"/>
                    <a:pt x="279" y="620"/>
                  </a:cubicBezTo>
                  <a:lnTo>
                    <a:pt x="279" y="620"/>
                  </a:lnTo>
                  <a:lnTo>
                    <a:pt x="279" y="620"/>
                  </a:lnTo>
                  <a:lnTo>
                    <a:pt x="310" y="620"/>
                  </a:lnTo>
                  <a:lnTo>
                    <a:pt x="310" y="620"/>
                  </a:lnTo>
                  <a:lnTo>
                    <a:pt x="310" y="620"/>
                  </a:lnTo>
                  <a:cubicBezTo>
                    <a:pt x="341" y="620"/>
                    <a:pt x="341" y="620"/>
                    <a:pt x="341" y="620"/>
                  </a:cubicBezTo>
                  <a:cubicBezTo>
                    <a:pt x="341" y="620"/>
                    <a:pt x="341" y="620"/>
                    <a:pt x="372" y="620"/>
                  </a:cubicBezTo>
                  <a:lnTo>
                    <a:pt x="372" y="620"/>
                  </a:lnTo>
                  <a:cubicBezTo>
                    <a:pt x="372" y="620"/>
                    <a:pt x="372" y="620"/>
                    <a:pt x="403" y="620"/>
                  </a:cubicBezTo>
                  <a:lnTo>
                    <a:pt x="403" y="620"/>
                  </a:lnTo>
                  <a:lnTo>
                    <a:pt x="403" y="620"/>
                  </a:lnTo>
                  <a:lnTo>
                    <a:pt x="434" y="589"/>
                  </a:lnTo>
                  <a:lnTo>
                    <a:pt x="465" y="589"/>
                  </a:lnTo>
                  <a:lnTo>
                    <a:pt x="465" y="589"/>
                  </a:lnTo>
                  <a:lnTo>
                    <a:pt x="465" y="589"/>
                  </a:lnTo>
                  <a:lnTo>
                    <a:pt x="496" y="589"/>
                  </a:lnTo>
                  <a:lnTo>
                    <a:pt x="496" y="589"/>
                  </a:lnTo>
                  <a:lnTo>
                    <a:pt x="496" y="589"/>
                  </a:lnTo>
                  <a:lnTo>
                    <a:pt x="496" y="589"/>
                  </a:lnTo>
                  <a:lnTo>
                    <a:pt x="496" y="589"/>
                  </a:lnTo>
                  <a:lnTo>
                    <a:pt x="496" y="589"/>
                  </a:lnTo>
                  <a:cubicBezTo>
                    <a:pt x="527" y="589"/>
                    <a:pt x="527" y="589"/>
                    <a:pt x="527" y="589"/>
                  </a:cubicBezTo>
                  <a:lnTo>
                    <a:pt x="527" y="589"/>
                  </a:lnTo>
                  <a:lnTo>
                    <a:pt x="527" y="589"/>
                  </a:lnTo>
                  <a:lnTo>
                    <a:pt x="527" y="589"/>
                  </a:lnTo>
                  <a:lnTo>
                    <a:pt x="527" y="589"/>
                  </a:lnTo>
                  <a:lnTo>
                    <a:pt x="527" y="558"/>
                  </a:lnTo>
                  <a:lnTo>
                    <a:pt x="496" y="527"/>
                  </a:lnTo>
                  <a:lnTo>
                    <a:pt x="496" y="527"/>
                  </a:lnTo>
                  <a:cubicBezTo>
                    <a:pt x="496" y="496"/>
                    <a:pt x="496" y="496"/>
                    <a:pt x="496" y="496"/>
                  </a:cubicBezTo>
                  <a:cubicBezTo>
                    <a:pt x="496" y="465"/>
                    <a:pt x="496" y="434"/>
                    <a:pt x="496" y="434"/>
                  </a:cubicBezTo>
                  <a:cubicBezTo>
                    <a:pt x="496" y="403"/>
                    <a:pt x="496" y="403"/>
                    <a:pt x="496" y="403"/>
                  </a:cubicBezTo>
                  <a:lnTo>
                    <a:pt x="496" y="372"/>
                  </a:lnTo>
                  <a:cubicBezTo>
                    <a:pt x="496" y="341"/>
                    <a:pt x="496" y="341"/>
                    <a:pt x="465" y="341"/>
                  </a:cubicBezTo>
                  <a:lnTo>
                    <a:pt x="465" y="31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4" name="Freeform 21"/>
            <p:cNvSpPr>
              <a:spLocks noChangeArrowheads="1"/>
            </p:cNvSpPr>
            <p:nvPr/>
          </p:nvSpPr>
          <p:spPr bwMode="auto">
            <a:xfrm>
              <a:off x="3902075" y="2795588"/>
              <a:ext cx="234950" cy="257175"/>
            </a:xfrm>
            <a:custGeom>
              <a:avLst/>
              <a:gdLst>
                <a:gd name="T0" fmla="*/ 31 w 652"/>
                <a:gd name="T1" fmla="*/ 682 h 714"/>
                <a:gd name="T2" fmla="*/ 31 w 652"/>
                <a:gd name="T3" fmla="*/ 682 h 714"/>
                <a:gd name="T4" fmla="*/ 62 w 652"/>
                <a:gd name="T5" fmla="*/ 651 h 714"/>
                <a:gd name="T6" fmla="*/ 93 w 652"/>
                <a:gd name="T7" fmla="*/ 651 h 714"/>
                <a:gd name="T8" fmla="*/ 124 w 652"/>
                <a:gd name="T9" fmla="*/ 682 h 714"/>
                <a:gd name="T10" fmla="*/ 279 w 652"/>
                <a:gd name="T11" fmla="*/ 682 h 714"/>
                <a:gd name="T12" fmla="*/ 279 w 652"/>
                <a:gd name="T13" fmla="*/ 682 h 714"/>
                <a:gd name="T14" fmla="*/ 372 w 652"/>
                <a:gd name="T15" fmla="*/ 682 h 714"/>
                <a:gd name="T16" fmla="*/ 496 w 652"/>
                <a:gd name="T17" fmla="*/ 713 h 714"/>
                <a:gd name="T18" fmla="*/ 589 w 652"/>
                <a:gd name="T19" fmla="*/ 713 h 714"/>
                <a:gd name="T20" fmla="*/ 527 w 652"/>
                <a:gd name="T21" fmla="*/ 651 h 714"/>
                <a:gd name="T22" fmla="*/ 527 w 652"/>
                <a:gd name="T23" fmla="*/ 651 h 714"/>
                <a:gd name="T24" fmla="*/ 651 w 652"/>
                <a:gd name="T25" fmla="*/ 402 h 714"/>
                <a:gd name="T26" fmla="*/ 589 w 652"/>
                <a:gd name="T27" fmla="*/ 341 h 714"/>
                <a:gd name="T28" fmla="*/ 589 w 652"/>
                <a:gd name="T29" fmla="*/ 341 h 714"/>
                <a:gd name="T30" fmla="*/ 527 w 652"/>
                <a:gd name="T31" fmla="*/ 310 h 714"/>
                <a:gd name="T32" fmla="*/ 527 w 652"/>
                <a:gd name="T33" fmla="*/ 248 h 714"/>
                <a:gd name="T34" fmla="*/ 527 w 652"/>
                <a:gd name="T35" fmla="*/ 248 h 714"/>
                <a:gd name="T36" fmla="*/ 527 w 652"/>
                <a:gd name="T37" fmla="*/ 248 h 714"/>
                <a:gd name="T38" fmla="*/ 527 w 652"/>
                <a:gd name="T39" fmla="*/ 186 h 714"/>
                <a:gd name="T40" fmla="*/ 527 w 652"/>
                <a:gd name="T41" fmla="*/ 124 h 714"/>
                <a:gd name="T42" fmla="*/ 527 w 652"/>
                <a:gd name="T43" fmla="*/ 93 h 714"/>
                <a:gd name="T44" fmla="*/ 434 w 652"/>
                <a:gd name="T45" fmla="*/ 93 h 714"/>
                <a:gd name="T46" fmla="*/ 434 w 652"/>
                <a:gd name="T47" fmla="*/ 62 h 714"/>
                <a:gd name="T48" fmla="*/ 434 w 652"/>
                <a:gd name="T49" fmla="*/ 124 h 714"/>
                <a:gd name="T50" fmla="*/ 403 w 652"/>
                <a:gd name="T51" fmla="*/ 155 h 714"/>
                <a:gd name="T52" fmla="*/ 372 w 652"/>
                <a:gd name="T53" fmla="*/ 124 h 714"/>
                <a:gd name="T54" fmla="*/ 341 w 652"/>
                <a:gd name="T55" fmla="*/ 155 h 714"/>
                <a:gd name="T56" fmla="*/ 279 w 652"/>
                <a:gd name="T57" fmla="*/ 155 h 714"/>
                <a:gd name="T58" fmla="*/ 279 w 652"/>
                <a:gd name="T59" fmla="*/ 93 h 714"/>
                <a:gd name="T60" fmla="*/ 248 w 652"/>
                <a:gd name="T61" fmla="*/ 62 h 714"/>
                <a:gd name="T62" fmla="*/ 31 w 652"/>
                <a:gd name="T63" fmla="*/ 0 h 714"/>
                <a:gd name="T64" fmla="*/ 93 w 652"/>
                <a:gd name="T65" fmla="*/ 155 h 714"/>
                <a:gd name="T66" fmla="*/ 93 w 652"/>
                <a:gd name="T67" fmla="*/ 186 h 714"/>
                <a:gd name="T68" fmla="*/ 124 w 652"/>
                <a:gd name="T69" fmla="*/ 279 h 714"/>
                <a:gd name="T70" fmla="*/ 124 w 652"/>
                <a:gd name="T71" fmla="*/ 372 h 714"/>
                <a:gd name="T72" fmla="*/ 93 w 652"/>
                <a:gd name="T73" fmla="*/ 434 h 714"/>
                <a:gd name="T74" fmla="*/ 31 w 652"/>
                <a:gd name="T75" fmla="*/ 465 h 714"/>
                <a:gd name="T76" fmla="*/ 0 w 652"/>
                <a:gd name="T77" fmla="*/ 619 h 714"/>
                <a:gd name="T78" fmla="*/ 0 w 652"/>
                <a:gd name="T79" fmla="*/ 682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52" h="714">
                  <a:moveTo>
                    <a:pt x="31" y="682"/>
                  </a:moveTo>
                  <a:lnTo>
                    <a:pt x="31" y="682"/>
                  </a:lnTo>
                  <a:lnTo>
                    <a:pt x="31" y="682"/>
                  </a:lnTo>
                  <a:lnTo>
                    <a:pt x="31" y="682"/>
                  </a:lnTo>
                  <a:cubicBezTo>
                    <a:pt x="31" y="682"/>
                    <a:pt x="31" y="682"/>
                    <a:pt x="31" y="651"/>
                  </a:cubicBezTo>
                  <a:lnTo>
                    <a:pt x="62" y="651"/>
                  </a:lnTo>
                  <a:lnTo>
                    <a:pt x="93" y="651"/>
                  </a:lnTo>
                  <a:lnTo>
                    <a:pt x="93" y="651"/>
                  </a:lnTo>
                  <a:lnTo>
                    <a:pt x="93" y="651"/>
                  </a:lnTo>
                  <a:cubicBezTo>
                    <a:pt x="93" y="682"/>
                    <a:pt x="124" y="682"/>
                    <a:pt x="124" y="682"/>
                  </a:cubicBezTo>
                  <a:cubicBezTo>
                    <a:pt x="124" y="682"/>
                    <a:pt x="124" y="682"/>
                    <a:pt x="155" y="682"/>
                  </a:cubicBezTo>
                  <a:cubicBezTo>
                    <a:pt x="155" y="682"/>
                    <a:pt x="248" y="682"/>
                    <a:pt x="279" y="682"/>
                  </a:cubicBezTo>
                  <a:lnTo>
                    <a:pt x="279" y="682"/>
                  </a:lnTo>
                  <a:lnTo>
                    <a:pt x="279" y="682"/>
                  </a:lnTo>
                  <a:cubicBezTo>
                    <a:pt x="310" y="682"/>
                    <a:pt x="341" y="682"/>
                    <a:pt x="341" y="682"/>
                  </a:cubicBezTo>
                  <a:cubicBezTo>
                    <a:pt x="372" y="682"/>
                    <a:pt x="372" y="682"/>
                    <a:pt x="372" y="682"/>
                  </a:cubicBezTo>
                  <a:cubicBezTo>
                    <a:pt x="372" y="713"/>
                    <a:pt x="372" y="713"/>
                    <a:pt x="372" y="713"/>
                  </a:cubicBezTo>
                  <a:cubicBezTo>
                    <a:pt x="496" y="713"/>
                    <a:pt x="496" y="713"/>
                    <a:pt x="496" y="713"/>
                  </a:cubicBezTo>
                  <a:cubicBezTo>
                    <a:pt x="496" y="713"/>
                    <a:pt x="496" y="713"/>
                    <a:pt x="527" y="713"/>
                  </a:cubicBezTo>
                  <a:cubicBezTo>
                    <a:pt x="527" y="713"/>
                    <a:pt x="558" y="713"/>
                    <a:pt x="589" y="713"/>
                  </a:cubicBezTo>
                  <a:cubicBezTo>
                    <a:pt x="558" y="713"/>
                    <a:pt x="558" y="682"/>
                    <a:pt x="558" y="682"/>
                  </a:cubicBezTo>
                  <a:lnTo>
                    <a:pt x="527" y="651"/>
                  </a:lnTo>
                  <a:lnTo>
                    <a:pt x="527" y="651"/>
                  </a:lnTo>
                  <a:lnTo>
                    <a:pt x="527" y="651"/>
                  </a:lnTo>
                  <a:cubicBezTo>
                    <a:pt x="527" y="402"/>
                    <a:pt x="527" y="402"/>
                    <a:pt x="527" y="402"/>
                  </a:cubicBezTo>
                  <a:cubicBezTo>
                    <a:pt x="651" y="402"/>
                    <a:pt x="651" y="402"/>
                    <a:pt x="651" y="402"/>
                  </a:cubicBezTo>
                  <a:cubicBezTo>
                    <a:pt x="651" y="341"/>
                    <a:pt x="651" y="341"/>
                    <a:pt x="651" y="341"/>
                  </a:cubicBezTo>
                  <a:cubicBezTo>
                    <a:pt x="620" y="341"/>
                    <a:pt x="589" y="341"/>
                    <a:pt x="589" y="341"/>
                  </a:cubicBezTo>
                  <a:lnTo>
                    <a:pt x="589" y="341"/>
                  </a:lnTo>
                  <a:lnTo>
                    <a:pt x="589" y="341"/>
                  </a:lnTo>
                  <a:cubicBezTo>
                    <a:pt x="558" y="341"/>
                    <a:pt x="558" y="341"/>
                    <a:pt x="558" y="310"/>
                  </a:cubicBezTo>
                  <a:cubicBezTo>
                    <a:pt x="527" y="310"/>
                    <a:pt x="527" y="310"/>
                    <a:pt x="527" y="310"/>
                  </a:cubicBezTo>
                  <a:cubicBezTo>
                    <a:pt x="527" y="310"/>
                    <a:pt x="527" y="310"/>
                    <a:pt x="527" y="279"/>
                  </a:cubicBezTo>
                  <a:cubicBezTo>
                    <a:pt x="527" y="279"/>
                    <a:pt x="527" y="279"/>
                    <a:pt x="527" y="248"/>
                  </a:cubicBezTo>
                  <a:lnTo>
                    <a:pt x="527" y="248"/>
                  </a:lnTo>
                  <a:lnTo>
                    <a:pt x="527" y="248"/>
                  </a:lnTo>
                  <a:lnTo>
                    <a:pt x="527" y="248"/>
                  </a:lnTo>
                  <a:lnTo>
                    <a:pt x="527" y="248"/>
                  </a:lnTo>
                  <a:cubicBezTo>
                    <a:pt x="527" y="217"/>
                    <a:pt x="527" y="217"/>
                    <a:pt x="527" y="217"/>
                  </a:cubicBezTo>
                  <a:cubicBezTo>
                    <a:pt x="527" y="186"/>
                    <a:pt x="527" y="186"/>
                    <a:pt x="527" y="186"/>
                  </a:cubicBezTo>
                  <a:lnTo>
                    <a:pt x="527" y="155"/>
                  </a:lnTo>
                  <a:cubicBezTo>
                    <a:pt x="527" y="124"/>
                    <a:pt x="527" y="124"/>
                    <a:pt x="527" y="124"/>
                  </a:cubicBezTo>
                  <a:lnTo>
                    <a:pt x="527" y="124"/>
                  </a:lnTo>
                  <a:lnTo>
                    <a:pt x="527" y="93"/>
                  </a:lnTo>
                  <a:lnTo>
                    <a:pt x="527" y="93"/>
                  </a:lnTo>
                  <a:cubicBezTo>
                    <a:pt x="434" y="93"/>
                    <a:pt x="434" y="93"/>
                    <a:pt x="434" y="93"/>
                  </a:cubicBezTo>
                  <a:cubicBezTo>
                    <a:pt x="434" y="62"/>
                    <a:pt x="434" y="62"/>
                    <a:pt x="434" y="62"/>
                  </a:cubicBezTo>
                  <a:lnTo>
                    <a:pt x="434" y="62"/>
                  </a:lnTo>
                  <a:cubicBezTo>
                    <a:pt x="434" y="93"/>
                    <a:pt x="434" y="93"/>
                    <a:pt x="434" y="124"/>
                  </a:cubicBezTo>
                  <a:lnTo>
                    <a:pt x="434" y="124"/>
                  </a:lnTo>
                  <a:lnTo>
                    <a:pt x="434" y="124"/>
                  </a:lnTo>
                  <a:cubicBezTo>
                    <a:pt x="434" y="124"/>
                    <a:pt x="434" y="155"/>
                    <a:pt x="403" y="155"/>
                  </a:cubicBezTo>
                  <a:cubicBezTo>
                    <a:pt x="403" y="155"/>
                    <a:pt x="372" y="155"/>
                    <a:pt x="372" y="124"/>
                  </a:cubicBezTo>
                  <a:lnTo>
                    <a:pt x="372" y="124"/>
                  </a:lnTo>
                  <a:lnTo>
                    <a:pt x="372" y="124"/>
                  </a:lnTo>
                  <a:cubicBezTo>
                    <a:pt x="341" y="124"/>
                    <a:pt x="341" y="155"/>
                    <a:pt x="341" y="155"/>
                  </a:cubicBezTo>
                  <a:cubicBezTo>
                    <a:pt x="310" y="155"/>
                    <a:pt x="310" y="155"/>
                    <a:pt x="310" y="155"/>
                  </a:cubicBezTo>
                  <a:cubicBezTo>
                    <a:pt x="310" y="155"/>
                    <a:pt x="310" y="155"/>
                    <a:pt x="279" y="155"/>
                  </a:cubicBezTo>
                  <a:cubicBezTo>
                    <a:pt x="279" y="124"/>
                    <a:pt x="279" y="124"/>
                    <a:pt x="279" y="124"/>
                  </a:cubicBezTo>
                  <a:cubicBezTo>
                    <a:pt x="279" y="124"/>
                    <a:pt x="279" y="124"/>
                    <a:pt x="279" y="93"/>
                  </a:cubicBezTo>
                  <a:lnTo>
                    <a:pt x="248" y="93"/>
                  </a:lnTo>
                  <a:cubicBezTo>
                    <a:pt x="248" y="62"/>
                    <a:pt x="248" y="62"/>
                    <a:pt x="248" y="62"/>
                  </a:cubicBezTo>
                  <a:cubicBezTo>
                    <a:pt x="248" y="62"/>
                    <a:pt x="248" y="31"/>
                    <a:pt x="217" y="0"/>
                  </a:cubicBezTo>
                  <a:cubicBezTo>
                    <a:pt x="31" y="0"/>
                    <a:pt x="31" y="0"/>
                    <a:pt x="31" y="0"/>
                  </a:cubicBezTo>
                  <a:cubicBezTo>
                    <a:pt x="62" y="31"/>
                    <a:pt x="93" y="93"/>
                    <a:pt x="93" y="93"/>
                  </a:cubicBezTo>
                  <a:cubicBezTo>
                    <a:pt x="93" y="124"/>
                    <a:pt x="93" y="124"/>
                    <a:pt x="93" y="155"/>
                  </a:cubicBezTo>
                  <a:lnTo>
                    <a:pt x="93" y="155"/>
                  </a:lnTo>
                  <a:lnTo>
                    <a:pt x="93" y="186"/>
                  </a:lnTo>
                  <a:cubicBezTo>
                    <a:pt x="93" y="217"/>
                    <a:pt x="93" y="248"/>
                    <a:pt x="93" y="248"/>
                  </a:cubicBezTo>
                  <a:cubicBezTo>
                    <a:pt x="124" y="248"/>
                    <a:pt x="124" y="279"/>
                    <a:pt x="124" y="279"/>
                  </a:cubicBezTo>
                  <a:cubicBezTo>
                    <a:pt x="124" y="279"/>
                    <a:pt x="124" y="310"/>
                    <a:pt x="124" y="341"/>
                  </a:cubicBezTo>
                  <a:cubicBezTo>
                    <a:pt x="124" y="341"/>
                    <a:pt x="124" y="341"/>
                    <a:pt x="124" y="372"/>
                  </a:cubicBezTo>
                  <a:cubicBezTo>
                    <a:pt x="124" y="372"/>
                    <a:pt x="93" y="402"/>
                    <a:pt x="93" y="434"/>
                  </a:cubicBezTo>
                  <a:lnTo>
                    <a:pt x="93" y="434"/>
                  </a:lnTo>
                  <a:cubicBezTo>
                    <a:pt x="93" y="434"/>
                    <a:pt x="62" y="434"/>
                    <a:pt x="62" y="465"/>
                  </a:cubicBezTo>
                  <a:cubicBezTo>
                    <a:pt x="62" y="465"/>
                    <a:pt x="62" y="465"/>
                    <a:pt x="31" y="465"/>
                  </a:cubicBezTo>
                  <a:cubicBezTo>
                    <a:pt x="31" y="496"/>
                    <a:pt x="31" y="527"/>
                    <a:pt x="31" y="558"/>
                  </a:cubicBezTo>
                  <a:cubicBezTo>
                    <a:pt x="31" y="589"/>
                    <a:pt x="31" y="619"/>
                    <a:pt x="0" y="619"/>
                  </a:cubicBezTo>
                  <a:lnTo>
                    <a:pt x="0" y="619"/>
                  </a:lnTo>
                  <a:cubicBezTo>
                    <a:pt x="0" y="619"/>
                    <a:pt x="0" y="651"/>
                    <a:pt x="0" y="682"/>
                  </a:cubicBezTo>
                  <a:lnTo>
                    <a:pt x="31" y="68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5" name="Freeform 22"/>
            <p:cNvSpPr>
              <a:spLocks noChangeArrowheads="1"/>
            </p:cNvSpPr>
            <p:nvPr/>
          </p:nvSpPr>
          <p:spPr bwMode="auto">
            <a:xfrm>
              <a:off x="3937000" y="2114550"/>
              <a:ext cx="190500" cy="346075"/>
            </a:xfrm>
            <a:custGeom>
              <a:avLst/>
              <a:gdLst>
                <a:gd name="T0" fmla="*/ 93 w 528"/>
                <a:gd name="T1" fmla="*/ 898 h 961"/>
                <a:gd name="T2" fmla="*/ 124 w 528"/>
                <a:gd name="T3" fmla="*/ 960 h 961"/>
                <a:gd name="T4" fmla="*/ 155 w 528"/>
                <a:gd name="T5" fmla="*/ 960 h 961"/>
                <a:gd name="T6" fmla="*/ 186 w 528"/>
                <a:gd name="T7" fmla="*/ 960 h 961"/>
                <a:gd name="T8" fmla="*/ 186 w 528"/>
                <a:gd name="T9" fmla="*/ 960 h 961"/>
                <a:gd name="T10" fmla="*/ 217 w 528"/>
                <a:gd name="T11" fmla="*/ 930 h 961"/>
                <a:gd name="T12" fmla="*/ 248 w 528"/>
                <a:gd name="T13" fmla="*/ 930 h 961"/>
                <a:gd name="T14" fmla="*/ 248 w 528"/>
                <a:gd name="T15" fmla="*/ 930 h 961"/>
                <a:gd name="T16" fmla="*/ 279 w 528"/>
                <a:gd name="T17" fmla="*/ 930 h 961"/>
                <a:gd name="T18" fmla="*/ 279 w 528"/>
                <a:gd name="T19" fmla="*/ 930 h 961"/>
                <a:gd name="T20" fmla="*/ 279 w 528"/>
                <a:gd name="T21" fmla="*/ 898 h 961"/>
                <a:gd name="T22" fmla="*/ 310 w 528"/>
                <a:gd name="T23" fmla="*/ 867 h 961"/>
                <a:gd name="T24" fmla="*/ 310 w 528"/>
                <a:gd name="T25" fmla="*/ 867 h 961"/>
                <a:gd name="T26" fmla="*/ 341 w 528"/>
                <a:gd name="T27" fmla="*/ 867 h 961"/>
                <a:gd name="T28" fmla="*/ 372 w 528"/>
                <a:gd name="T29" fmla="*/ 867 h 961"/>
                <a:gd name="T30" fmla="*/ 403 w 528"/>
                <a:gd name="T31" fmla="*/ 836 h 961"/>
                <a:gd name="T32" fmla="*/ 434 w 528"/>
                <a:gd name="T33" fmla="*/ 806 h 961"/>
                <a:gd name="T34" fmla="*/ 434 w 528"/>
                <a:gd name="T35" fmla="*/ 774 h 961"/>
                <a:gd name="T36" fmla="*/ 465 w 528"/>
                <a:gd name="T37" fmla="*/ 743 h 961"/>
                <a:gd name="T38" fmla="*/ 465 w 528"/>
                <a:gd name="T39" fmla="*/ 712 h 961"/>
                <a:gd name="T40" fmla="*/ 465 w 528"/>
                <a:gd name="T41" fmla="*/ 712 h 961"/>
                <a:gd name="T42" fmla="*/ 434 w 528"/>
                <a:gd name="T43" fmla="*/ 650 h 961"/>
                <a:gd name="T44" fmla="*/ 434 w 528"/>
                <a:gd name="T45" fmla="*/ 619 h 961"/>
                <a:gd name="T46" fmla="*/ 465 w 528"/>
                <a:gd name="T47" fmla="*/ 558 h 961"/>
                <a:gd name="T48" fmla="*/ 465 w 528"/>
                <a:gd name="T49" fmla="*/ 558 h 961"/>
                <a:gd name="T50" fmla="*/ 496 w 528"/>
                <a:gd name="T51" fmla="*/ 496 h 961"/>
                <a:gd name="T52" fmla="*/ 496 w 528"/>
                <a:gd name="T53" fmla="*/ 496 h 961"/>
                <a:gd name="T54" fmla="*/ 527 w 528"/>
                <a:gd name="T55" fmla="*/ 465 h 961"/>
                <a:gd name="T56" fmla="*/ 124 w 528"/>
                <a:gd name="T57" fmla="*/ 0 h 961"/>
                <a:gd name="T58" fmla="*/ 93 w 528"/>
                <a:gd name="T59" fmla="*/ 31 h 961"/>
                <a:gd name="T60" fmla="*/ 93 w 528"/>
                <a:gd name="T61" fmla="*/ 93 h 961"/>
                <a:gd name="T62" fmla="*/ 124 w 528"/>
                <a:gd name="T63" fmla="*/ 155 h 961"/>
                <a:gd name="T64" fmla="*/ 155 w 528"/>
                <a:gd name="T65" fmla="*/ 187 h 961"/>
                <a:gd name="T66" fmla="*/ 124 w 528"/>
                <a:gd name="T67" fmla="*/ 248 h 961"/>
                <a:gd name="T68" fmla="*/ 124 w 528"/>
                <a:gd name="T69" fmla="*/ 435 h 961"/>
                <a:gd name="T70" fmla="*/ 93 w 528"/>
                <a:gd name="T71" fmla="*/ 465 h 961"/>
                <a:gd name="T72" fmla="*/ 62 w 528"/>
                <a:gd name="T73" fmla="*/ 496 h 961"/>
                <a:gd name="T74" fmla="*/ 31 w 528"/>
                <a:gd name="T75" fmla="*/ 526 h 961"/>
                <a:gd name="T76" fmla="*/ 31 w 528"/>
                <a:gd name="T77" fmla="*/ 588 h 961"/>
                <a:gd name="T78" fmla="*/ 31 w 528"/>
                <a:gd name="T79" fmla="*/ 619 h 961"/>
                <a:gd name="T80" fmla="*/ 31 w 528"/>
                <a:gd name="T81" fmla="*/ 619 h 961"/>
                <a:gd name="T82" fmla="*/ 31 w 528"/>
                <a:gd name="T83" fmla="*/ 619 h 961"/>
                <a:gd name="T84" fmla="*/ 62 w 528"/>
                <a:gd name="T85" fmla="*/ 619 h 961"/>
                <a:gd name="T86" fmla="*/ 62 w 528"/>
                <a:gd name="T87" fmla="*/ 650 h 961"/>
                <a:gd name="T88" fmla="*/ 93 w 528"/>
                <a:gd name="T89" fmla="*/ 712 h 961"/>
                <a:gd name="T90" fmla="*/ 93 w 528"/>
                <a:gd name="T91" fmla="*/ 806 h 961"/>
                <a:gd name="T92" fmla="*/ 124 w 528"/>
                <a:gd name="T93" fmla="*/ 867 h 961"/>
                <a:gd name="T94" fmla="*/ 93 w 528"/>
                <a:gd name="T95" fmla="*/ 898 h 961"/>
                <a:gd name="T96" fmla="*/ 93 w 528"/>
                <a:gd name="T97" fmla="*/ 898 h 961"/>
                <a:gd name="T98" fmla="*/ 62 w 528"/>
                <a:gd name="T99" fmla="*/ 898 h 961"/>
                <a:gd name="T100" fmla="*/ 62 w 528"/>
                <a:gd name="T101" fmla="*/ 898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8" h="961">
                  <a:moveTo>
                    <a:pt x="93" y="898"/>
                  </a:moveTo>
                  <a:lnTo>
                    <a:pt x="93" y="898"/>
                  </a:lnTo>
                  <a:lnTo>
                    <a:pt x="93" y="898"/>
                  </a:lnTo>
                  <a:cubicBezTo>
                    <a:pt x="124" y="960"/>
                    <a:pt x="124" y="960"/>
                    <a:pt x="124" y="960"/>
                  </a:cubicBezTo>
                  <a:lnTo>
                    <a:pt x="124" y="960"/>
                  </a:lnTo>
                  <a:cubicBezTo>
                    <a:pt x="124" y="960"/>
                    <a:pt x="124" y="960"/>
                    <a:pt x="155" y="960"/>
                  </a:cubicBezTo>
                  <a:lnTo>
                    <a:pt x="155" y="960"/>
                  </a:lnTo>
                  <a:cubicBezTo>
                    <a:pt x="186" y="960"/>
                    <a:pt x="186" y="960"/>
                    <a:pt x="186" y="960"/>
                  </a:cubicBezTo>
                  <a:lnTo>
                    <a:pt x="186" y="960"/>
                  </a:lnTo>
                  <a:lnTo>
                    <a:pt x="186" y="960"/>
                  </a:lnTo>
                  <a:lnTo>
                    <a:pt x="186" y="960"/>
                  </a:lnTo>
                  <a:lnTo>
                    <a:pt x="217" y="930"/>
                  </a:lnTo>
                  <a:lnTo>
                    <a:pt x="217" y="930"/>
                  </a:lnTo>
                  <a:cubicBezTo>
                    <a:pt x="217" y="930"/>
                    <a:pt x="217" y="930"/>
                    <a:pt x="248" y="930"/>
                  </a:cubicBezTo>
                  <a:lnTo>
                    <a:pt x="248" y="930"/>
                  </a:lnTo>
                  <a:lnTo>
                    <a:pt x="248" y="930"/>
                  </a:lnTo>
                  <a:lnTo>
                    <a:pt x="279" y="930"/>
                  </a:lnTo>
                  <a:lnTo>
                    <a:pt x="279" y="930"/>
                  </a:lnTo>
                  <a:lnTo>
                    <a:pt x="279" y="930"/>
                  </a:lnTo>
                  <a:lnTo>
                    <a:pt x="279" y="930"/>
                  </a:lnTo>
                  <a:lnTo>
                    <a:pt x="279" y="930"/>
                  </a:lnTo>
                  <a:cubicBezTo>
                    <a:pt x="279" y="898"/>
                    <a:pt x="279" y="898"/>
                    <a:pt x="279" y="898"/>
                  </a:cubicBezTo>
                  <a:lnTo>
                    <a:pt x="279" y="898"/>
                  </a:lnTo>
                  <a:cubicBezTo>
                    <a:pt x="279" y="867"/>
                    <a:pt x="310" y="867"/>
                    <a:pt x="310" y="867"/>
                  </a:cubicBezTo>
                  <a:lnTo>
                    <a:pt x="310" y="867"/>
                  </a:lnTo>
                  <a:lnTo>
                    <a:pt x="310" y="867"/>
                  </a:lnTo>
                  <a:lnTo>
                    <a:pt x="310" y="867"/>
                  </a:lnTo>
                  <a:lnTo>
                    <a:pt x="341" y="867"/>
                  </a:lnTo>
                  <a:lnTo>
                    <a:pt x="341" y="867"/>
                  </a:lnTo>
                  <a:cubicBezTo>
                    <a:pt x="341" y="867"/>
                    <a:pt x="341" y="867"/>
                    <a:pt x="372" y="867"/>
                  </a:cubicBezTo>
                  <a:lnTo>
                    <a:pt x="372" y="867"/>
                  </a:lnTo>
                  <a:cubicBezTo>
                    <a:pt x="372" y="867"/>
                    <a:pt x="372" y="836"/>
                    <a:pt x="403" y="836"/>
                  </a:cubicBezTo>
                  <a:lnTo>
                    <a:pt x="403" y="806"/>
                  </a:lnTo>
                  <a:cubicBezTo>
                    <a:pt x="403" y="806"/>
                    <a:pt x="403" y="806"/>
                    <a:pt x="434" y="806"/>
                  </a:cubicBezTo>
                  <a:lnTo>
                    <a:pt x="434" y="806"/>
                  </a:lnTo>
                  <a:cubicBezTo>
                    <a:pt x="434" y="774"/>
                    <a:pt x="434" y="774"/>
                    <a:pt x="434" y="774"/>
                  </a:cubicBezTo>
                  <a:cubicBezTo>
                    <a:pt x="465" y="743"/>
                    <a:pt x="465" y="743"/>
                    <a:pt x="465" y="743"/>
                  </a:cubicBezTo>
                  <a:lnTo>
                    <a:pt x="465" y="743"/>
                  </a:lnTo>
                  <a:cubicBezTo>
                    <a:pt x="465" y="743"/>
                    <a:pt x="465" y="743"/>
                    <a:pt x="465" y="712"/>
                  </a:cubicBezTo>
                  <a:lnTo>
                    <a:pt x="465" y="712"/>
                  </a:lnTo>
                  <a:lnTo>
                    <a:pt x="465" y="712"/>
                  </a:lnTo>
                  <a:lnTo>
                    <a:pt x="465" y="712"/>
                  </a:lnTo>
                  <a:cubicBezTo>
                    <a:pt x="434" y="712"/>
                    <a:pt x="434" y="682"/>
                    <a:pt x="434" y="682"/>
                  </a:cubicBezTo>
                  <a:cubicBezTo>
                    <a:pt x="434" y="682"/>
                    <a:pt x="434" y="682"/>
                    <a:pt x="434" y="650"/>
                  </a:cubicBezTo>
                  <a:lnTo>
                    <a:pt x="434" y="619"/>
                  </a:lnTo>
                  <a:lnTo>
                    <a:pt x="434" y="619"/>
                  </a:lnTo>
                  <a:cubicBezTo>
                    <a:pt x="434" y="588"/>
                    <a:pt x="434" y="588"/>
                    <a:pt x="434" y="588"/>
                  </a:cubicBezTo>
                  <a:lnTo>
                    <a:pt x="465" y="558"/>
                  </a:lnTo>
                  <a:lnTo>
                    <a:pt x="465" y="558"/>
                  </a:lnTo>
                  <a:lnTo>
                    <a:pt x="465" y="558"/>
                  </a:lnTo>
                  <a:cubicBezTo>
                    <a:pt x="465" y="526"/>
                    <a:pt x="465" y="526"/>
                    <a:pt x="496" y="526"/>
                  </a:cubicBezTo>
                  <a:lnTo>
                    <a:pt x="496" y="496"/>
                  </a:lnTo>
                  <a:lnTo>
                    <a:pt x="496" y="496"/>
                  </a:lnTo>
                  <a:lnTo>
                    <a:pt x="496" y="496"/>
                  </a:lnTo>
                  <a:cubicBezTo>
                    <a:pt x="496" y="465"/>
                    <a:pt x="496" y="465"/>
                    <a:pt x="496" y="465"/>
                  </a:cubicBezTo>
                  <a:cubicBezTo>
                    <a:pt x="527" y="465"/>
                    <a:pt x="527" y="465"/>
                    <a:pt x="527" y="465"/>
                  </a:cubicBezTo>
                  <a:cubicBezTo>
                    <a:pt x="527" y="248"/>
                    <a:pt x="527" y="248"/>
                    <a:pt x="527" y="248"/>
                  </a:cubicBezTo>
                  <a:cubicBezTo>
                    <a:pt x="124" y="0"/>
                    <a:pt x="124" y="0"/>
                    <a:pt x="124" y="0"/>
                  </a:cubicBezTo>
                  <a:cubicBezTo>
                    <a:pt x="124" y="31"/>
                    <a:pt x="124" y="31"/>
                    <a:pt x="93" y="31"/>
                  </a:cubicBezTo>
                  <a:lnTo>
                    <a:pt x="93" y="31"/>
                  </a:lnTo>
                  <a:cubicBezTo>
                    <a:pt x="93" y="63"/>
                    <a:pt x="93" y="93"/>
                    <a:pt x="93" y="93"/>
                  </a:cubicBezTo>
                  <a:lnTo>
                    <a:pt x="93" y="93"/>
                  </a:lnTo>
                  <a:cubicBezTo>
                    <a:pt x="93" y="93"/>
                    <a:pt x="93" y="93"/>
                    <a:pt x="124" y="93"/>
                  </a:cubicBezTo>
                  <a:cubicBezTo>
                    <a:pt x="124" y="124"/>
                    <a:pt x="124" y="124"/>
                    <a:pt x="124" y="155"/>
                  </a:cubicBezTo>
                  <a:cubicBezTo>
                    <a:pt x="155" y="155"/>
                    <a:pt x="155" y="155"/>
                    <a:pt x="155" y="155"/>
                  </a:cubicBezTo>
                  <a:cubicBezTo>
                    <a:pt x="155" y="187"/>
                    <a:pt x="155" y="187"/>
                    <a:pt x="155" y="187"/>
                  </a:cubicBezTo>
                  <a:lnTo>
                    <a:pt x="155" y="187"/>
                  </a:lnTo>
                  <a:cubicBezTo>
                    <a:pt x="155" y="187"/>
                    <a:pt x="124" y="217"/>
                    <a:pt x="124" y="248"/>
                  </a:cubicBezTo>
                  <a:cubicBezTo>
                    <a:pt x="124" y="311"/>
                    <a:pt x="124" y="341"/>
                    <a:pt x="124" y="372"/>
                  </a:cubicBezTo>
                  <a:cubicBezTo>
                    <a:pt x="124" y="403"/>
                    <a:pt x="124" y="435"/>
                    <a:pt x="124" y="435"/>
                  </a:cubicBezTo>
                  <a:cubicBezTo>
                    <a:pt x="93" y="435"/>
                    <a:pt x="93" y="435"/>
                    <a:pt x="93" y="435"/>
                  </a:cubicBezTo>
                  <a:cubicBezTo>
                    <a:pt x="93" y="465"/>
                    <a:pt x="93" y="465"/>
                    <a:pt x="93" y="465"/>
                  </a:cubicBezTo>
                  <a:lnTo>
                    <a:pt x="62" y="496"/>
                  </a:lnTo>
                  <a:lnTo>
                    <a:pt x="62" y="496"/>
                  </a:lnTo>
                  <a:cubicBezTo>
                    <a:pt x="31" y="526"/>
                    <a:pt x="31" y="526"/>
                    <a:pt x="31" y="526"/>
                  </a:cubicBezTo>
                  <a:lnTo>
                    <a:pt x="31" y="526"/>
                  </a:lnTo>
                  <a:cubicBezTo>
                    <a:pt x="31" y="558"/>
                    <a:pt x="31" y="558"/>
                    <a:pt x="0" y="588"/>
                  </a:cubicBezTo>
                  <a:lnTo>
                    <a:pt x="31" y="588"/>
                  </a:lnTo>
                  <a:lnTo>
                    <a:pt x="31" y="619"/>
                  </a:lnTo>
                  <a:lnTo>
                    <a:pt x="31" y="619"/>
                  </a:lnTo>
                  <a:lnTo>
                    <a:pt x="31" y="619"/>
                  </a:lnTo>
                  <a:lnTo>
                    <a:pt x="31" y="619"/>
                  </a:lnTo>
                  <a:lnTo>
                    <a:pt x="31" y="619"/>
                  </a:lnTo>
                  <a:lnTo>
                    <a:pt x="31" y="619"/>
                  </a:lnTo>
                  <a:lnTo>
                    <a:pt x="31" y="619"/>
                  </a:lnTo>
                  <a:lnTo>
                    <a:pt x="62" y="619"/>
                  </a:lnTo>
                  <a:lnTo>
                    <a:pt x="62" y="619"/>
                  </a:lnTo>
                  <a:lnTo>
                    <a:pt x="62" y="650"/>
                  </a:lnTo>
                  <a:cubicBezTo>
                    <a:pt x="93" y="650"/>
                    <a:pt x="93" y="650"/>
                    <a:pt x="93" y="650"/>
                  </a:cubicBezTo>
                  <a:cubicBezTo>
                    <a:pt x="93" y="682"/>
                    <a:pt x="93" y="682"/>
                    <a:pt x="93" y="712"/>
                  </a:cubicBezTo>
                  <a:lnTo>
                    <a:pt x="93" y="712"/>
                  </a:lnTo>
                  <a:cubicBezTo>
                    <a:pt x="93" y="712"/>
                    <a:pt x="93" y="774"/>
                    <a:pt x="93" y="806"/>
                  </a:cubicBezTo>
                  <a:cubicBezTo>
                    <a:pt x="124" y="836"/>
                    <a:pt x="124" y="836"/>
                    <a:pt x="124" y="836"/>
                  </a:cubicBezTo>
                  <a:cubicBezTo>
                    <a:pt x="124" y="867"/>
                    <a:pt x="124" y="867"/>
                    <a:pt x="124" y="867"/>
                  </a:cubicBezTo>
                  <a:lnTo>
                    <a:pt x="124" y="867"/>
                  </a:lnTo>
                  <a:lnTo>
                    <a:pt x="93" y="898"/>
                  </a:lnTo>
                  <a:lnTo>
                    <a:pt x="93" y="898"/>
                  </a:lnTo>
                  <a:lnTo>
                    <a:pt x="93" y="898"/>
                  </a:lnTo>
                  <a:lnTo>
                    <a:pt x="93" y="898"/>
                  </a:lnTo>
                  <a:lnTo>
                    <a:pt x="62" y="898"/>
                  </a:lnTo>
                  <a:lnTo>
                    <a:pt x="62" y="898"/>
                  </a:lnTo>
                  <a:lnTo>
                    <a:pt x="62" y="898"/>
                  </a:lnTo>
                  <a:cubicBezTo>
                    <a:pt x="93" y="898"/>
                    <a:pt x="93" y="898"/>
                    <a:pt x="93" y="89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6" name="Freeform 23"/>
            <p:cNvSpPr>
              <a:spLocks noChangeArrowheads="1"/>
            </p:cNvSpPr>
            <p:nvPr/>
          </p:nvSpPr>
          <p:spPr bwMode="auto">
            <a:xfrm>
              <a:off x="3557588" y="2316163"/>
              <a:ext cx="146050" cy="100012"/>
            </a:xfrm>
            <a:custGeom>
              <a:avLst/>
              <a:gdLst>
                <a:gd name="T0" fmla="*/ 31 w 405"/>
                <a:gd name="T1" fmla="*/ 278 h 279"/>
                <a:gd name="T2" fmla="*/ 31 w 405"/>
                <a:gd name="T3" fmla="*/ 278 h 279"/>
                <a:gd name="T4" fmla="*/ 62 w 405"/>
                <a:gd name="T5" fmla="*/ 278 h 279"/>
                <a:gd name="T6" fmla="*/ 93 w 405"/>
                <a:gd name="T7" fmla="*/ 278 h 279"/>
                <a:gd name="T8" fmla="*/ 93 w 405"/>
                <a:gd name="T9" fmla="*/ 278 h 279"/>
                <a:gd name="T10" fmla="*/ 124 w 405"/>
                <a:gd name="T11" fmla="*/ 278 h 279"/>
                <a:gd name="T12" fmla="*/ 93 w 405"/>
                <a:gd name="T13" fmla="*/ 248 h 279"/>
                <a:gd name="T14" fmla="*/ 93 w 405"/>
                <a:gd name="T15" fmla="*/ 248 h 279"/>
                <a:gd name="T16" fmla="*/ 124 w 405"/>
                <a:gd name="T17" fmla="*/ 216 h 279"/>
                <a:gd name="T18" fmla="*/ 124 w 405"/>
                <a:gd name="T19" fmla="*/ 216 h 279"/>
                <a:gd name="T20" fmla="*/ 124 w 405"/>
                <a:gd name="T21" fmla="*/ 216 h 279"/>
                <a:gd name="T22" fmla="*/ 156 w 405"/>
                <a:gd name="T23" fmla="*/ 185 h 279"/>
                <a:gd name="T24" fmla="*/ 156 w 405"/>
                <a:gd name="T25" fmla="*/ 185 h 279"/>
                <a:gd name="T26" fmla="*/ 186 w 405"/>
                <a:gd name="T27" fmla="*/ 185 h 279"/>
                <a:gd name="T28" fmla="*/ 186 w 405"/>
                <a:gd name="T29" fmla="*/ 185 h 279"/>
                <a:gd name="T30" fmla="*/ 248 w 405"/>
                <a:gd name="T31" fmla="*/ 185 h 279"/>
                <a:gd name="T32" fmla="*/ 248 w 405"/>
                <a:gd name="T33" fmla="*/ 185 h 279"/>
                <a:gd name="T34" fmla="*/ 280 w 405"/>
                <a:gd name="T35" fmla="*/ 185 h 279"/>
                <a:gd name="T36" fmla="*/ 280 w 405"/>
                <a:gd name="T37" fmla="*/ 185 h 279"/>
                <a:gd name="T38" fmla="*/ 280 w 405"/>
                <a:gd name="T39" fmla="*/ 185 h 279"/>
                <a:gd name="T40" fmla="*/ 310 w 405"/>
                <a:gd name="T41" fmla="*/ 185 h 279"/>
                <a:gd name="T42" fmla="*/ 310 w 405"/>
                <a:gd name="T43" fmla="*/ 185 h 279"/>
                <a:gd name="T44" fmla="*/ 341 w 405"/>
                <a:gd name="T45" fmla="*/ 185 h 279"/>
                <a:gd name="T46" fmla="*/ 341 w 405"/>
                <a:gd name="T47" fmla="*/ 185 h 279"/>
                <a:gd name="T48" fmla="*/ 404 w 405"/>
                <a:gd name="T49" fmla="*/ 154 h 279"/>
                <a:gd name="T50" fmla="*/ 404 w 405"/>
                <a:gd name="T51" fmla="*/ 154 h 279"/>
                <a:gd name="T52" fmla="*/ 404 w 405"/>
                <a:gd name="T53" fmla="*/ 154 h 279"/>
                <a:gd name="T54" fmla="*/ 404 w 405"/>
                <a:gd name="T55" fmla="*/ 154 h 279"/>
                <a:gd name="T56" fmla="*/ 372 w 405"/>
                <a:gd name="T57" fmla="*/ 154 h 279"/>
                <a:gd name="T58" fmla="*/ 372 w 405"/>
                <a:gd name="T59" fmla="*/ 154 h 279"/>
                <a:gd name="T60" fmla="*/ 372 w 405"/>
                <a:gd name="T61" fmla="*/ 154 h 279"/>
                <a:gd name="T62" fmla="*/ 372 w 405"/>
                <a:gd name="T63" fmla="*/ 124 h 279"/>
                <a:gd name="T64" fmla="*/ 341 w 405"/>
                <a:gd name="T65" fmla="*/ 124 h 279"/>
                <a:gd name="T66" fmla="*/ 341 w 405"/>
                <a:gd name="T67" fmla="*/ 124 h 279"/>
                <a:gd name="T68" fmla="*/ 341 w 405"/>
                <a:gd name="T69" fmla="*/ 92 h 279"/>
                <a:gd name="T70" fmla="*/ 341 w 405"/>
                <a:gd name="T71" fmla="*/ 92 h 279"/>
                <a:gd name="T72" fmla="*/ 310 w 405"/>
                <a:gd name="T73" fmla="*/ 30 h 279"/>
                <a:gd name="T74" fmla="*/ 280 w 405"/>
                <a:gd name="T75" fmla="*/ 0 h 279"/>
                <a:gd name="T76" fmla="*/ 280 w 405"/>
                <a:gd name="T77" fmla="*/ 0 h 279"/>
                <a:gd name="T78" fmla="*/ 217 w 405"/>
                <a:gd name="T79" fmla="*/ 0 h 279"/>
                <a:gd name="T80" fmla="*/ 217 w 405"/>
                <a:gd name="T81" fmla="*/ 30 h 279"/>
                <a:gd name="T82" fmla="*/ 217 w 405"/>
                <a:gd name="T83" fmla="*/ 30 h 279"/>
                <a:gd name="T84" fmla="*/ 217 w 405"/>
                <a:gd name="T85" fmla="*/ 61 h 279"/>
                <a:gd name="T86" fmla="*/ 186 w 405"/>
                <a:gd name="T87" fmla="*/ 61 h 279"/>
                <a:gd name="T88" fmla="*/ 156 w 405"/>
                <a:gd name="T89" fmla="*/ 61 h 279"/>
                <a:gd name="T90" fmla="*/ 156 w 405"/>
                <a:gd name="T91" fmla="*/ 92 h 279"/>
                <a:gd name="T92" fmla="*/ 156 w 405"/>
                <a:gd name="T93" fmla="*/ 92 h 279"/>
                <a:gd name="T94" fmla="*/ 156 w 405"/>
                <a:gd name="T95" fmla="*/ 92 h 279"/>
                <a:gd name="T96" fmla="*/ 93 w 405"/>
                <a:gd name="T97" fmla="*/ 124 h 279"/>
                <a:gd name="T98" fmla="*/ 93 w 405"/>
                <a:gd name="T99" fmla="*/ 124 h 279"/>
                <a:gd name="T100" fmla="*/ 93 w 405"/>
                <a:gd name="T101" fmla="*/ 124 h 279"/>
                <a:gd name="T102" fmla="*/ 62 w 405"/>
                <a:gd name="T103" fmla="*/ 124 h 279"/>
                <a:gd name="T104" fmla="*/ 62 w 405"/>
                <a:gd name="T105" fmla="*/ 154 h 279"/>
                <a:gd name="T106" fmla="*/ 62 w 405"/>
                <a:gd name="T107" fmla="*/ 154 h 279"/>
                <a:gd name="T108" fmla="*/ 31 w 405"/>
                <a:gd name="T109" fmla="*/ 185 h 279"/>
                <a:gd name="T110" fmla="*/ 31 w 405"/>
                <a:gd name="T111" fmla="*/ 185 h 279"/>
                <a:gd name="T112" fmla="*/ 31 w 405"/>
                <a:gd name="T113" fmla="*/ 185 h 279"/>
                <a:gd name="T114" fmla="*/ 31 w 405"/>
                <a:gd name="T115" fmla="*/ 185 h 279"/>
                <a:gd name="T116" fmla="*/ 31 w 405"/>
                <a:gd name="T117" fmla="*/ 185 h 279"/>
                <a:gd name="T118" fmla="*/ 31 w 405"/>
                <a:gd name="T119" fmla="*/ 216 h 279"/>
                <a:gd name="T120" fmla="*/ 0 w 405"/>
                <a:gd name="T121" fmla="*/ 248 h 279"/>
                <a:gd name="T122" fmla="*/ 31 w 405"/>
                <a:gd name="T123" fmla="*/ 27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5" h="279">
                  <a:moveTo>
                    <a:pt x="31" y="278"/>
                  </a:moveTo>
                  <a:lnTo>
                    <a:pt x="31" y="278"/>
                  </a:lnTo>
                  <a:cubicBezTo>
                    <a:pt x="62" y="278"/>
                    <a:pt x="62" y="278"/>
                    <a:pt x="62" y="278"/>
                  </a:cubicBezTo>
                  <a:lnTo>
                    <a:pt x="93" y="278"/>
                  </a:lnTo>
                  <a:lnTo>
                    <a:pt x="93" y="278"/>
                  </a:lnTo>
                  <a:lnTo>
                    <a:pt x="124" y="278"/>
                  </a:lnTo>
                  <a:lnTo>
                    <a:pt x="93" y="248"/>
                  </a:lnTo>
                  <a:lnTo>
                    <a:pt x="93" y="248"/>
                  </a:lnTo>
                  <a:cubicBezTo>
                    <a:pt x="93" y="248"/>
                    <a:pt x="124" y="248"/>
                    <a:pt x="124" y="216"/>
                  </a:cubicBezTo>
                  <a:lnTo>
                    <a:pt x="124" y="216"/>
                  </a:lnTo>
                  <a:lnTo>
                    <a:pt x="124" y="216"/>
                  </a:lnTo>
                  <a:cubicBezTo>
                    <a:pt x="124" y="185"/>
                    <a:pt x="156" y="185"/>
                    <a:pt x="156" y="185"/>
                  </a:cubicBezTo>
                  <a:lnTo>
                    <a:pt x="156" y="185"/>
                  </a:lnTo>
                  <a:lnTo>
                    <a:pt x="186" y="185"/>
                  </a:lnTo>
                  <a:lnTo>
                    <a:pt x="186" y="185"/>
                  </a:lnTo>
                  <a:cubicBezTo>
                    <a:pt x="217" y="185"/>
                    <a:pt x="248" y="185"/>
                    <a:pt x="248" y="185"/>
                  </a:cubicBezTo>
                  <a:lnTo>
                    <a:pt x="248" y="185"/>
                  </a:lnTo>
                  <a:cubicBezTo>
                    <a:pt x="280" y="185"/>
                    <a:pt x="280" y="185"/>
                    <a:pt x="280" y="185"/>
                  </a:cubicBezTo>
                  <a:lnTo>
                    <a:pt x="280" y="185"/>
                  </a:lnTo>
                  <a:lnTo>
                    <a:pt x="280" y="185"/>
                  </a:lnTo>
                  <a:lnTo>
                    <a:pt x="310" y="185"/>
                  </a:lnTo>
                  <a:lnTo>
                    <a:pt x="310" y="185"/>
                  </a:lnTo>
                  <a:lnTo>
                    <a:pt x="341" y="185"/>
                  </a:lnTo>
                  <a:lnTo>
                    <a:pt x="341" y="185"/>
                  </a:lnTo>
                  <a:cubicBezTo>
                    <a:pt x="404" y="154"/>
                    <a:pt x="404" y="154"/>
                    <a:pt x="404" y="154"/>
                  </a:cubicBezTo>
                  <a:lnTo>
                    <a:pt x="404" y="154"/>
                  </a:lnTo>
                  <a:lnTo>
                    <a:pt x="404" y="154"/>
                  </a:lnTo>
                  <a:lnTo>
                    <a:pt x="404" y="154"/>
                  </a:lnTo>
                  <a:cubicBezTo>
                    <a:pt x="372" y="154"/>
                    <a:pt x="372" y="154"/>
                    <a:pt x="372" y="154"/>
                  </a:cubicBezTo>
                  <a:lnTo>
                    <a:pt x="372" y="154"/>
                  </a:lnTo>
                  <a:lnTo>
                    <a:pt x="372" y="154"/>
                  </a:lnTo>
                  <a:lnTo>
                    <a:pt x="372" y="124"/>
                  </a:lnTo>
                  <a:cubicBezTo>
                    <a:pt x="341" y="124"/>
                    <a:pt x="341" y="124"/>
                    <a:pt x="341" y="124"/>
                  </a:cubicBezTo>
                  <a:lnTo>
                    <a:pt x="341" y="124"/>
                  </a:lnTo>
                  <a:cubicBezTo>
                    <a:pt x="341" y="92"/>
                    <a:pt x="341" y="92"/>
                    <a:pt x="341" y="92"/>
                  </a:cubicBezTo>
                  <a:lnTo>
                    <a:pt x="341" y="92"/>
                  </a:lnTo>
                  <a:cubicBezTo>
                    <a:pt x="310" y="61"/>
                    <a:pt x="310" y="61"/>
                    <a:pt x="310" y="30"/>
                  </a:cubicBezTo>
                  <a:cubicBezTo>
                    <a:pt x="310" y="30"/>
                    <a:pt x="280" y="30"/>
                    <a:pt x="280" y="0"/>
                  </a:cubicBezTo>
                  <a:lnTo>
                    <a:pt x="280" y="0"/>
                  </a:lnTo>
                  <a:cubicBezTo>
                    <a:pt x="280" y="0"/>
                    <a:pt x="248" y="0"/>
                    <a:pt x="217" y="0"/>
                  </a:cubicBezTo>
                  <a:cubicBezTo>
                    <a:pt x="217" y="30"/>
                    <a:pt x="217" y="30"/>
                    <a:pt x="217" y="30"/>
                  </a:cubicBezTo>
                  <a:lnTo>
                    <a:pt x="217" y="30"/>
                  </a:lnTo>
                  <a:cubicBezTo>
                    <a:pt x="217" y="61"/>
                    <a:pt x="217" y="61"/>
                    <a:pt x="217" y="61"/>
                  </a:cubicBezTo>
                  <a:cubicBezTo>
                    <a:pt x="186" y="61"/>
                    <a:pt x="186" y="61"/>
                    <a:pt x="186" y="61"/>
                  </a:cubicBezTo>
                  <a:cubicBezTo>
                    <a:pt x="156" y="61"/>
                    <a:pt x="156" y="61"/>
                    <a:pt x="156" y="61"/>
                  </a:cubicBezTo>
                  <a:lnTo>
                    <a:pt x="156" y="92"/>
                  </a:lnTo>
                  <a:lnTo>
                    <a:pt x="156" y="92"/>
                  </a:lnTo>
                  <a:lnTo>
                    <a:pt x="156" y="92"/>
                  </a:lnTo>
                  <a:cubicBezTo>
                    <a:pt x="124" y="92"/>
                    <a:pt x="124" y="124"/>
                    <a:pt x="93" y="124"/>
                  </a:cubicBezTo>
                  <a:lnTo>
                    <a:pt x="93" y="124"/>
                  </a:lnTo>
                  <a:lnTo>
                    <a:pt x="93" y="124"/>
                  </a:lnTo>
                  <a:cubicBezTo>
                    <a:pt x="62" y="124"/>
                    <a:pt x="62" y="124"/>
                    <a:pt x="62" y="124"/>
                  </a:cubicBezTo>
                  <a:lnTo>
                    <a:pt x="62" y="154"/>
                  </a:lnTo>
                  <a:lnTo>
                    <a:pt x="62" y="154"/>
                  </a:lnTo>
                  <a:cubicBezTo>
                    <a:pt x="62" y="185"/>
                    <a:pt x="62" y="185"/>
                    <a:pt x="31" y="185"/>
                  </a:cubicBezTo>
                  <a:lnTo>
                    <a:pt x="31" y="185"/>
                  </a:lnTo>
                  <a:lnTo>
                    <a:pt x="31" y="185"/>
                  </a:lnTo>
                  <a:lnTo>
                    <a:pt x="31" y="185"/>
                  </a:lnTo>
                  <a:lnTo>
                    <a:pt x="31" y="185"/>
                  </a:lnTo>
                  <a:cubicBezTo>
                    <a:pt x="31" y="216"/>
                    <a:pt x="31" y="216"/>
                    <a:pt x="31" y="216"/>
                  </a:cubicBezTo>
                  <a:cubicBezTo>
                    <a:pt x="31" y="248"/>
                    <a:pt x="31" y="248"/>
                    <a:pt x="0" y="248"/>
                  </a:cubicBezTo>
                  <a:cubicBezTo>
                    <a:pt x="31" y="248"/>
                    <a:pt x="31" y="278"/>
                    <a:pt x="31" y="27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7" name="Freeform 24"/>
            <p:cNvSpPr>
              <a:spLocks noChangeArrowheads="1"/>
            </p:cNvSpPr>
            <p:nvPr/>
          </p:nvSpPr>
          <p:spPr bwMode="auto">
            <a:xfrm>
              <a:off x="3959225" y="2405063"/>
              <a:ext cx="223838" cy="166687"/>
            </a:xfrm>
            <a:custGeom>
              <a:avLst/>
              <a:gdLst>
                <a:gd name="T0" fmla="*/ 93 w 621"/>
                <a:gd name="T1" fmla="*/ 464 h 465"/>
                <a:gd name="T2" fmla="*/ 93 w 621"/>
                <a:gd name="T3" fmla="*/ 433 h 465"/>
                <a:gd name="T4" fmla="*/ 186 w 621"/>
                <a:gd name="T5" fmla="*/ 433 h 465"/>
                <a:gd name="T6" fmla="*/ 186 w 621"/>
                <a:gd name="T7" fmla="*/ 433 h 465"/>
                <a:gd name="T8" fmla="*/ 217 w 621"/>
                <a:gd name="T9" fmla="*/ 371 h 465"/>
                <a:gd name="T10" fmla="*/ 217 w 621"/>
                <a:gd name="T11" fmla="*/ 340 h 465"/>
                <a:gd name="T12" fmla="*/ 248 w 621"/>
                <a:gd name="T13" fmla="*/ 340 h 465"/>
                <a:gd name="T14" fmla="*/ 279 w 621"/>
                <a:gd name="T15" fmla="*/ 309 h 465"/>
                <a:gd name="T16" fmla="*/ 341 w 621"/>
                <a:gd name="T17" fmla="*/ 371 h 465"/>
                <a:gd name="T18" fmla="*/ 341 w 621"/>
                <a:gd name="T19" fmla="*/ 371 h 465"/>
                <a:gd name="T20" fmla="*/ 372 w 621"/>
                <a:gd name="T21" fmla="*/ 371 h 465"/>
                <a:gd name="T22" fmla="*/ 403 w 621"/>
                <a:gd name="T23" fmla="*/ 371 h 465"/>
                <a:gd name="T24" fmla="*/ 403 w 621"/>
                <a:gd name="T25" fmla="*/ 371 h 465"/>
                <a:gd name="T26" fmla="*/ 434 w 621"/>
                <a:gd name="T27" fmla="*/ 340 h 465"/>
                <a:gd name="T28" fmla="*/ 434 w 621"/>
                <a:gd name="T29" fmla="*/ 340 h 465"/>
                <a:gd name="T30" fmla="*/ 465 w 621"/>
                <a:gd name="T31" fmla="*/ 371 h 465"/>
                <a:gd name="T32" fmla="*/ 526 w 621"/>
                <a:gd name="T33" fmla="*/ 340 h 465"/>
                <a:gd name="T34" fmla="*/ 558 w 621"/>
                <a:gd name="T35" fmla="*/ 340 h 465"/>
                <a:gd name="T36" fmla="*/ 558 w 621"/>
                <a:gd name="T37" fmla="*/ 340 h 465"/>
                <a:gd name="T38" fmla="*/ 589 w 621"/>
                <a:gd name="T39" fmla="*/ 309 h 465"/>
                <a:gd name="T40" fmla="*/ 589 w 621"/>
                <a:gd name="T41" fmla="*/ 309 h 465"/>
                <a:gd name="T42" fmla="*/ 620 w 621"/>
                <a:gd name="T43" fmla="*/ 278 h 465"/>
                <a:gd name="T44" fmla="*/ 620 w 621"/>
                <a:gd name="T45" fmla="*/ 278 h 465"/>
                <a:gd name="T46" fmla="*/ 620 w 621"/>
                <a:gd name="T47" fmla="*/ 248 h 465"/>
                <a:gd name="T48" fmla="*/ 589 w 621"/>
                <a:gd name="T49" fmla="*/ 248 h 465"/>
                <a:gd name="T50" fmla="*/ 589 w 621"/>
                <a:gd name="T51" fmla="*/ 248 h 465"/>
                <a:gd name="T52" fmla="*/ 558 w 621"/>
                <a:gd name="T53" fmla="*/ 248 h 465"/>
                <a:gd name="T54" fmla="*/ 558 w 621"/>
                <a:gd name="T55" fmla="*/ 185 h 465"/>
                <a:gd name="T56" fmla="*/ 496 w 621"/>
                <a:gd name="T57" fmla="*/ 154 h 465"/>
                <a:gd name="T58" fmla="*/ 465 w 621"/>
                <a:gd name="T59" fmla="*/ 154 h 465"/>
                <a:gd name="T60" fmla="*/ 465 w 621"/>
                <a:gd name="T61" fmla="*/ 92 h 465"/>
                <a:gd name="T62" fmla="*/ 465 w 621"/>
                <a:gd name="T63" fmla="*/ 92 h 465"/>
                <a:gd name="T64" fmla="*/ 465 w 621"/>
                <a:gd name="T65" fmla="*/ 30 h 465"/>
                <a:gd name="T66" fmla="*/ 434 w 621"/>
                <a:gd name="T67" fmla="*/ 30 h 465"/>
                <a:gd name="T68" fmla="*/ 434 w 621"/>
                <a:gd name="T69" fmla="*/ 0 h 465"/>
                <a:gd name="T70" fmla="*/ 372 w 621"/>
                <a:gd name="T71" fmla="*/ 61 h 465"/>
                <a:gd name="T72" fmla="*/ 341 w 621"/>
                <a:gd name="T73" fmla="*/ 124 h 465"/>
                <a:gd name="T74" fmla="*/ 310 w 621"/>
                <a:gd name="T75" fmla="*/ 124 h 465"/>
                <a:gd name="T76" fmla="*/ 248 w 621"/>
                <a:gd name="T77" fmla="*/ 124 h 465"/>
                <a:gd name="T78" fmla="*/ 248 w 621"/>
                <a:gd name="T79" fmla="*/ 185 h 465"/>
                <a:gd name="T80" fmla="*/ 217 w 621"/>
                <a:gd name="T81" fmla="*/ 185 h 465"/>
                <a:gd name="T82" fmla="*/ 217 w 621"/>
                <a:gd name="T83" fmla="*/ 185 h 465"/>
                <a:gd name="T84" fmla="*/ 186 w 621"/>
                <a:gd name="T85" fmla="*/ 185 h 465"/>
                <a:gd name="T86" fmla="*/ 155 w 621"/>
                <a:gd name="T87" fmla="*/ 185 h 465"/>
                <a:gd name="T88" fmla="*/ 124 w 621"/>
                <a:gd name="T89" fmla="*/ 216 h 465"/>
                <a:gd name="T90" fmla="*/ 93 w 621"/>
                <a:gd name="T91" fmla="*/ 216 h 465"/>
                <a:gd name="T92" fmla="*/ 93 w 621"/>
                <a:gd name="T93" fmla="*/ 216 h 465"/>
                <a:gd name="T94" fmla="*/ 62 w 621"/>
                <a:gd name="T95" fmla="*/ 216 h 465"/>
                <a:gd name="T96" fmla="*/ 62 w 621"/>
                <a:gd name="T97" fmla="*/ 216 h 465"/>
                <a:gd name="T98" fmla="*/ 31 w 621"/>
                <a:gd name="T99" fmla="*/ 278 h 465"/>
                <a:gd name="T100" fmla="*/ 0 w 621"/>
                <a:gd name="T101" fmla="*/ 309 h 465"/>
                <a:gd name="T102" fmla="*/ 0 w 621"/>
                <a:gd name="T103" fmla="*/ 340 h 465"/>
                <a:gd name="T104" fmla="*/ 0 w 621"/>
                <a:gd name="T105" fmla="*/ 340 h 465"/>
                <a:gd name="T106" fmla="*/ 31 w 621"/>
                <a:gd name="T107" fmla="*/ 402 h 465"/>
                <a:gd name="T108" fmla="*/ 31 w 621"/>
                <a:gd name="T109" fmla="*/ 402 h 465"/>
                <a:gd name="T110" fmla="*/ 31 w 621"/>
                <a:gd name="T111" fmla="*/ 433 h 465"/>
                <a:gd name="T112" fmla="*/ 62 w 621"/>
                <a:gd name="T113" fmla="*/ 433 h 465"/>
                <a:gd name="T114" fmla="*/ 62 w 621"/>
                <a:gd name="T115" fmla="*/ 46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21" h="465">
                  <a:moveTo>
                    <a:pt x="93" y="464"/>
                  </a:moveTo>
                  <a:lnTo>
                    <a:pt x="93" y="464"/>
                  </a:lnTo>
                  <a:cubicBezTo>
                    <a:pt x="93" y="433"/>
                    <a:pt x="93" y="433"/>
                    <a:pt x="93" y="433"/>
                  </a:cubicBezTo>
                  <a:lnTo>
                    <a:pt x="93" y="433"/>
                  </a:lnTo>
                  <a:cubicBezTo>
                    <a:pt x="93" y="433"/>
                    <a:pt x="124" y="402"/>
                    <a:pt x="155" y="402"/>
                  </a:cubicBezTo>
                  <a:cubicBezTo>
                    <a:pt x="155" y="402"/>
                    <a:pt x="155" y="433"/>
                    <a:pt x="186" y="433"/>
                  </a:cubicBezTo>
                  <a:lnTo>
                    <a:pt x="186" y="433"/>
                  </a:lnTo>
                  <a:lnTo>
                    <a:pt x="186" y="433"/>
                  </a:lnTo>
                  <a:lnTo>
                    <a:pt x="186" y="433"/>
                  </a:lnTo>
                  <a:cubicBezTo>
                    <a:pt x="186" y="402"/>
                    <a:pt x="186" y="371"/>
                    <a:pt x="217" y="371"/>
                  </a:cubicBezTo>
                  <a:cubicBezTo>
                    <a:pt x="217" y="371"/>
                    <a:pt x="217" y="371"/>
                    <a:pt x="217" y="340"/>
                  </a:cubicBezTo>
                  <a:lnTo>
                    <a:pt x="217" y="340"/>
                  </a:lnTo>
                  <a:cubicBezTo>
                    <a:pt x="217" y="340"/>
                    <a:pt x="217" y="340"/>
                    <a:pt x="248" y="340"/>
                  </a:cubicBezTo>
                  <a:lnTo>
                    <a:pt x="248" y="340"/>
                  </a:lnTo>
                  <a:cubicBezTo>
                    <a:pt x="248" y="340"/>
                    <a:pt x="248" y="309"/>
                    <a:pt x="279" y="309"/>
                  </a:cubicBezTo>
                  <a:lnTo>
                    <a:pt x="279" y="309"/>
                  </a:lnTo>
                  <a:lnTo>
                    <a:pt x="279" y="309"/>
                  </a:lnTo>
                  <a:cubicBezTo>
                    <a:pt x="310" y="309"/>
                    <a:pt x="310" y="340"/>
                    <a:pt x="341" y="371"/>
                  </a:cubicBezTo>
                  <a:lnTo>
                    <a:pt x="341" y="371"/>
                  </a:lnTo>
                  <a:lnTo>
                    <a:pt x="341" y="371"/>
                  </a:lnTo>
                  <a:cubicBezTo>
                    <a:pt x="341" y="371"/>
                    <a:pt x="341" y="371"/>
                    <a:pt x="372" y="371"/>
                  </a:cubicBezTo>
                  <a:lnTo>
                    <a:pt x="372" y="371"/>
                  </a:lnTo>
                  <a:cubicBezTo>
                    <a:pt x="403" y="371"/>
                    <a:pt x="403" y="402"/>
                    <a:pt x="403" y="402"/>
                  </a:cubicBezTo>
                  <a:cubicBezTo>
                    <a:pt x="403" y="371"/>
                    <a:pt x="403" y="371"/>
                    <a:pt x="403" y="371"/>
                  </a:cubicBezTo>
                  <a:lnTo>
                    <a:pt x="403" y="371"/>
                  </a:lnTo>
                  <a:lnTo>
                    <a:pt x="403" y="371"/>
                  </a:lnTo>
                  <a:cubicBezTo>
                    <a:pt x="434" y="371"/>
                    <a:pt x="434" y="340"/>
                    <a:pt x="434" y="340"/>
                  </a:cubicBezTo>
                  <a:lnTo>
                    <a:pt x="434" y="340"/>
                  </a:lnTo>
                  <a:lnTo>
                    <a:pt x="434" y="340"/>
                  </a:lnTo>
                  <a:lnTo>
                    <a:pt x="434" y="340"/>
                  </a:lnTo>
                  <a:cubicBezTo>
                    <a:pt x="465" y="340"/>
                    <a:pt x="465" y="340"/>
                    <a:pt x="465" y="340"/>
                  </a:cubicBezTo>
                  <a:cubicBezTo>
                    <a:pt x="465" y="371"/>
                    <a:pt x="465" y="371"/>
                    <a:pt x="465" y="371"/>
                  </a:cubicBezTo>
                  <a:cubicBezTo>
                    <a:pt x="465" y="340"/>
                    <a:pt x="496" y="340"/>
                    <a:pt x="496" y="340"/>
                  </a:cubicBezTo>
                  <a:lnTo>
                    <a:pt x="526" y="340"/>
                  </a:lnTo>
                  <a:lnTo>
                    <a:pt x="526" y="340"/>
                  </a:lnTo>
                  <a:lnTo>
                    <a:pt x="558" y="340"/>
                  </a:lnTo>
                  <a:lnTo>
                    <a:pt x="558" y="340"/>
                  </a:lnTo>
                  <a:lnTo>
                    <a:pt x="558" y="340"/>
                  </a:lnTo>
                  <a:lnTo>
                    <a:pt x="558" y="340"/>
                  </a:lnTo>
                  <a:cubicBezTo>
                    <a:pt x="558" y="309"/>
                    <a:pt x="589" y="309"/>
                    <a:pt x="589" y="309"/>
                  </a:cubicBezTo>
                  <a:lnTo>
                    <a:pt x="589" y="309"/>
                  </a:lnTo>
                  <a:lnTo>
                    <a:pt x="589" y="309"/>
                  </a:lnTo>
                  <a:cubicBezTo>
                    <a:pt x="620" y="309"/>
                    <a:pt x="620" y="309"/>
                    <a:pt x="620" y="309"/>
                  </a:cubicBezTo>
                  <a:cubicBezTo>
                    <a:pt x="620" y="309"/>
                    <a:pt x="620" y="309"/>
                    <a:pt x="620" y="278"/>
                  </a:cubicBezTo>
                  <a:lnTo>
                    <a:pt x="620" y="278"/>
                  </a:lnTo>
                  <a:lnTo>
                    <a:pt x="620" y="278"/>
                  </a:lnTo>
                  <a:cubicBezTo>
                    <a:pt x="620" y="278"/>
                    <a:pt x="620" y="278"/>
                    <a:pt x="620" y="248"/>
                  </a:cubicBezTo>
                  <a:lnTo>
                    <a:pt x="620" y="248"/>
                  </a:lnTo>
                  <a:lnTo>
                    <a:pt x="620" y="248"/>
                  </a:lnTo>
                  <a:cubicBezTo>
                    <a:pt x="620" y="248"/>
                    <a:pt x="620" y="248"/>
                    <a:pt x="589" y="248"/>
                  </a:cubicBezTo>
                  <a:lnTo>
                    <a:pt x="589" y="248"/>
                  </a:lnTo>
                  <a:lnTo>
                    <a:pt x="589" y="248"/>
                  </a:lnTo>
                  <a:lnTo>
                    <a:pt x="589" y="248"/>
                  </a:lnTo>
                  <a:cubicBezTo>
                    <a:pt x="589" y="248"/>
                    <a:pt x="589" y="248"/>
                    <a:pt x="558" y="248"/>
                  </a:cubicBezTo>
                  <a:cubicBezTo>
                    <a:pt x="558" y="216"/>
                    <a:pt x="558" y="216"/>
                    <a:pt x="558" y="185"/>
                  </a:cubicBezTo>
                  <a:lnTo>
                    <a:pt x="558" y="185"/>
                  </a:lnTo>
                  <a:cubicBezTo>
                    <a:pt x="526" y="185"/>
                    <a:pt x="526" y="185"/>
                    <a:pt x="526" y="185"/>
                  </a:cubicBezTo>
                  <a:cubicBezTo>
                    <a:pt x="496" y="185"/>
                    <a:pt x="496" y="154"/>
                    <a:pt x="496" y="154"/>
                  </a:cubicBezTo>
                  <a:lnTo>
                    <a:pt x="496" y="154"/>
                  </a:lnTo>
                  <a:cubicBezTo>
                    <a:pt x="465" y="154"/>
                    <a:pt x="465" y="154"/>
                    <a:pt x="465" y="154"/>
                  </a:cubicBezTo>
                  <a:cubicBezTo>
                    <a:pt x="465" y="124"/>
                    <a:pt x="465" y="124"/>
                    <a:pt x="465" y="124"/>
                  </a:cubicBezTo>
                  <a:cubicBezTo>
                    <a:pt x="465" y="92"/>
                    <a:pt x="465" y="92"/>
                    <a:pt x="465" y="92"/>
                  </a:cubicBezTo>
                  <a:lnTo>
                    <a:pt x="465" y="92"/>
                  </a:lnTo>
                  <a:lnTo>
                    <a:pt x="465" y="92"/>
                  </a:lnTo>
                  <a:cubicBezTo>
                    <a:pt x="465" y="61"/>
                    <a:pt x="465" y="61"/>
                    <a:pt x="465" y="61"/>
                  </a:cubicBezTo>
                  <a:cubicBezTo>
                    <a:pt x="465" y="61"/>
                    <a:pt x="465" y="61"/>
                    <a:pt x="465" y="30"/>
                  </a:cubicBezTo>
                  <a:lnTo>
                    <a:pt x="465" y="30"/>
                  </a:lnTo>
                  <a:lnTo>
                    <a:pt x="434" y="30"/>
                  </a:lnTo>
                  <a:lnTo>
                    <a:pt x="434" y="30"/>
                  </a:lnTo>
                  <a:lnTo>
                    <a:pt x="434" y="0"/>
                  </a:lnTo>
                  <a:cubicBezTo>
                    <a:pt x="403" y="30"/>
                    <a:pt x="403" y="30"/>
                    <a:pt x="403" y="30"/>
                  </a:cubicBezTo>
                  <a:cubicBezTo>
                    <a:pt x="403" y="30"/>
                    <a:pt x="403" y="30"/>
                    <a:pt x="372" y="61"/>
                  </a:cubicBezTo>
                  <a:lnTo>
                    <a:pt x="372" y="61"/>
                  </a:lnTo>
                  <a:cubicBezTo>
                    <a:pt x="372" y="92"/>
                    <a:pt x="341" y="92"/>
                    <a:pt x="341" y="124"/>
                  </a:cubicBezTo>
                  <a:lnTo>
                    <a:pt x="310" y="124"/>
                  </a:lnTo>
                  <a:lnTo>
                    <a:pt x="310" y="124"/>
                  </a:lnTo>
                  <a:cubicBezTo>
                    <a:pt x="279" y="124"/>
                    <a:pt x="279" y="124"/>
                    <a:pt x="279" y="124"/>
                  </a:cubicBezTo>
                  <a:lnTo>
                    <a:pt x="248" y="124"/>
                  </a:lnTo>
                  <a:lnTo>
                    <a:pt x="248" y="124"/>
                  </a:lnTo>
                  <a:cubicBezTo>
                    <a:pt x="248" y="154"/>
                    <a:pt x="248" y="154"/>
                    <a:pt x="248" y="185"/>
                  </a:cubicBezTo>
                  <a:cubicBezTo>
                    <a:pt x="248" y="185"/>
                    <a:pt x="248" y="185"/>
                    <a:pt x="217" y="185"/>
                  </a:cubicBezTo>
                  <a:lnTo>
                    <a:pt x="217" y="185"/>
                  </a:lnTo>
                  <a:lnTo>
                    <a:pt x="217" y="185"/>
                  </a:lnTo>
                  <a:lnTo>
                    <a:pt x="217" y="185"/>
                  </a:lnTo>
                  <a:lnTo>
                    <a:pt x="217" y="185"/>
                  </a:lnTo>
                  <a:lnTo>
                    <a:pt x="186" y="185"/>
                  </a:lnTo>
                  <a:lnTo>
                    <a:pt x="186" y="185"/>
                  </a:lnTo>
                  <a:lnTo>
                    <a:pt x="155" y="185"/>
                  </a:lnTo>
                  <a:cubicBezTo>
                    <a:pt x="155" y="216"/>
                    <a:pt x="155" y="216"/>
                    <a:pt x="124" y="216"/>
                  </a:cubicBezTo>
                  <a:lnTo>
                    <a:pt x="124" y="216"/>
                  </a:lnTo>
                  <a:lnTo>
                    <a:pt x="124" y="216"/>
                  </a:lnTo>
                  <a:cubicBezTo>
                    <a:pt x="124" y="216"/>
                    <a:pt x="124" y="216"/>
                    <a:pt x="93" y="216"/>
                  </a:cubicBezTo>
                  <a:lnTo>
                    <a:pt x="93" y="216"/>
                  </a:lnTo>
                  <a:lnTo>
                    <a:pt x="93" y="216"/>
                  </a:lnTo>
                  <a:lnTo>
                    <a:pt x="62" y="216"/>
                  </a:lnTo>
                  <a:lnTo>
                    <a:pt x="62" y="216"/>
                  </a:lnTo>
                  <a:lnTo>
                    <a:pt x="62" y="216"/>
                  </a:lnTo>
                  <a:lnTo>
                    <a:pt x="62" y="216"/>
                  </a:lnTo>
                  <a:cubicBezTo>
                    <a:pt x="62" y="248"/>
                    <a:pt x="31" y="248"/>
                    <a:pt x="31" y="248"/>
                  </a:cubicBezTo>
                  <a:cubicBezTo>
                    <a:pt x="31" y="278"/>
                    <a:pt x="31" y="278"/>
                    <a:pt x="31" y="278"/>
                  </a:cubicBezTo>
                  <a:lnTo>
                    <a:pt x="0" y="278"/>
                  </a:lnTo>
                  <a:lnTo>
                    <a:pt x="0" y="309"/>
                  </a:lnTo>
                  <a:cubicBezTo>
                    <a:pt x="0" y="309"/>
                    <a:pt x="0" y="309"/>
                    <a:pt x="0" y="340"/>
                  </a:cubicBezTo>
                  <a:lnTo>
                    <a:pt x="0" y="340"/>
                  </a:lnTo>
                  <a:lnTo>
                    <a:pt x="0" y="340"/>
                  </a:lnTo>
                  <a:lnTo>
                    <a:pt x="0" y="340"/>
                  </a:lnTo>
                  <a:lnTo>
                    <a:pt x="0" y="340"/>
                  </a:lnTo>
                  <a:cubicBezTo>
                    <a:pt x="31" y="371"/>
                    <a:pt x="31" y="402"/>
                    <a:pt x="31" y="402"/>
                  </a:cubicBezTo>
                  <a:lnTo>
                    <a:pt x="31" y="402"/>
                  </a:lnTo>
                  <a:lnTo>
                    <a:pt x="31" y="402"/>
                  </a:lnTo>
                  <a:lnTo>
                    <a:pt x="31" y="433"/>
                  </a:lnTo>
                  <a:lnTo>
                    <a:pt x="31" y="433"/>
                  </a:lnTo>
                  <a:lnTo>
                    <a:pt x="62" y="433"/>
                  </a:lnTo>
                  <a:lnTo>
                    <a:pt x="62" y="433"/>
                  </a:lnTo>
                  <a:lnTo>
                    <a:pt x="62" y="433"/>
                  </a:lnTo>
                  <a:cubicBezTo>
                    <a:pt x="62" y="464"/>
                    <a:pt x="62" y="464"/>
                    <a:pt x="62" y="464"/>
                  </a:cubicBezTo>
                  <a:cubicBezTo>
                    <a:pt x="62" y="464"/>
                    <a:pt x="62" y="464"/>
                    <a:pt x="93" y="46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8" name="Freeform 25"/>
            <p:cNvSpPr>
              <a:spLocks noChangeArrowheads="1"/>
            </p:cNvSpPr>
            <p:nvPr/>
          </p:nvSpPr>
          <p:spPr bwMode="auto">
            <a:xfrm>
              <a:off x="3924300" y="2538413"/>
              <a:ext cx="357188" cy="390525"/>
            </a:xfrm>
            <a:custGeom>
              <a:avLst/>
              <a:gdLst>
                <a:gd name="T0" fmla="*/ 868 w 993"/>
                <a:gd name="T1" fmla="*/ 682 h 1086"/>
                <a:gd name="T2" fmla="*/ 868 w 993"/>
                <a:gd name="T3" fmla="*/ 620 h 1086"/>
                <a:gd name="T4" fmla="*/ 868 w 993"/>
                <a:gd name="T5" fmla="*/ 589 h 1086"/>
                <a:gd name="T6" fmla="*/ 868 w 993"/>
                <a:gd name="T7" fmla="*/ 527 h 1086"/>
                <a:gd name="T8" fmla="*/ 868 w 993"/>
                <a:gd name="T9" fmla="*/ 496 h 1086"/>
                <a:gd name="T10" fmla="*/ 868 w 993"/>
                <a:gd name="T11" fmla="*/ 496 h 1086"/>
                <a:gd name="T12" fmla="*/ 868 w 993"/>
                <a:gd name="T13" fmla="*/ 434 h 1086"/>
                <a:gd name="T14" fmla="*/ 868 w 993"/>
                <a:gd name="T15" fmla="*/ 403 h 1086"/>
                <a:gd name="T16" fmla="*/ 899 w 993"/>
                <a:gd name="T17" fmla="*/ 372 h 1086"/>
                <a:gd name="T18" fmla="*/ 961 w 993"/>
                <a:gd name="T19" fmla="*/ 186 h 1086"/>
                <a:gd name="T20" fmla="*/ 961 w 993"/>
                <a:gd name="T21" fmla="*/ 124 h 1086"/>
                <a:gd name="T22" fmla="*/ 868 w 993"/>
                <a:gd name="T23" fmla="*/ 62 h 1086"/>
                <a:gd name="T24" fmla="*/ 837 w 993"/>
                <a:gd name="T25" fmla="*/ 62 h 1086"/>
                <a:gd name="T26" fmla="*/ 744 w 993"/>
                <a:gd name="T27" fmla="*/ 0 h 1086"/>
                <a:gd name="T28" fmla="*/ 651 w 993"/>
                <a:gd name="T29" fmla="*/ 31 h 1086"/>
                <a:gd name="T30" fmla="*/ 619 w 993"/>
                <a:gd name="T31" fmla="*/ 31 h 1086"/>
                <a:gd name="T32" fmla="*/ 527 w 993"/>
                <a:gd name="T33" fmla="*/ 62 h 1086"/>
                <a:gd name="T34" fmla="*/ 434 w 993"/>
                <a:gd name="T35" fmla="*/ 62 h 1086"/>
                <a:gd name="T36" fmla="*/ 372 w 993"/>
                <a:gd name="T37" fmla="*/ 31 h 1086"/>
                <a:gd name="T38" fmla="*/ 341 w 993"/>
                <a:gd name="T39" fmla="*/ 31 h 1086"/>
                <a:gd name="T40" fmla="*/ 341 w 993"/>
                <a:gd name="T41" fmla="*/ 62 h 1086"/>
                <a:gd name="T42" fmla="*/ 310 w 993"/>
                <a:gd name="T43" fmla="*/ 155 h 1086"/>
                <a:gd name="T44" fmla="*/ 248 w 993"/>
                <a:gd name="T45" fmla="*/ 372 h 1086"/>
                <a:gd name="T46" fmla="*/ 217 w 993"/>
                <a:gd name="T47" fmla="*/ 403 h 1086"/>
                <a:gd name="T48" fmla="*/ 186 w 993"/>
                <a:gd name="T49" fmla="*/ 496 h 1086"/>
                <a:gd name="T50" fmla="*/ 124 w 993"/>
                <a:gd name="T51" fmla="*/ 620 h 1086"/>
                <a:gd name="T52" fmla="*/ 93 w 993"/>
                <a:gd name="T53" fmla="*/ 651 h 1086"/>
                <a:gd name="T54" fmla="*/ 62 w 993"/>
                <a:gd name="T55" fmla="*/ 620 h 1086"/>
                <a:gd name="T56" fmla="*/ 31 w 993"/>
                <a:gd name="T57" fmla="*/ 651 h 1086"/>
                <a:gd name="T58" fmla="*/ 0 w 993"/>
                <a:gd name="T59" fmla="*/ 651 h 1086"/>
                <a:gd name="T60" fmla="*/ 217 w 993"/>
                <a:gd name="T61" fmla="*/ 744 h 1086"/>
                <a:gd name="T62" fmla="*/ 310 w 993"/>
                <a:gd name="T63" fmla="*/ 806 h 1086"/>
                <a:gd name="T64" fmla="*/ 341 w 993"/>
                <a:gd name="T65" fmla="*/ 775 h 1086"/>
                <a:gd name="T66" fmla="*/ 434 w 993"/>
                <a:gd name="T67" fmla="*/ 744 h 1086"/>
                <a:gd name="T68" fmla="*/ 496 w 993"/>
                <a:gd name="T69" fmla="*/ 806 h 1086"/>
                <a:gd name="T70" fmla="*/ 496 w 993"/>
                <a:gd name="T71" fmla="*/ 930 h 1086"/>
                <a:gd name="T72" fmla="*/ 527 w 993"/>
                <a:gd name="T73" fmla="*/ 961 h 1086"/>
                <a:gd name="T74" fmla="*/ 589 w 993"/>
                <a:gd name="T75" fmla="*/ 992 h 1086"/>
                <a:gd name="T76" fmla="*/ 589 w 993"/>
                <a:gd name="T77" fmla="*/ 992 h 1086"/>
                <a:gd name="T78" fmla="*/ 619 w 993"/>
                <a:gd name="T79" fmla="*/ 992 h 1086"/>
                <a:gd name="T80" fmla="*/ 651 w 993"/>
                <a:gd name="T81" fmla="*/ 992 h 1086"/>
                <a:gd name="T82" fmla="*/ 713 w 993"/>
                <a:gd name="T83" fmla="*/ 1054 h 1086"/>
                <a:gd name="T84" fmla="*/ 775 w 993"/>
                <a:gd name="T85" fmla="*/ 1023 h 1086"/>
                <a:gd name="T86" fmla="*/ 806 w 993"/>
                <a:gd name="T87" fmla="*/ 1054 h 1086"/>
                <a:gd name="T88" fmla="*/ 837 w 993"/>
                <a:gd name="T89" fmla="*/ 992 h 1086"/>
                <a:gd name="T90" fmla="*/ 837 w 993"/>
                <a:gd name="T91" fmla="*/ 930 h 1086"/>
                <a:gd name="T92" fmla="*/ 868 w 993"/>
                <a:gd name="T93" fmla="*/ 837 h 1086"/>
                <a:gd name="T94" fmla="*/ 899 w 993"/>
                <a:gd name="T95" fmla="*/ 775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93" h="1086">
                  <a:moveTo>
                    <a:pt x="899" y="744"/>
                  </a:moveTo>
                  <a:lnTo>
                    <a:pt x="899" y="744"/>
                  </a:lnTo>
                  <a:lnTo>
                    <a:pt x="868" y="713"/>
                  </a:lnTo>
                  <a:lnTo>
                    <a:pt x="868" y="682"/>
                  </a:lnTo>
                  <a:lnTo>
                    <a:pt x="868" y="682"/>
                  </a:lnTo>
                  <a:cubicBezTo>
                    <a:pt x="868" y="682"/>
                    <a:pt x="868" y="682"/>
                    <a:pt x="868" y="651"/>
                  </a:cubicBezTo>
                  <a:lnTo>
                    <a:pt x="868" y="651"/>
                  </a:lnTo>
                  <a:cubicBezTo>
                    <a:pt x="868" y="620"/>
                    <a:pt x="868" y="620"/>
                    <a:pt x="868" y="620"/>
                  </a:cubicBezTo>
                  <a:lnTo>
                    <a:pt x="868" y="620"/>
                  </a:lnTo>
                  <a:cubicBezTo>
                    <a:pt x="868" y="589"/>
                    <a:pt x="868" y="589"/>
                    <a:pt x="868" y="589"/>
                  </a:cubicBezTo>
                  <a:lnTo>
                    <a:pt x="868" y="589"/>
                  </a:lnTo>
                  <a:lnTo>
                    <a:pt x="868" y="589"/>
                  </a:lnTo>
                  <a:cubicBezTo>
                    <a:pt x="868" y="558"/>
                    <a:pt x="868" y="558"/>
                    <a:pt x="868" y="558"/>
                  </a:cubicBezTo>
                  <a:cubicBezTo>
                    <a:pt x="868" y="527"/>
                    <a:pt x="868" y="527"/>
                    <a:pt x="868" y="527"/>
                  </a:cubicBezTo>
                  <a:lnTo>
                    <a:pt x="868" y="527"/>
                  </a:lnTo>
                  <a:lnTo>
                    <a:pt x="868" y="527"/>
                  </a:lnTo>
                  <a:lnTo>
                    <a:pt x="868" y="527"/>
                  </a:lnTo>
                  <a:lnTo>
                    <a:pt x="868" y="527"/>
                  </a:lnTo>
                  <a:lnTo>
                    <a:pt x="868" y="527"/>
                  </a:lnTo>
                  <a:cubicBezTo>
                    <a:pt x="868" y="496"/>
                    <a:pt x="868" y="496"/>
                    <a:pt x="868" y="496"/>
                  </a:cubicBezTo>
                  <a:lnTo>
                    <a:pt x="868" y="496"/>
                  </a:lnTo>
                  <a:lnTo>
                    <a:pt x="868" y="496"/>
                  </a:lnTo>
                  <a:lnTo>
                    <a:pt x="868" y="496"/>
                  </a:lnTo>
                  <a:lnTo>
                    <a:pt x="868" y="496"/>
                  </a:lnTo>
                  <a:lnTo>
                    <a:pt x="868" y="496"/>
                  </a:lnTo>
                  <a:cubicBezTo>
                    <a:pt x="837" y="496"/>
                    <a:pt x="837" y="496"/>
                    <a:pt x="837" y="465"/>
                  </a:cubicBezTo>
                  <a:lnTo>
                    <a:pt x="837" y="465"/>
                  </a:lnTo>
                  <a:lnTo>
                    <a:pt x="868" y="434"/>
                  </a:lnTo>
                  <a:lnTo>
                    <a:pt x="868" y="434"/>
                  </a:lnTo>
                  <a:lnTo>
                    <a:pt x="868" y="434"/>
                  </a:lnTo>
                  <a:lnTo>
                    <a:pt x="868" y="403"/>
                  </a:lnTo>
                  <a:lnTo>
                    <a:pt x="868" y="403"/>
                  </a:lnTo>
                  <a:lnTo>
                    <a:pt x="868" y="403"/>
                  </a:lnTo>
                  <a:lnTo>
                    <a:pt x="868" y="403"/>
                  </a:lnTo>
                  <a:cubicBezTo>
                    <a:pt x="868" y="372"/>
                    <a:pt x="868" y="372"/>
                    <a:pt x="899" y="372"/>
                  </a:cubicBezTo>
                  <a:lnTo>
                    <a:pt x="899" y="372"/>
                  </a:lnTo>
                  <a:cubicBezTo>
                    <a:pt x="899" y="372"/>
                    <a:pt x="899" y="341"/>
                    <a:pt x="899" y="310"/>
                  </a:cubicBezTo>
                  <a:lnTo>
                    <a:pt x="899" y="310"/>
                  </a:lnTo>
                  <a:cubicBezTo>
                    <a:pt x="899" y="279"/>
                    <a:pt x="899" y="248"/>
                    <a:pt x="930" y="217"/>
                  </a:cubicBezTo>
                  <a:cubicBezTo>
                    <a:pt x="930" y="217"/>
                    <a:pt x="961" y="217"/>
                    <a:pt x="961" y="186"/>
                  </a:cubicBezTo>
                  <a:lnTo>
                    <a:pt x="961" y="186"/>
                  </a:lnTo>
                  <a:lnTo>
                    <a:pt x="992" y="186"/>
                  </a:lnTo>
                  <a:cubicBezTo>
                    <a:pt x="961" y="186"/>
                    <a:pt x="961" y="155"/>
                    <a:pt x="961" y="124"/>
                  </a:cubicBezTo>
                  <a:lnTo>
                    <a:pt x="961" y="124"/>
                  </a:lnTo>
                  <a:cubicBezTo>
                    <a:pt x="961" y="124"/>
                    <a:pt x="961" y="124"/>
                    <a:pt x="961" y="93"/>
                  </a:cubicBezTo>
                  <a:cubicBezTo>
                    <a:pt x="930" y="93"/>
                    <a:pt x="930" y="62"/>
                    <a:pt x="930" y="62"/>
                  </a:cubicBezTo>
                  <a:cubicBezTo>
                    <a:pt x="930" y="62"/>
                    <a:pt x="930" y="62"/>
                    <a:pt x="899" y="62"/>
                  </a:cubicBezTo>
                  <a:cubicBezTo>
                    <a:pt x="868" y="62"/>
                    <a:pt x="868" y="62"/>
                    <a:pt x="868" y="62"/>
                  </a:cubicBezTo>
                  <a:lnTo>
                    <a:pt x="868" y="62"/>
                  </a:lnTo>
                  <a:cubicBezTo>
                    <a:pt x="837" y="62"/>
                    <a:pt x="837" y="62"/>
                    <a:pt x="837" y="62"/>
                  </a:cubicBezTo>
                  <a:lnTo>
                    <a:pt x="837" y="62"/>
                  </a:lnTo>
                  <a:lnTo>
                    <a:pt x="837" y="62"/>
                  </a:lnTo>
                  <a:cubicBezTo>
                    <a:pt x="806" y="31"/>
                    <a:pt x="806" y="31"/>
                    <a:pt x="806" y="31"/>
                  </a:cubicBezTo>
                  <a:cubicBezTo>
                    <a:pt x="806" y="31"/>
                    <a:pt x="775" y="31"/>
                    <a:pt x="775" y="0"/>
                  </a:cubicBezTo>
                  <a:cubicBezTo>
                    <a:pt x="775" y="0"/>
                    <a:pt x="775" y="0"/>
                    <a:pt x="744" y="0"/>
                  </a:cubicBezTo>
                  <a:lnTo>
                    <a:pt x="744" y="0"/>
                  </a:lnTo>
                  <a:lnTo>
                    <a:pt x="713" y="0"/>
                  </a:lnTo>
                  <a:lnTo>
                    <a:pt x="682" y="0"/>
                  </a:lnTo>
                  <a:lnTo>
                    <a:pt x="682" y="0"/>
                  </a:lnTo>
                  <a:cubicBezTo>
                    <a:pt x="682" y="0"/>
                    <a:pt x="682" y="31"/>
                    <a:pt x="651" y="31"/>
                  </a:cubicBezTo>
                  <a:lnTo>
                    <a:pt x="651" y="31"/>
                  </a:lnTo>
                  <a:cubicBezTo>
                    <a:pt x="619" y="31"/>
                    <a:pt x="619" y="31"/>
                    <a:pt x="619" y="31"/>
                  </a:cubicBezTo>
                  <a:lnTo>
                    <a:pt x="619" y="31"/>
                  </a:lnTo>
                  <a:lnTo>
                    <a:pt x="619" y="31"/>
                  </a:lnTo>
                  <a:cubicBezTo>
                    <a:pt x="589" y="31"/>
                    <a:pt x="589" y="31"/>
                    <a:pt x="558" y="31"/>
                  </a:cubicBezTo>
                  <a:lnTo>
                    <a:pt x="558" y="31"/>
                  </a:lnTo>
                  <a:cubicBezTo>
                    <a:pt x="558" y="62"/>
                    <a:pt x="527" y="62"/>
                    <a:pt x="527" y="62"/>
                  </a:cubicBezTo>
                  <a:lnTo>
                    <a:pt x="527" y="62"/>
                  </a:lnTo>
                  <a:cubicBezTo>
                    <a:pt x="527" y="62"/>
                    <a:pt x="527" y="62"/>
                    <a:pt x="496" y="62"/>
                  </a:cubicBezTo>
                  <a:lnTo>
                    <a:pt x="465" y="62"/>
                  </a:lnTo>
                  <a:lnTo>
                    <a:pt x="434" y="62"/>
                  </a:lnTo>
                  <a:lnTo>
                    <a:pt x="434" y="62"/>
                  </a:lnTo>
                  <a:lnTo>
                    <a:pt x="434" y="62"/>
                  </a:lnTo>
                  <a:cubicBezTo>
                    <a:pt x="403" y="62"/>
                    <a:pt x="403" y="62"/>
                    <a:pt x="372" y="31"/>
                  </a:cubicBezTo>
                  <a:lnTo>
                    <a:pt x="372" y="31"/>
                  </a:lnTo>
                  <a:lnTo>
                    <a:pt x="372" y="31"/>
                  </a:lnTo>
                  <a:lnTo>
                    <a:pt x="372" y="0"/>
                  </a:lnTo>
                  <a:lnTo>
                    <a:pt x="372" y="0"/>
                  </a:lnTo>
                  <a:lnTo>
                    <a:pt x="341" y="0"/>
                  </a:lnTo>
                  <a:lnTo>
                    <a:pt x="341" y="31"/>
                  </a:lnTo>
                  <a:lnTo>
                    <a:pt x="341" y="31"/>
                  </a:lnTo>
                  <a:lnTo>
                    <a:pt x="341" y="31"/>
                  </a:lnTo>
                  <a:cubicBezTo>
                    <a:pt x="341" y="31"/>
                    <a:pt x="341" y="31"/>
                    <a:pt x="341" y="62"/>
                  </a:cubicBezTo>
                  <a:lnTo>
                    <a:pt x="341" y="62"/>
                  </a:lnTo>
                  <a:lnTo>
                    <a:pt x="341" y="62"/>
                  </a:lnTo>
                  <a:lnTo>
                    <a:pt x="341" y="62"/>
                  </a:lnTo>
                  <a:lnTo>
                    <a:pt x="341" y="62"/>
                  </a:lnTo>
                  <a:cubicBezTo>
                    <a:pt x="341" y="93"/>
                    <a:pt x="310" y="124"/>
                    <a:pt x="310" y="155"/>
                  </a:cubicBezTo>
                  <a:cubicBezTo>
                    <a:pt x="310" y="186"/>
                    <a:pt x="279" y="186"/>
                    <a:pt x="279" y="248"/>
                  </a:cubicBezTo>
                  <a:cubicBezTo>
                    <a:pt x="279" y="279"/>
                    <a:pt x="279" y="310"/>
                    <a:pt x="279" y="310"/>
                  </a:cubicBezTo>
                  <a:cubicBezTo>
                    <a:pt x="279" y="341"/>
                    <a:pt x="279" y="372"/>
                    <a:pt x="248" y="372"/>
                  </a:cubicBezTo>
                  <a:lnTo>
                    <a:pt x="248" y="372"/>
                  </a:lnTo>
                  <a:cubicBezTo>
                    <a:pt x="248" y="372"/>
                    <a:pt x="248" y="372"/>
                    <a:pt x="248" y="403"/>
                  </a:cubicBezTo>
                  <a:cubicBezTo>
                    <a:pt x="248" y="403"/>
                    <a:pt x="248" y="403"/>
                    <a:pt x="217" y="403"/>
                  </a:cubicBezTo>
                  <a:lnTo>
                    <a:pt x="217" y="403"/>
                  </a:lnTo>
                  <a:lnTo>
                    <a:pt x="217" y="403"/>
                  </a:lnTo>
                  <a:lnTo>
                    <a:pt x="217" y="434"/>
                  </a:lnTo>
                  <a:cubicBezTo>
                    <a:pt x="186" y="465"/>
                    <a:pt x="186" y="465"/>
                    <a:pt x="186" y="465"/>
                  </a:cubicBezTo>
                  <a:lnTo>
                    <a:pt x="186" y="465"/>
                  </a:lnTo>
                  <a:lnTo>
                    <a:pt x="186" y="496"/>
                  </a:lnTo>
                  <a:cubicBezTo>
                    <a:pt x="186" y="527"/>
                    <a:pt x="186" y="527"/>
                    <a:pt x="186" y="558"/>
                  </a:cubicBezTo>
                  <a:lnTo>
                    <a:pt x="186" y="558"/>
                  </a:lnTo>
                  <a:lnTo>
                    <a:pt x="186" y="558"/>
                  </a:lnTo>
                  <a:cubicBezTo>
                    <a:pt x="186" y="589"/>
                    <a:pt x="155" y="589"/>
                    <a:pt x="124" y="620"/>
                  </a:cubicBezTo>
                  <a:lnTo>
                    <a:pt x="124" y="620"/>
                  </a:lnTo>
                  <a:lnTo>
                    <a:pt x="124" y="620"/>
                  </a:lnTo>
                  <a:lnTo>
                    <a:pt x="124" y="620"/>
                  </a:lnTo>
                  <a:cubicBezTo>
                    <a:pt x="93" y="651"/>
                    <a:pt x="93" y="651"/>
                    <a:pt x="93" y="651"/>
                  </a:cubicBezTo>
                  <a:lnTo>
                    <a:pt x="93" y="651"/>
                  </a:lnTo>
                  <a:cubicBezTo>
                    <a:pt x="62" y="651"/>
                    <a:pt x="62" y="651"/>
                    <a:pt x="62" y="620"/>
                  </a:cubicBezTo>
                  <a:lnTo>
                    <a:pt x="62" y="620"/>
                  </a:lnTo>
                  <a:lnTo>
                    <a:pt x="62" y="620"/>
                  </a:lnTo>
                  <a:lnTo>
                    <a:pt x="62" y="620"/>
                  </a:lnTo>
                  <a:lnTo>
                    <a:pt x="62" y="620"/>
                  </a:lnTo>
                  <a:cubicBezTo>
                    <a:pt x="62" y="620"/>
                    <a:pt x="31" y="620"/>
                    <a:pt x="31" y="651"/>
                  </a:cubicBezTo>
                  <a:lnTo>
                    <a:pt x="31" y="651"/>
                  </a:lnTo>
                  <a:cubicBezTo>
                    <a:pt x="0" y="651"/>
                    <a:pt x="0" y="651"/>
                    <a:pt x="0" y="651"/>
                  </a:cubicBezTo>
                  <a:lnTo>
                    <a:pt x="0" y="651"/>
                  </a:lnTo>
                  <a:lnTo>
                    <a:pt x="0" y="651"/>
                  </a:lnTo>
                  <a:lnTo>
                    <a:pt x="0" y="651"/>
                  </a:lnTo>
                  <a:cubicBezTo>
                    <a:pt x="217" y="651"/>
                    <a:pt x="217" y="651"/>
                    <a:pt x="217" y="651"/>
                  </a:cubicBezTo>
                  <a:cubicBezTo>
                    <a:pt x="217" y="682"/>
                    <a:pt x="217" y="682"/>
                    <a:pt x="217" y="682"/>
                  </a:cubicBezTo>
                  <a:lnTo>
                    <a:pt x="217" y="713"/>
                  </a:lnTo>
                  <a:cubicBezTo>
                    <a:pt x="217" y="744"/>
                    <a:pt x="217" y="744"/>
                    <a:pt x="217" y="744"/>
                  </a:cubicBezTo>
                  <a:cubicBezTo>
                    <a:pt x="217" y="744"/>
                    <a:pt x="248" y="744"/>
                    <a:pt x="248" y="775"/>
                  </a:cubicBezTo>
                  <a:lnTo>
                    <a:pt x="248" y="775"/>
                  </a:lnTo>
                  <a:lnTo>
                    <a:pt x="248" y="806"/>
                  </a:lnTo>
                  <a:cubicBezTo>
                    <a:pt x="279" y="806"/>
                    <a:pt x="279" y="806"/>
                    <a:pt x="310" y="806"/>
                  </a:cubicBezTo>
                  <a:lnTo>
                    <a:pt x="310" y="806"/>
                  </a:lnTo>
                  <a:lnTo>
                    <a:pt x="310" y="806"/>
                  </a:lnTo>
                  <a:cubicBezTo>
                    <a:pt x="341" y="775"/>
                    <a:pt x="341" y="775"/>
                    <a:pt x="341" y="775"/>
                  </a:cubicBezTo>
                  <a:lnTo>
                    <a:pt x="341" y="775"/>
                  </a:lnTo>
                  <a:lnTo>
                    <a:pt x="341" y="775"/>
                  </a:lnTo>
                  <a:cubicBezTo>
                    <a:pt x="310" y="744"/>
                    <a:pt x="310" y="744"/>
                    <a:pt x="310" y="744"/>
                  </a:cubicBezTo>
                  <a:cubicBezTo>
                    <a:pt x="434" y="744"/>
                    <a:pt x="434" y="744"/>
                    <a:pt x="434" y="744"/>
                  </a:cubicBezTo>
                  <a:lnTo>
                    <a:pt x="434" y="744"/>
                  </a:lnTo>
                  <a:cubicBezTo>
                    <a:pt x="527" y="744"/>
                    <a:pt x="527" y="744"/>
                    <a:pt x="527" y="744"/>
                  </a:cubicBezTo>
                  <a:cubicBezTo>
                    <a:pt x="496" y="775"/>
                    <a:pt x="496" y="775"/>
                    <a:pt x="496" y="775"/>
                  </a:cubicBezTo>
                  <a:cubicBezTo>
                    <a:pt x="496" y="806"/>
                    <a:pt x="496" y="806"/>
                    <a:pt x="496" y="806"/>
                  </a:cubicBezTo>
                  <a:lnTo>
                    <a:pt x="496" y="806"/>
                  </a:lnTo>
                  <a:lnTo>
                    <a:pt x="496" y="806"/>
                  </a:lnTo>
                  <a:lnTo>
                    <a:pt x="496" y="837"/>
                  </a:lnTo>
                  <a:cubicBezTo>
                    <a:pt x="496" y="837"/>
                    <a:pt x="496" y="837"/>
                    <a:pt x="496" y="868"/>
                  </a:cubicBezTo>
                  <a:cubicBezTo>
                    <a:pt x="496" y="868"/>
                    <a:pt x="496" y="899"/>
                    <a:pt x="496" y="930"/>
                  </a:cubicBezTo>
                  <a:lnTo>
                    <a:pt x="496" y="930"/>
                  </a:lnTo>
                  <a:lnTo>
                    <a:pt x="496" y="930"/>
                  </a:lnTo>
                  <a:cubicBezTo>
                    <a:pt x="527" y="930"/>
                    <a:pt x="527" y="930"/>
                    <a:pt x="527" y="961"/>
                  </a:cubicBezTo>
                  <a:lnTo>
                    <a:pt x="527" y="961"/>
                  </a:lnTo>
                  <a:lnTo>
                    <a:pt x="527" y="961"/>
                  </a:lnTo>
                  <a:lnTo>
                    <a:pt x="527" y="961"/>
                  </a:lnTo>
                  <a:cubicBezTo>
                    <a:pt x="527" y="992"/>
                    <a:pt x="527" y="992"/>
                    <a:pt x="527" y="992"/>
                  </a:cubicBezTo>
                  <a:cubicBezTo>
                    <a:pt x="558" y="992"/>
                    <a:pt x="558" y="992"/>
                    <a:pt x="589" y="992"/>
                  </a:cubicBezTo>
                  <a:lnTo>
                    <a:pt x="589" y="992"/>
                  </a:lnTo>
                  <a:lnTo>
                    <a:pt x="589" y="992"/>
                  </a:lnTo>
                  <a:lnTo>
                    <a:pt x="589" y="992"/>
                  </a:lnTo>
                  <a:lnTo>
                    <a:pt x="589" y="992"/>
                  </a:lnTo>
                  <a:lnTo>
                    <a:pt x="619" y="992"/>
                  </a:lnTo>
                  <a:lnTo>
                    <a:pt x="619" y="992"/>
                  </a:lnTo>
                  <a:lnTo>
                    <a:pt x="619" y="992"/>
                  </a:lnTo>
                  <a:lnTo>
                    <a:pt x="619" y="992"/>
                  </a:lnTo>
                  <a:lnTo>
                    <a:pt x="619" y="992"/>
                  </a:lnTo>
                  <a:lnTo>
                    <a:pt x="651" y="1023"/>
                  </a:lnTo>
                  <a:lnTo>
                    <a:pt x="651" y="992"/>
                  </a:lnTo>
                  <a:lnTo>
                    <a:pt x="651" y="992"/>
                  </a:lnTo>
                  <a:cubicBezTo>
                    <a:pt x="682" y="992"/>
                    <a:pt x="682" y="1023"/>
                    <a:pt x="682" y="1023"/>
                  </a:cubicBezTo>
                  <a:lnTo>
                    <a:pt x="682" y="1023"/>
                  </a:lnTo>
                  <a:lnTo>
                    <a:pt x="682" y="1023"/>
                  </a:lnTo>
                  <a:cubicBezTo>
                    <a:pt x="713" y="1054"/>
                    <a:pt x="713" y="1054"/>
                    <a:pt x="713" y="1054"/>
                  </a:cubicBezTo>
                  <a:lnTo>
                    <a:pt x="744" y="1054"/>
                  </a:lnTo>
                  <a:lnTo>
                    <a:pt x="744" y="1054"/>
                  </a:lnTo>
                  <a:cubicBezTo>
                    <a:pt x="744" y="1054"/>
                    <a:pt x="744" y="1054"/>
                    <a:pt x="775" y="1023"/>
                  </a:cubicBezTo>
                  <a:lnTo>
                    <a:pt x="775" y="1023"/>
                  </a:lnTo>
                  <a:lnTo>
                    <a:pt x="775" y="1023"/>
                  </a:lnTo>
                  <a:lnTo>
                    <a:pt x="806" y="1054"/>
                  </a:lnTo>
                  <a:lnTo>
                    <a:pt x="806" y="1054"/>
                  </a:lnTo>
                  <a:lnTo>
                    <a:pt x="806" y="1054"/>
                  </a:lnTo>
                  <a:cubicBezTo>
                    <a:pt x="806" y="1054"/>
                    <a:pt x="806" y="1054"/>
                    <a:pt x="837" y="1085"/>
                  </a:cubicBezTo>
                  <a:cubicBezTo>
                    <a:pt x="806" y="1054"/>
                    <a:pt x="806" y="1054"/>
                    <a:pt x="806" y="1054"/>
                  </a:cubicBezTo>
                  <a:cubicBezTo>
                    <a:pt x="806" y="1023"/>
                    <a:pt x="837" y="1023"/>
                    <a:pt x="837" y="1023"/>
                  </a:cubicBezTo>
                  <a:cubicBezTo>
                    <a:pt x="837" y="992"/>
                    <a:pt x="837" y="992"/>
                    <a:pt x="837" y="992"/>
                  </a:cubicBezTo>
                  <a:cubicBezTo>
                    <a:pt x="837" y="992"/>
                    <a:pt x="837" y="992"/>
                    <a:pt x="837" y="961"/>
                  </a:cubicBezTo>
                  <a:cubicBezTo>
                    <a:pt x="837" y="961"/>
                    <a:pt x="837" y="961"/>
                    <a:pt x="837" y="930"/>
                  </a:cubicBezTo>
                  <a:lnTo>
                    <a:pt x="837" y="930"/>
                  </a:lnTo>
                  <a:lnTo>
                    <a:pt x="837" y="930"/>
                  </a:lnTo>
                  <a:cubicBezTo>
                    <a:pt x="837" y="930"/>
                    <a:pt x="806" y="930"/>
                    <a:pt x="806" y="899"/>
                  </a:cubicBezTo>
                  <a:lnTo>
                    <a:pt x="837" y="868"/>
                  </a:lnTo>
                  <a:lnTo>
                    <a:pt x="837" y="868"/>
                  </a:lnTo>
                  <a:cubicBezTo>
                    <a:pt x="837" y="837"/>
                    <a:pt x="868" y="837"/>
                    <a:pt x="868" y="837"/>
                  </a:cubicBezTo>
                  <a:cubicBezTo>
                    <a:pt x="868" y="837"/>
                    <a:pt x="868" y="837"/>
                    <a:pt x="899" y="837"/>
                  </a:cubicBezTo>
                  <a:cubicBezTo>
                    <a:pt x="899" y="806"/>
                    <a:pt x="930" y="806"/>
                    <a:pt x="930" y="806"/>
                  </a:cubicBezTo>
                  <a:lnTo>
                    <a:pt x="930" y="806"/>
                  </a:lnTo>
                  <a:cubicBezTo>
                    <a:pt x="930" y="775"/>
                    <a:pt x="930" y="775"/>
                    <a:pt x="899" y="775"/>
                  </a:cubicBezTo>
                  <a:cubicBezTo>
                    <a:pt x="899" y="744"/>
                    <a:pt x="899" y="744"/>
                    <a:pt x="899" y="74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9" name="Freeform 26"/>
            <p:cNvSpPr>
              <a:spLocks noChangeArrowheads="1"/>
            </p:cNvSpPr>
            <p:nvPr/>
          </p:nvSpPr>
          <p:spPr bwMode="auto">
            <a:xfrm>
              <a:off x="4248150" y="2695575"/>
              <a:ext cx="22225" cy="11113"/>
            </a:xfrm>
            <a:custGeom>
              <a:avLst/>
              <a:gdLst>
                <a:gd name="T0" fmla="*/ 31 w 63"/>
                <a:gd name="T1" fmla="*/ 0 h 32"/>
                <a:gd name="T2" fmla="*/ 31 w 63"/>
                <a:gd name="T3" fmla="*/ 0 h 32"/>
                <a:gd name="T4" fmla="*/ 31 w 63"/>
                <a:gd name="T5" fmla="*/ 0 h 32"/>
                <a:gd name="T6" fmla="*/ 0 w 63"/>
                <a:gd name="T7" fmla="*/ 0 h 32"/>
                <a:gd name="T8" fmla="*/ 0 w 63"/>
                <a:gd name="T9" fmla="*/ 0 h 32"/>
                <a:gd name="T10" fmla="*/ 0 w 63"/>
                <a:gd name="T11" fmla="*/ 0 h 32"/>
                <a:gd name="T12" fmla="*/ 0 w 63"/>
                <a:gd name="T13" fmla="*/ 0 h 32"/>
                <a:gd name="T14" fmla="*/ 0 w 63"/>
                <a:gd name="T15" fmla="*/ 0 h 32"/>
                <a:gd name="T16" fmla="*/ 0 w 63"/>
                <a:gd name="T17" fmla="*/ 31 h 32"/>
                <a:gd name="T18" fmla="*/ 0 w 63"/>
                <a:gd name="T19" fmla="*/ 31 h 32"/>
                <a:gd name="T20" fmla="*/ 31 w 63"/>
                <a:gd name="T21" fmla="*/ 0 h 32"/>
                <a:gd name="T22" fmla="*/ 62 w 63"/>
                <a:gd name="T23" fmla="*/ 0 h 32"/>
                <a:gd name="T24" fmla="*/ 62 w 63"/>
                <a:gd name="T25" fmla="*/ 0 h 32"/>
                <a:gd name="T26" fmla="*/ 62 w 63"/>
                <a:gd name="T27" fmla="*/ 0 h 32"/>
                <a:gd name="T28" fmla="*/ 62 w 63"/>
                <a:gd name="T29" fmla="*/ 0 h 32"/>
                <a:gd name="T30" fmla="*/ 62 w 63"/>
                <a:gd name="T31" fmla="*/ 0 h 32"/>
                <a:gd name="T32" fmla="*/ 31 w 63"/>
                <a:gd name="T3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2">
                  <a:moveTo>
                    <a:pt x="31" y="0"/>
                  </a:moveTo>
                  <a:lnTo>
                    <a:pt x="31" y="0"/>
                  </a:lnTo>
                  <a:lnTo>
                    <a:pt x="31" y="0"/>
                  </a:lnTo>
                  <a:cubicBezTo>
                    <a:pt x="31" y="0"/>
                    <a:pt x="31" y="0"/>
                    <a:pt x="0" y="0"/>
                  </a:cubicBezTo>
                  <a:lnTo>
                    <a:pt x="0" y="0"/>
                  </a:lnTo>
                  <a:lnTo>
                    <a:pt x="0" y="0"/>
                  </a:lnTo>
                  <a:lnTo>
                    <a:pt x="0" y="0"/>
                  </a:lnTo>
                  <a:lnTo>
                    <a:pt x="0" y="0"/>
                  </a:lnTo>
                  <a:cubicBezTo>
                    <a:pt x="0" y="31"/>
                    <a:pt x="0" y="31"/>
                    <a:pt x="0" y="31"/>
                  </a:cubicBezTo>
                  <a:lnTo>
                    <a:pt x="0" y="31"/>
                  </a:lnTo>
                  <a:cubicBezTo>
                    <a:pt x="31" y="0"/>
                    <a:pt x="31" y="0"/>
                    <a:pt x="31" y="0"/>
                  </a:cubicBezTo>
                  <a:cubicBezTo>
                    <a:pt x="62" y="0"/>
                    <a:pt x="62" y="0"/>
                    <a:pt x="62" y="0"/>
                  </a:cubicBezTo>
                  <a:lnTo>
                    <a:pt x="62" y="0"/>
                  </a:lnTo>
                  <a:lnTo>
                    <a:pt x="62" y="0"/>
                  </a:lnTo>
                  <a:lnTo>
                    <a:pt x="62" y="0"/>
                  </a:lnTo>
                  <a:lnTo>
                    <a:pt x="62" y="0"/>
                  </a:lnTo>
                  <a:cubicBezTo>
                    <a:pt x="31" y="0"/>
                    <a:pt x="31" y="0"/>
                    <a:pt x="31"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0" name="Freeform 27"/>
            <p:cNvSpPr>
              <a:spLocks noChangeArrowheads="1"/>
            </p:cNvSpPr>
            <p:nvPr/>
          </p:nvSpPr>
          <p:spPr bwMode="auto">
            <a:xfrm>
              <a:off x="4248150" y="2717800"/>
              <a:ext cx="11113" cy="22225"/>
            </a:xfrm>
            <a:custGeom>
              <a:avLst/>
              <a:gdLst>
                <a:gd name="T0" fmla="*/ 31 w 32"/>
                <a:gd name="T1" fmla="*/ 62 h 63"/>
                <a:gd name="T2" fmla="*/ 31 w 32"/>
                <a:gd name="T3" fmla="*/ 62 h 63"/>
                <a:gd name="T4" fmla="*/ 31 w 32"/>
                <a:gd name="T5" fmla="*/ 31 h 63"/>
                <a:gd name="T6" fmla="*/ 31 w 32"/>
                <a:gd name="T7" fmla="*/ 31 h 63"/>
                <a:gd name="T8" fmla="*/ 31 w 32"/>
                <a:gd name="T9" fmla="*/ 31 h 63"/>
                <a:gd name="T10" fmla="*/ 31 w 32"/>
                <a:gd name="T11" fmla="*/ 31 h 63"/>
                <a:gd name="T12" fmla="*/ 31 w 32"/>
                <a:gd name="T13" fmla="*/ 31 h 63"/>
                <a:gd name="T14" fmla="*/ 31 w 32"/>
                <a:gd name="T15" fmla="*/ 0 h 63"/>
                <a:gd name="T16" fmla="*/ 31 w 32"/>
                <a:gd name="T17" fmla="*/ 0 h 63"/>
                <a:gd name="T18" fmla="*/ 31 w 32"/>
                <a:gd name="T19" fmla="*/ 0 h 63"/>
                <a:gd name="T20" fmla="*/ 0 w 32"/>
                <a:gd name="T21" fmla="*/ 31 h 63"/>
                <a:gd name="T22" fmla="*/ 0 w 32"/>
                <a:gd name="T23" fmla="*/ 31 h 63"/>
                <a:gd name="T24" fmla="*/ 0 w 32"/>
                <a:gd name="T25" fmla="*/ 31 h 63"/>
                <a:gd name="T26" fmla="*/ 0 w 32"/>
                <a:gd name="T27" fmla="*/ 31 h 63"/>
                <a:gd name="T28" fmla="*/ 0 w 32"/>
                <a:gd name="T29" fmla="*/ 62 h 63"/>
                <a:gd name="T30" fmla="*/ 0 w 32"/>
                <a:gd name="T31" fmla="*/ 62 h 63"/>
                <a:gd name="T32" fmla="*/ 31 w 32"/>
                <a:gd name="T3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63">
                  <a:moveTo>
                    <a:pt x="31" y="62"/>
                  </a:moveTo>
                  <a:lnTo>
                    <a:pt x="31" y="62"/>
                  </a:lnTo>
                  <a:lnTo>
                    <a:pt x="31" y="31"/>
                  </a:lnTo>
                  <a:lnTo>
                    <a:pt x="31" y="31"/>
                  </a:lnTo>
                  <a:lnTo>
                    <a:pt x="31" y="31"/>
                  </a:lnTo>
                  <a:lnTo>
                    <a:pt x="31" y="31"/>
                  </a:lnTo>
                  <a:lnTo>
                    <a:pt x="31" y="31"/>
                  </a:lnTo>
                  <a:cubicBezTo>
                    <a:pt x="31" y="31"/>
                    <a:pt x="31" y="31"/>
                    <a:pt x="31" y="0"/>
                  </a:cubicBezTo>
                  <a:lnTo>
                    <a:pt x="31" y="0"/>
                  </a:lnTo>
                  <a:lnTo>
                    <a:pt x="31" y="0"/>
                  </a:lnTo>
                  <a:cubicBezTo>
                    <a:pt x="31" y="31"/>
                    <a:pt x="31" y="31"/>
                    <a:pt x="0" y="31"/>
                  </a:cubicBezTo>
                  <a:lnTo>
                    <a:pt x="0" y="31"/>
                  </a:lnTo>
                  <a:lnTo>
                    <a:pt x="0" y="31"/>
                  </a:lnTo>
                  <a:lnTo>
                    <a:pt x="0" y="31"/>
                  </a:lnTo>
                  <a:cubicBezTo>
                    <a:pt x="0" y="62"/>
                    <a:pt x="0" y="62"/>
                    <a:pt x="0" y="62"/>
                  </a:cubicBezTo>
                  <a:lnTo>
                    <a:pt x="0" y="62"/>
                  </a:lnTo>
                  <a:cubicBezTo>
                    <a:pt x="0" y="62"/>
                    <a:pt x="0" y="62"/>
                    <a:pt x="31"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1" name="Freeform 28"/>
            <p:cNvSpPr>
              <a:spLocks noChangeArrowheads="1"/>
            </p:cNvSpPr>
            <p:nvPr/>
          </p:nvSpPr>
          <p:spPr bwMode="auto">
            <a:xfrm>
              <a:off x="4259263" y="2571750"/>
              <a:ext cx="88900" cy="100013"/>
            </a:xfrm>
            <a:custGeom>
              <a:avLst/>
              <a:gdLst>
                <a:gd name="T0" fmla="*/ 186 w 249"/>
                <a:gd name="T1" fmla="*/ 186 h 280"/>
                <a:gd name="T2" fmla="*/ 186 w 249"/>
                <a:gd name="T3" fmla="*/ 186 h 280"/>
                <a:gd name="T4" fmla="*/ 186 w 249"/>
                <a:gd name="T5" fmla="*/ 186 h 280"/>
                <a:gd name="T6" fmla="*/ 217 w 249"/>
                <a:gd name="T7" fmla="*/ 124 h 280"/>
                <a:gd name="T8" fmla="*/ 248 w 249"/>
                <a:gd name="T9" fmla="*/ 124 h 280"/>
                <a:gd name="T10" fmla="*/ 248 w 249"/>
                <a:gd name="T11" fmla="*/ 93 h 280"/>
                <a:gd name="T12" fmla="*/ 248 w 249"/>
                <a:gd name="T13" fmla="*/ 62 h 280"/>
                <a:gd name="T14" fmla="*/ 217 w 249"/>
                <a:gd name="T15" fmla="*/ 0 h 280"/>
                <a:gd name="T16" fmla="*/ 217 w 249"/>
                <a:gd name="T17" fmla="*/ 0 h 280"/>
                <a:gd name="T18" fmla="*/ 217 w 249"/>
                <a:gd name="T19" fmla="*/ 0 h 280"/>
                <a:gd name="T20" fmla="*/ 186 w 249"/>
                <a:gd name="T21" fmla="*/ 0 h 280"/>
                <a:gd name="T22" fmla="*/ 186 w 249"/>
                <a:gd name="T23" fmla="*/ 0 h 280"/>
                <a:gd name="T24" fmla="*/ 155 w 249"/>
                <a:gd name="T25" fmla="*/ 0 h 280"/>
                <a:gd name="T26" fmla="*/ 155 w 249"/>
                <a:gd name="T27" fmla="*/ 0 h 280"/>
                <a:gd name="T28" fmla="*/ 155 w 249"/>
                <a:gd name="T29" fmla="*/ 0 h 280"/>
                <a:gd name="T30" fmla="*/ 155 w 249"/>
                <a:gd name="T31" fmla="*/ 0 h 280"/>
                <a:gd name="T32" fmla="*/ 124 w 249"/>
                <a:gd name="T33" fmla="*/ 0 h 280"/>
                <a:gd name="T34" fmla="*/ 124 w 249"/>
                <a:gd name="T35" fmla="*/ 0 h 280"/>
                <a:gd name="T36" fmla="*/ 93 w 249"/>
                <a:gd name="T37" fmla="*/ 0 h 280"/>
                <a:gd name="T38" fmla="*/ 62 w 249"/>
                <a:gd name="T39" fmla="*/ 0 h 280"/>
                <a:gd name="T40" fmla="*/ 62 w 249"/>
                <a:gd name="T41" fmla="*/ 0 h 280"/>
                <a:gd name="T42" fmla="*/ 62 w 249"/>
                <a:gd name="T43" fmla="*/ 0 h 280"/>
                <a:gd name="T44" fmla="*/ 62 w 249"/>
                <a:gd name="T45" fmla="*/ 31 h 280"/>
                <a:gd name="T46" fmla="*/ 93 w 249"/>
                <a:gd name="T47" fmla="*/ 62 h 280"/>
                <a:gd name="T48" fmla="*/ 93 w 249"/>
                <a:gd name="T49" fmla="*/ 62 h 280"/>
                <a:gd name="T50" fmla="*/ 93 w 249"/>
                <a:gd name="T51" fmla="*/ 93 h 280"/>
                <a:gd name="T52" fmla="*/ 93 w 249"/>
                <a:gd name="T53" fmla="*/ 93 h 280"/>
                <a:gd name="T54" fmla="*/ 62 w 249"/>
                <a:gd name="T55" fmla="*/ 155 h 280"/>
                <a:gd name="T56" fmla="*/ 62 w 249"/>
                <a:gd name="T57" fmla="*/ 155 h 280"/>
                <a:gd name="T58" fmla="*/ 31 w 249"/>
                <a:gd name="T59" fmla="*/ 186 h 280"/>
                <a:gd name="T60" fmla="*/ 0 w 249"/>
                <a:gd name="T61" fmla="*/ 217 h 280"/>
                <a:gd name="T62" fmla="*/ 0 w 249"/>
                <a:gd name="T63" fmla="*/ 248 h 280"/>
                <a:gd name="T64" fmla="*/ 0 w 249"/>
                <a:gd name="T65" fmla="*/ 279 h 280"/>
                <a:gd name="T66" fmla="*/ 0 w 249"/>
                <a:gd name="T67" fmla="*/ 279 h 280"/>
                <a:gd name="T68" fmla="*/ 0 w 249"/>
                <a:gd name="T69" fmla="*/ 279 h 280"/>
                <a:gd name="T70" fmla="*/ 31 w 249"/>
                <a:gd name="T71" fmla="*/ 248 h 280"/>
                <a:gd name="T72" fmla="*/ 31 w 249"/>
                <a:gd name="T73" fmla="*/ 248 h 280"/>
                <a:gd name="T74" fmla="*/ 186 w 249"/>
                <a:gd name="T75" fmla="*/ 248 h 280"/>
                <a:gd name="T76" fmla="*/ 186 w 249"/>
                <a:gd name="T77" fmla="*/ 186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9" h="280">
                  <a:moveTo>
                    <a:pt x="186" y="186"/>
                  </a:moveTo>
                  <a:lnTo>
                    <a:pt x="186" y="186"/>
                  </a:lnTo>
                  <a:lnTo>
                    <a:pt x="186" y="186"/>
                  </a:lnTo>
                  <a:cubicBezTo>
                    <a:pt x="186" y="186"/>
                    <a:pt x="217" y="155"/>
                    <a:pt x="217" y="124"/>
                  </a:cubicBezTo>
                  <a:cubicBezTo>
                    <a:pt x="248" y="124"/>
                    <a:pt x="248" y="124"/>
                    <a:pt x="248" y="124"/>
                  </a:cubicBezTo>
                  <a:lnTo>
                    <a:pt x="248" y="93"/>
                  </a:lnTo>
                  <a:lnTo>
                    <a:pt x="248" y="62"/>
                  </a:lnTo>
                  <a:cubicBezTo>
                    <a:pt x="217" y="31"/>
                    <a:pt x="217" y="0"/>
                    <a:pt x="217" y="0"/>
                  </a:cubicBezTo>
                  <a:lnTo>
                    <a:pt x="217" y="0"/>
                  </a:lnTo>
                  <a:lnTo>
                    <a:pt x="217" y="0"/>
                  </a:lnTo>
                  <a:cubicBezTo>
                    <a:pt x="217" y="0"/>
                    <a:pt x="217" y="0"/>
                    <a:pt x="186" y="0"/>
                  </a:cubicBezTo>
                  <a:lnTo>
                    <a:pt x="186" y="0"/>
                  </a:lnTo>
                  <a:cubicBezTo>
                    <a:pt x="186" y="0"/>
                    <a:pt x="186" y="0"/>
                    <a:pt x="155" y="0"/>
                  </a:cubicBezTo>
                  <a:lnTo>
                    <a:pt x="155" y="0"/>
                  </a:lnTo>
                  <a:lnTo>
                    <a:pt x="155" y="0"/>
                  </a:lnTo>
                  <a:lnTo>
                    <a:pt x="155" y="0"/>
                  </a:lnTo>
                  <a:lnTo>
                    <a:pt x="124" y="0"/>
                  </a:lnTo>
                  <a:lnTo>
                    <a:pt x="124" y="0"/>
                  </a:lnTo>
                  <a:cubicBezTo>
                    <a:pt x="93" y="0"/>
                    <a:pt x="93" y="0"/>
                    <a:pt x="93" y="0"/>
                  </a:cubicBezTo>
                  <a:cubicBezTo>
                    <a:pt x="93" y="0"/>
                    <a:pt x="93" y="0"/>
                    <a:pt x="62" y="0"/>
                  </a:cubicBezTo>
                  <a:lnTo>
                    <a:pt x="62" y="0"/>
                  </a:lnTo>
                  <a:lnTo>
                    <a:pt x="62" y="0"/>
                  </a:lnTo>
                  <a:cubicBezTo>
                    <a:pt x="62" y="31"/>
                    <a:pt x="62" y="31"/>
                    <a:pt x="62" y="31"/>
                  </a:cubicBezTo>
                  <a:cubicBezTo>
                    <a:pt x="93" y="31"/>
                    <a:pt x="93" y="62"/>
                    <a:pt x="93" y="62"/>
                  </a:cubicBezTo>
                  <a:lnTo>
                    <a:pt x="93" y="62"/>
                  </a:lnTo>
                  <a:lnTo>
                    <a:pt x="93" y="93"/>
                  </a:lnTo>
                  <a:lnTo>
                    <a:pt x="93" y="93"/>
                  </a:lnTo>
                  <a:cubicBezTo>
                    <a:pt x="93" y="93"/>
                    <a:pt x="93" y="124"/>
                    <a:pt x="62" y="155"/>
                  </a:cubicBezTo>
                  <a:lnTo>
                    <a:pt x="62" y="155"/>
                  </a:lnTo>
                  <a:cubicBezTo>
                    <a:pt x="31" y="155"/>
                    <a:pt x="31" y="155"/>
                    <a:pt x="31" y="186"/>
                  </a:cubicBezTo>
                  <a:lnTo>
                    <a:pt x="0" y="217"/>
                  </a:lnTo>
                  <a:lnTo>
                    <a:pt x="0" y="248"/>
                  </a:lnTo>
                  <a:cubicBezTo>
                    <a:pt x="0" y="248"/>
                    <a:pt x="0" y="248"/>
                    <a:pt x="0" y="279"/>
                  </a:cubicBezTo>
                  <a:lnTo>
                    <a:pt x="0" y="279"/>
                  </a:lnTo>
                  <a:lnTo>
                    <a:pt x="0" y="279"/>
                  </a:lnTo>
                  <a:cubicBezTo>
                    <a:pt x="31" y="248"/>
                    <a:pt x="31" y="248"/>
                    <a:pt x="31" y="248"/>
                  </a:cubicBezTo>
                  <a:lnTo>
                    <a:pt x="31" y="248"/>
                  </a:lnTo>
                  <a:cubicBezTo>
                    <a:pt x="186" y="248"/>
                    <a:pt x="186" y="248"/>
                    <a:pt x="186" y="248"/>
                  </a:cubicBezTo>
                  <a:cubicBezTo>
                    <a:pt x="186" y="217"/>
                    <a:pt x="186" y="217"/>
                    <a:pt x="186" y="18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2" name="Freeform 29"/>
            <p:cNvSpPr>
              <a:spLocks noChangeArrowheads="1"/>
            </p:cNvSpPr>
            <p:nvPr/>
          </p:nvSpPr>
          <p:spPr bwMode="auto">
            <a:xfrm>
              <a:off x="4159250" y="1925638"/>
              <a:ext cx="201613" cy="212725"/>
            </a:xfrm>
            <a:custGeom>
              <a:avLst/>
              <a:gdLst>
                <a:gd name="T0" fmla="*/ 434 w 559"/>
                <a:gd name="T1" fmla="*/ 93 h 590"/>
                <a:gd name="T2" fmla="*/ 496 w 559"/>
                <a:gd name="T3" fmla="*/ 185 h 590"/>
                <a:gd name="T4" fmla="*/ 496 w 559"/>
                <a:gd name="T5" fmla="*/ 185 h 590"/>
                <a:gd name="T6" fmla="*/ 527 w 559"/>
                <a:gd name="T7" fmla="*/ 185 h 590"/>
                <a:gd name="T8" fmla="*/ 527 w 559"/>
                <a:gd name="T9" fmla="*/ 124 h 590"/>
                <a:gd name="T10" fmla="*/ 496 w 559"/>
                <a:gd name="T11" fmla="*/ 61 h 590"/>
                <a:gd name="T12" fmla="*/ 496 w 559"/>
                <a:gd name="T13" fmla="*/ 30 h 590"/>
                <a:gd name="T14" fmla="*/ 465 w 559"/>
                <a:gd name="T15" fmla="*/ 30 h 590"/>
                <a:gd name="T16" fmla="*/ 403 w 559"/>
                <a:gd name="T17" fmla="*/ 30 h 590"/>
                <a:gd name="T18" fmla="*/ 341 w 559"/>
                <a:gd name="T19" fmla="*/ 0 h 590"/>
                <a:gd name="T20" fmla="*/ 310 w 559"/>
                <a:gd name="T21" fmla="*/ 30 h 590"/>
                <a:gd name="T22" fmla="*/ 217 w 559"/>
                <a:gd name="T23" fmla="*/ 61 h 590"/>
                <a:gd name="T24" fmla="*/ 62 w 559"/>
                <a:gd name="T25" fmla="*/ 30 h 590"/>
                <a:gd name="T26" fmla="*/ 62 w 559"/>
                <a:gd name="T27" fmla="*/ 30 h 590"/>
                <a:gd name="T28" fmla="*/ 31 w 559"/>
                <a:gd name="T29" fmla="*/ 30 h 590"/>
                <a:gd name="T30" fmla="*/ 31 w 559"/>
                <a:gd name="T31" fmla="*/ 30 h 590"/>
                <a:gd name="T32" fmla="*/ 31 w 559"/>
                <a:gd name="T33" fmla="*/ 93 h 590"/>
                <a:gd name="T34" fmla="*/ 0 w 559"/>
                <a:gd name="T35" fmla="*/ 93 h 590"/>
                <a:gd name="T36" fmla="*/ 31 w 559"/>
                <a:gd name="T37" fmla="*/ 124 h 590"/>
                <a:gd name="T38" fmla="*/ 31 w 559"/>
                <a:gd name="T39" fmla="*/ 185 h 590"/>
                <a:gd name="T40" fmla="*/ 31 w 559"/>
                <a:gd name="T41" fmla="*/ 341 h 590"/>
                <a:gd name="T42" fmla="*/ 341 w 559"/>
                <a:gd name="T43" fmla="*/ 589 h 590"/>
                <a:gd name="T44" fmla="*/ 372 w 559"/>
                <a:gd name="T45" fmla="*/ 557 h 590"/>
                <a:gd name="T46" fmla="*/ 403 w 559"/>
                <a:gd name="T47" fmla="*/ 589 h 590"/>
                <a:gd name="T48" fmla="*/ 496 w 559"/>
                <a:gd name="T49" fmla="*/ 589 h 590"/>
                <a:gd name="T50" fmla="*/ 527 w 559"/>
                <a:gd name="T51" fmla="*/ 557 h 590"/>
                <a:gd name="T52" fmla="*/ 527 w 559"/>
                <a:gd name="T53" fmla="*/ 557 h 590"/>
                <a:gd name="T54" fmla="*/ 558 w 559"/>
                <a:gd name="T55" fmla="*/ 526 h 590"/>
                <a:gd name="T56" fmla="*/ 558 w 559"/>
                <a:gd name="T57" fmla="*/ 526 h 590"/>
                <a:gd name="T58" fmla="*/ 465 w 559"/>
                <a:gd name="T59" fmla="*/ 309 h 590"/>
                <a:gd name="T60" fmla="*/ 465 w 559"/>
                <a:gd name="T61" fmla="*/ 217 h 590"/>
                <a:gd name="T62" fmla="*/ 372 w 559"/>
                <a:gd name="T63" fmla="*/ 154 h 590"/>
                <a:gd name="T64" fmla="*/ 434 w 559"/>
                <a:gd name="T65" fmla="*/ 93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9" h="590">
                  <a:moveTo>
                    <a:pt x="434" y="93"/>
                  </a:moveTo>
                  <a:lnTo>
                    <a:pt x="434" y="93"/>
                  </a:lnTo>
                  <a:cubicBezTo>
                    <a:pt x="434" y="93"/>
                    <a:pt x="465" y="124"/>
                    <a:pt x="465" y="154"/>
                  </a:cubicBezTo>
                  <a:cubicBezTo>
                    <a:pt x="465" y="185"/>
                    <a:pt x="496" y="185"/>
                    <a:pt x="496" y="185"/>
                  </a:cubicBezTo>
                  <a:lnTo>
                    <a:pt x="496" y="185"/>
                  </a:lnTo>
                  <a:lnTo>
                    <a:pt x="496" y="185"/>
                  </a:lnTo>
                  <a:lnTo>
                    <a:pt x="496" y="185"/>
                  </a:lnTo>
                  <a:lnTo>
                    <a:pt x="527" y="185"/>
                  </a:lnTo>
                  <a:cubicBezTo>
                    <a:pt x="527" y="154"/>
                    <a:pt x="527" y="154"/>
                    <a:pt x="527" y="124"/>
                  </a:cubicBezTo>
                  <a:lnTo>
                    <a:pt x="527" y="124"/>
                  </a:lnTo>
                  <a:cubicBezTo>
                    <a:pt x="527" y="93"/>
                    <a:pt x="527" y="93"/>
                    <a:pt x="527" y="93"/>
                  </a:cubicBezTo>
                  <a:cubicBezTo>
                    <a:pt x="496" y="93"/>
                    <a:pt x="496" y="61"/>
                    <a:pt x="496" y="61"/>
                  </a:cubicBezTo>
                  <a:cubicBezTo>
                    <a:pt x="496" y="61"/>
                    <a:pt x="496" y="61"/>
                    <a:pt x="496" y="30"/>
                  </a:cubicBezTo>
                  <a:lnTo>
                    <a:pt x="496" y="30"/>
                  </a:lnTo>
                  <a:lnTo>
                    <a:pt x="496" y="30"/>
                  </a:lnTo>
                  <a:lnTo>
                    <a:pt x="465" y="30"/>
                  </a:lnTo>
                  <a:lnTo>
                    <a:pt x="465" y="30"/>
                  </a:lnTo>
                  <a:cubicBezTo>
                    <a:pt x="434" y="30"/>
                    <a:pt x="403" y="30"/>
                    <a:pt x="403" y="30"/>
                  </a:cubicBezTo>
                  <a:lnTo>
                    <a:pt x="372" y="30"/>
                  </a:lnTo>
                  <a:cubicBezTo>
                    <a:pt x="372" y="30"/>
                    <a:pt x="341" y="30"/>
                    <a:pt x="341" y="0"/>
                  </a:cubicBezTo>
                  <a:lnTo>
                    <a:pt x="341" y="0"/>
                  </a:lnTo>
                  <a:cubicBezTo>
                    <a:pt x="341" y="0"/>
                    <a:pt x="341" y="30"/>
                    <a:pt x="310" y="30"/>
                  </a:cubicBezTo>
                  <a:lnTo>
                    <a:pt x="310" y="30"/>
                  </a:lnTo>
                  <a:cubicBezTo>
                    <a:pt x="279" y="30"/>
                    <a:pt x="248" y="61"/>
                    <a:pt x="217" y="61"/>
                  </a:cubicBezTo>
                  <a:lnTo>
                    <a:pt x="217" y="61"/>
                  </a:lnTo>
                  <a:lnTo>
                    <a:pt x="62" y="30"/>
                  </a:lnTo>
                  <a:lnTo>
                    <a:pt x="62" y="30"/>
                  </a:lnTo>
                  <a:lnTo>
                    <a:pt x="62" y="30"/>
                  </a:lnTo>
                  <a:lnTo>
                    <a:pt x="31" y="30"/>
                  </a:lnTo>
                  <a:lnTo>
                    <a:pt x="31" y="30"/>
                  </a:lnTo>
                  <a:lnTo>
                    <a:pt x="31" y="30"/>
                  </a:lnTo>
                  <a:lnTo>
                    <a:pt x="31" y="30"/>
                  </a:lnTo>
                  <a:lnTo>
                    <a:pt x="31" y="30"/>
                  </a:lnTo>
                  <a:cubicBezTo>
                    <a:pt x="31" y="61"/>
                    <a:pt x="31" y="61"/>
                    <a:pt x="31" y="93"/>
                  </a:cubicBezTo>
                  <a:lnTo>
                    <a:pt x="31" y="93"/>
                  </a:lnTo>
                  <a:cubicBezTo>
                    <a:pt x="0" y="93"/>
                    <a:pt x="0" y="93"/>
                    <a:pt x="0" y="93"/>
                  </a:cubicBezTo>
                  <a:cubicBezTo>
                    <a:pt x="0" y="93"/>
                    <a:pt x="31" y="93"/>
                    <a:pt x="31" y="124"/>
                  </a:cubicBezTo>
                  <a:lnTo>
                    <a:pt x="31" y="124"/>
                  </a:lnTo>
                  <a:lnTo>
                    <a:pt x="31" y="124"/>
                  </a:lnTo>
                  <a:cubicBezTo>
                    <a:pt x="31" y="154"/>
                    <a:pt x="31" y="154"/>
                    <a:pt x="31" y="185"/>
                  </a:cubicBezTo>
                  <a:lnTo>
                    <a:pt x="31" y="185"/>
                  </a:lnTo>
                  <a:cubicBezTo>
                    <a:pt x="31" y="217"/>
                    <a:pt x="31" y="248"/>
                    <a:pt x="31" y="341"/>
                  </a:cubicBezTo>
                  <a:cubicBezTo>
                    <a:pt x="31" y="433"/>
                    <a:pt x="31" y="526"/>
                    <a:pt x="31" y="589"/>
                  </a:cubicBezTo>
                  <a:cubicBezTo>
                    <a:pt x="341" y="589"/>
                    <a:pt x="341" y="589"/>
                    <a:pt x="341" y="589"/>
                  </a:cubicBezTo>
                  <a:cubicBezTo>
                    <a:pt x="341" y="557"/>
                    <a:pt x="341" y="557"/>
                    <a:pt x="372" y="557"/>
                  </a:cubicBezTo>
                  <a:lnTo>
                    <a:pt x="372" y="557"/>
                  </a:lnTo>
                  <a:lnTo>
                    <a:pt x="372" y="557"/>
                  </a:lnTo>
                  <a:cubicBezTo>
                    <a:pt x="372" y="557"/>
                    <a:pt x="372" y="589"/>
                    <a:pt x="403" y="589"/>
                  </a:cubicBezTo>
                  <a:cubicBezTo>
                    <a:pt x="496" y="589"/>
                    <a:pt x="496" y="589"/>
                    <a:pt x="496" y="589"/>
                  </a:cubicBezTo>
                  <a:lnTo>
                    <a:pt x="496" y="589"/>
                  </a:lnTo>
                  <a:lnTo>
                    <a:pt x="496" y="589"/>
                  </a:lnTo>
                  <a:cubicBezTo>
                    <a:pt x="496" y="557"/>
                    <a:pt x="496" y="557"/>
                    <a:pt x="527" y="557"/>
                  </a:cubicBezTo>
                  <a:lnTo>
                    <a:pt x="527" y="557"/>
                  </a:lnTo>
                  <a:lnTo>
                    <a:pt x="527" y="557"/>
                  </a:lnTo>
                  <a:cubicBezTo>
                    <a:pt x="527" y="557"/>
                    <a:pt x="527" y="557"/>
                    <a:pt x="527" y="526"/>
                  </a:cubicBezTo>
                  <a:cubicBezTo>
                    <a:pt x="527" y="526"/>
                    <a:pt x="527" y="526"/>
                    <a:pt x="558" y="526"/>
                  </a:cubicBezTo>
                  <a:lnTo>
                    <a:pt x="558" y="526"/>
                  </a:lnTo>
                  <a:lnTo>
                    <a:pt x="558" y="526"/>
                  </a:lnTo>
                  <a:cubicBezTo>
                    <a:pt x="527" y="465"/>
                    <a:pt x="496" y="372"/>
                    <a:pt x="496" y="372"/>
                  </a:cubicBezTo>
                  <a:cubicBezTo>
                    <a:pt x="496" y="341"/>
                    <a:pt x="496" y="341"/>
                    <a:pt x="465" y="309"/>
                  </a:cubicBezTo>
                  <a:lnTo>
                    <a:pt x="465" y="309"/>
                  </a:lnTo>
                  <a:cubicBezTo>
                    <a:pt x="465" y="278"/>
                    <a:pt x="465" y="248"/>
                    <a:pt x="465" y="217"/>
                  </a:cubicBezTo>
                  <a:cubicBezTo>
                    <a:pt x="434" y="217"/>
                    <a:pt x="403" y="185"/>
                    <a:pt x="403" y="154"/>
                  </a:cubicBezTo>
                  <a:cubicBezTo>
                    <a:pt x="372" y="154"/>
                    <a:pt x="372" y="154"/>
                    <a:pt x="372" y="154"/>
                  </a:cubicBezTo>
                  <a:cubicBezTo>
                    <a:pt x="403" y="30"/>
                    <a:pt x="403" y="30"/>
                    <a:pt x="403" y="30"/>
                  </a:cubicBezTo>
                  <a:lnTo>
                    <a:pt x="434"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3" name="Freeform 30"/>
            <p:cNvSpPr>
              <a:spLocks noChangeArrowheads="1"/>
            </p:cNvSpPr>
            <p:nvPr/>
          </p:nvSpPr>
          <p:spPr bwMode="auto">
            <a:xfrm>
              <a:off x="3859213" y="1903413"/>
              <a:ext cx="290512" cy="279400"/>
            </a:xfrm>
            <a:custGeom>
              <a:avLst/>
              <a:gdLst>
                <a:gd name="T0" fmla="*/ 804 w 805"/>
                <a:gd name="T1" fmla="*/ 187 h 777"/>
                <a:gd name="T2" fmla="*/ 804 w 805"/>
                <a:gd name="T3" fmla="*/ 156 h 777"/>
                <a:gd name="T4" fmla="*/ 804 w 805"/>
                <a:gd name="T5" fmla="*/ 124 h 777"/>
                <a:gd name="T6" fmla="*/ 804 w 805"/>
                <a:gd name="T7" fmla="*/ 93 h 777"/>
                <a:gd name="T8" fmla="*/ 804 w 805"/>
                <a:gd name="T9" fmla="*/ 93 h 777"/>
                <a:gd name="T10" fmla="*/ 774 w 805"/>
                <a:gd name="T11" fmla="*/ 32 h 777"/>
                <a:gd name="T12" fmla="*/ 743 w 805"/>
                <a:gd name="T13" fmla="*/ 32 h 777"/>
                <a:gd name="T14" fmla="*/ 712 w 805"/>
                <a:gd name="T15" fmla="*/ 0 h 777"/>
                <a:gd name="T16" fmla="*/ 650 w 805"/>
                <a:gd name="T17" fmla="*/ 0 h 777"/>
                <a:gd name="T18" fmla="*/ 588 w 805"/>
                <a:gd name="T19" fmla="*/ 32 h 777"/>
                <a:gd name="T20" fmla="*/ 588 w 805"/>
                <a:gd name="T21" fmla="*/ 63 h 777"/>
                <a:gd name="T22" fmla="*/ 495 w 805"/>
                <a:gd name="T23" fmla="*/ 156 h 777"/>
                <a:gd name="T24" fmla="*/ 433 w 805"/>
                <a:gd name="T25" fmla="*/ 124 h 777"/>
                <a:gd name="T26" fmla="*/ 371 w 805"/>
                <a:gd name="T27" fmla="*/ 93 h 777"/>
                <a:gd name="T28" fmla="*/ 309 w 805"/>
                <a:gd name="T29" fmla="*/ 63 h 777"/>
                <a:gd name="T30" fmla="*/ 278 w 805"/>
                <a:gd name="T31" fmla="*/ 32 h 777"/>
                <a:gd name="T32" fmla="*/ 278 w 805"/>
                <a:gd name="T33" fmla="*/ 32 h 777"/>
                <a:gd name="T34" fmla="*/ 247 w 805"/>
                <a:gd name="T35" fmla="*/ 0 h 777"/>
                <a:gd name="T36" fmla="*/ 216 w 805"/>
                <a:gd name="T37" fmla="*/ 0 h 777"/>
                <a:gd name="T38" fmla="*/ 185 w 805"/>
                <a:gd name="T39" fmla="*/ 0 h 777"/>
                <a:gd name="T40" fmla="*/ 154 w 805"/>
                <a:gd name="T41" fmla="*/ 0 h 777"/>
                <a:gd name="T42" fmla="*/ 123 w 805"/>
                <a:gd name="T43" fmla="*/ 0 h 777"/>
                <a:gd name="T44" fmla="*/ 31 w 805"/>
                <a:gd name="T45" fmla="*/ 63 h 777"/>
                <a:gd name="T46" fmla="*/ 31 w 805"/>
                <a:gd name="T47" fmla="*/ 93 h 777"/>
                <a:gd name="T48" fmla="*/ 31 w 805"/>
                <a:gd name="T49" fmla="*/ 124 h 777"/>
                <a:gd name="T50" fmla="*/ 31 w 805"/>
                <a:gd name="T51" fmla="*/ 187 h 777"/>
                <a:gd name="T52" fmla="*/ 31 w 805"/>
                <a:gd name="T53" fmla="*/ 187 h 777"/>
                <a:gd name="T54" fmla="*/ 31 w 805"/>
                <a:gd name="T55" fmla="*/ 248 h 777"/>
                <a:gd name="T56" fmla="*/ 31 w 805"/>
                <a:gd name="T57" fmla="*/ 311 h 777"/>
                <a:gd name="T58" fmla="*/ 31 w 805"/>
                <a:gd name="T59" fmla="*/ 341 h 777"/>
                <a:gd name="T60" fmla="*/ 31 w 805"/>
                <a:gd name="T61" fmla="*/ 372 h 777"/>
                <a:gd name="T62" fmla="*/ 31 w 805"/>
                <a:gd name="T63" fmla="*/ 372 h 777"/>
                <a:gd name="T64" fmla="*/ 0 w 805"/>
                <a:gd name="T65" fmla="*/ 404 h 777"/>
                <a:gd name="T66" fmla="*/ 31 w 805"/>
                <a:gd name="T67" fmla="*/ 465 h 777"/>
                <a:gd name="T68" fmla="*/ 63 w 805"/>
                <a:gd name="T69" fmla="*/ 465 h 777"/>
                <a:gd name="T70" fmla="*/ 123 w 805"/>
                <a:gd name="T71" fmla="*/ 496 h 777"/>
                <a:gd name="T72" fmla="*/ 216 w 805"/>
                <a:gd name="T73" fmla="*/ 558 h 777"/>
                <a:gd name="T74" fmla="*/ 278 w 805"/>
                <a:gd name="T75" fmla="*/ 589 h 777"/>
                <a:gd name="T76" fmla="*/ 278 w 805"/>
                <a:gd name="T77" fmla="*/ 589 h 777"/>
                <a:gd name="T78" fmla="*/ 309 w 805"/>
                <a:gd name="T79" fmla="*/ 558 h 777"/>
                <a:gd name="T80" fmla="*/ 340 w 805"/>
                <a:gd name="T81" fmla="*/ 528 h 777"/>
                <a:gd name="T82" fmla="*/ 743 w 805"/>
                <a:gd name="T83" fmla="*/ 776 h 777"/>
                <a:gd name="T84" fmla="*/ 804 w 805"/>
                <a:gd name="T85" fmla="*/ 682 h 777"/>
                <a:gd name="T86" fmla="*/ 804 w 805"/>
                <a:gd name="T87" fmla="*/ 404 h 777"/>
                <a:gd name="T88" fmla="*/ 804 w 805"/>
                <a:gd name="T89" fmla="*/ 248 h 777"/>
                <a:gd name="T90" fmla="*/ 804 w 805"/>
                <a:gd name="T91" fmla="*/ 18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5" h="777">
                  <a:moveTo>
                    <a:pt x="804" y="187"/>
                  </a:moveTo>
                  <a:lnTo>
                    <a:pt x="804" y="187"/>
                  </a:lnTo>
                  <a:lnTo>
                    <a:pt x="804" y="187"/>
                  </a:lnTo>
                  <a:cubicBezTo>
                    <a:pt x="804" y="187"/>
                    <a:pt x="804" y="187"/>
                    <a:pt x="804" y="156"/>
                  </a:cubicBezTo>
                  <a:cubicBezTo>
                    <a:pt x="804" y="156"/>
                    <a:pt x="804" y="156"/>
                    <a:pt x="804" y="124"/>
                  </a:cubicBezTo>
                  <a:lnTo>
                    <a:pt x="804" y="124"/>
                  </a:lnTo>
                  <a:lnTo>
                    <a:pt x="804" y="93"/>
                  </a:lnTo>
                  <a:lnTo>
                    <a:pt x="804" y="93"/>
                  </a:lnTo>
                  <a:lnTo>
                    <a:pt x="804" y="93"/>
                  </a:lnTo>
                  <a:lnTo>
                    <a:pt x="804" y="93"/>
                  </a:lnTo>
                  <a:cubicBezTo>
                    <a:pt x="804" y="63"/>
                    <a:pt x="804" y="63"/>
                    <a:pt x="804" y="63"/>
                  </a:cubicBezTo>
                  <a:cubicBezTo>
                    <a:pt x="804" y="63"/>
                    <a:pt x="774" y="63"/>
                    <a:pt x="774" y="32"/>
                  </a:cubicBezTo>
                  <a:cubicBezTo>
                    <a:pt x="774" y="32"/>
                    <a:pt x="774" y="32"/>
                    <a:pt x="743" y="32"/>
                  </a:cubicBezTo>
                  <a:lnTo>
                    <a:pt x="743" y="32"/>
                  </a:lnTo>
                  <a:cubicBezTo>
                    <a:pt x="743" y="32"/>
                    <a:pt x="712" y="32"/>
                    <a:pt x="712" y="0"/>
                  </a:cubicBezTo>
                  <a:lnTo>
                    <a:pt x="712" y="0"/>
                  </a:lnTo>
                  <a:lnTo>
                    <a:pt x="681" y="0"/>
                  </a:lnTo>
                  <a:lnTo>
                    <a:pt x="650" y="0"/>
                  </a:lnTo>
                  <a:cubicBezTo>
                    <a:pt x="650" y="0"/>
                    <a:pt x="588" y="0"/>
                    <a:pt x="588" y="32"/>
                  </a:cubicBezTo>
                  <a:lnTo>
                    <a:pt x="588" y="32"/>
                  </a:lnTo>
                  <a:cubicBezTo>
                    <a:pt x="588" y="32"/>
                    <a:pt x="588" y="32"/>
                    <a:pt x="588" y="63"/>
                  </a:cubicBezTo>
                  <a:lnTo>
                    <a:pt x="588" y="63"/>
                  </a:lnTo>
                  <a:cubicBezTo>
                    <a:pt x="588" y="93"/>
                    <a:pt x="557" y="156"/>
                    <a:pt x="526" y="156"/>
                  </a:cubicBezTo>
                  <a:cubicBezTo>
                    <a:pt x="526" y="156"/>
                    <a:pt x="526" y="156"/>
                    <a:pt x="495" y="156"/>
                  </a:cubicBezTo>
                  <a:lnTo>
                    <a:pt x="495" y="156"/>
                  </a:lnTo>
                  <a:cubicBezTo>
                    <a:pt x="495" y="156"/>
                    <a:pt x="464" y="156"/>
                    <a:pt x="433" y="124"/>
                  </a:cubicBezTo>
                  <a:lnTo>
                    <a:pt x="433" y="124"/>
                  </a:lnTo>
                  <a:cubicBezTo>
                    <a:pt x="402" y="93"/>
                    <a:pt x="402" y="93"/>
                    <a:pt x="371" y="93"/>
                  </a:cubicBezTo>
                  <a:lnTo>
                    <a:pt x="371" y="93"/>
                  </a:lnTo>
                  <a:cubicBezTo>
                    <a:pt x="340" y="93"/>
                    <a:pt x="309" y="93"/>
                    <a:pt x="309" y="63"/>
                  </a:cubicBezTo>
                  <a:lnTo>
                    <a:pt x="309" y="63"/>
                  </a:lnTo>
                  <a:lnTo>
                    <a:pt x="278" y="32"/>
                  </a:lnTo>
                  <a:lnTo>
                    <a:pt x="278" y="32"/>
                  </a:lnTo>
                  <a:lnTo>
                    <a:pt x="278" y="32"/>
                  </a:lnTo>
                  <a:lnTo>
                    <a:pt x="247" y="0"/>
                  </a:lnTo>
                  <a:lnTo>
                    <a:pt x="247" y="0"/>
                  </a:lnTo>
                  <a:cubicBezTo>
                    <a:pt x="216" y="0"/>
                    <a:pt x="216" y="0"/>
                    <a:pt x="216" y="0"/>
                  </a:cubicBezTo>
                  <a:lnTo>
                    <a:pt x="216" y="0"/>
                  </a:lnTo>
                  <a:lnTo>
                    <a:pt x="216" y="0"/>
                  </a:lnTo>
                  <a:cubicBezTo>
                    <a:pt x="185" y="0"/>
                    <a:pt x="185" y="0"/>
                    <a:pt x="185" y="0"/>
                  </a:cubicBezTo>
                  <a:lnTo>
                    <a:pt x="185" y="0"/>
                  </a:lnTo>
                  <a:cubicBezTo>
                    <a:pt x="154" y="0"/>
                    <a:pt x="154" y="0"/>
                    <a:pt x="154" y="0"/>
                  </a:cubicBezTo>
                  <a:cubicBezTo>
                    <a:pt x="123" y="0"/>
                    <a:pt x="123" y="0"/>
                    <a:pt x="123" y="0"/>
                  </a:cubicBezTo>
                  <a:lnTo>
                    <a:pt x="123" y="0"/>
                  </a:lnTo>
                  <a:cubicBezTo>
                    <a:pt x="123" y="32"/>
                    <a:pt x="92" y="32"/>
                    <a:pt x="92" y="32"/>
                  </a:cubicBezTo>
                  <a:cubicBezTo>
                    <a:pt x="62" y="32"/>
                    <a:pt x="63" y="63"/>
                    <a:pt x="31" y="63"/>
                  </a:cubicBezTo>
                  <a:cubicBezTo>
                    <a:pt x="31" y="63"/>
                    <a:pt x="31" y="63"/>
                    <a:pt x="31" y="93"/>
                  </a:cubicBezTo>
                  <a:lnTo>
                    <a:pt x="31" y="93"/>
                  </a:lnTo>
                  <a:cubicBezTo>
                    <a:pt x="31" y="124"/>
                    <a:pt x="31" y="124"/>
                    <a:pt x="31" y="124"/>
                  </a:cubicBezTo>
                  <a:lnTo>
                    <a:pt x="31" y="124"/>
                  </a:lnTo>
                  <a:cubicBezTo>
                    <a:pt x="31" y="156"/>
                    <a:pt x="31" y="156"/>
                    <a:pt x="0" y="156"/>
                  </a:cubicBezTo>
                  <a:lnTo>
                    <a:pt x="31" y="187"/>
                  </a:lnTo>
                  <a:lnTo>
                    <a:pt x="31" y="187"/>
                  </a:lnTo>
                  <a:lnTo>
                    <a:pt x="31" y="187"/>
                  </a:lnTo>
                  <a:cubicBezTo>
                    <a:pt x="31" y="217"/>
                    <a:pt x="31" y="217"/>
                    <a:pt x="31" y="217"/>
                  </a:cubicBezTo>
                  <a:lnTo>
                    <a:pt x="31" y="248"/>
                  </a:lnTo>
                  <a:lnTo>
                    <a:pt x="31" y="280"/>
                  </a:lnTo>
                  <a:cubicBezTo>
                    <a:pt x="31" y="311"/>
                    <a:pt x="31" y="311"/>
                    <a:pt x="31" y="311"/>
                  </a:cubicBezTo>
                  <a:lnTo>
                    <a:pt x="31" y="311"/>
                  </a:lnTo>
                  <a:cubicBezTo>
                    <a:pt x="31" y="311"/>
                    <a:pt x="31" y="311"/>
                    <a:pt x="31" y="341"/>
                  </a:cubicBezTo>
                  <a:cubicBezTo>
                    <a:pt x="31" y="341"/>
                    <a:pt x="31" y="341"/>
                    <a:pt x="31" y="372"/>
                  </a:cubicBezTo>
                  <a:lnTo>
                    <a:pt x="31" y="372"/>
                  </a:lnTo>
                  <a:lnTo>
                    <a:pt x="31" y="372"/>
                  </a:lnTo>
                  <a:lnTo>
                    <a:pt x="31" y="372"/>
                  </a:lnTo>
                  <a:lnTo>
                    <a:pt x="31" y="372"/>
                  </a:lnTo>
                  <a:cubicBezTo>
                    <a:pt x="31" y="372"/>
                    <a:pt x="31" y="404"/>
                    <a:pt x="0" y="404"/>
                  </a:cubicBezTo>
                  <a:cubicBezTo>
                    <a:pt x="31" y="404"/>
                    <a:pt x="31" y="404"/>
                    <a:pt x="31" y="435"/>
                  </a:cubicBezTo>
                  <a:cubicBezTo>
                    <a:pt x="31" y="435"/>
                    <a:pt x="31" y="435"/>
                    <a:pt x="31" y="465"/>
                  </a:cubicBezTo>
                  <a:lnTo>
                    <a:pt x="31" y="465"/>
                  </a:lnTo>
                  <a:lnTo>
                    <a:pt x="63" y="465"/>
                  </a:lnTo>
                  <a:cubicBezTo>
                    <a:pt x="63" y="465"/>
                    <a:pt x="92" y="496"/>
                    <a:pt x="123" y="496"/>
                  </a:cubicBezTo>
                  <a:lnTo>
                    <a:pt x="123" y="496"/>
                  </a:lnTo>
                  <a:cubicBezTo>
                    <a:pt x="123" y="496"/>
                    <a:pt x="123" y="528"/>
                    <a:pt x="154" y="558"/>
                  </a:cubicBezTo>
                  <a:cubicBezTo>
                    <a:pt x="185" y="558"/>
                    <a:pt x="185" y="558"/>
                    <a:pt x="216" y="558"/>
                  </a:cubicBezTo>
                  <a:lnTo>
                    <a:pt x="247" y="589"/>
                  </a:lnTo>
                  <a:cubicBezTo>
                    <a:pt x="247" y="589"/>
                    <a:pt x="247" y="589"/>
                    <a:pt x="278" y="589"/>
                  </a:cubicBezTo>
                  <a:lnTo>
                    <a:pt x="278" y="589"/>
                  </a:lnTo>
                  <a:lnTo>
                    <a:pt x="278" y="589"/>
                  </a:lnTo>
                  <a:lnTo>
                    <a:pt x="278" y="589"/>
                  </a:lnTo>
                  <a:cubicBezTo>
                    <a:pt x="278" y="558"/>
                    <a:pt x="278" y="558"/>
                    <a:pt x="309" y="558"/>
                  </a:cubicBezTo>
                  <a:lnTo>
                    <a:pt x="340" y="558"/>
                  </a:lnTo>
                  <a:cubicBezTo>
                    <a:pt x="340" y="528"/>
                    <a:pt x="340" y="528"/>
                    <a:pt x="340" y="528"/>
                  </a:cubicBezTo>
                  <a:cubicBezTo>
                    <a:pt x="743" y="776"/>
                    <a:pt x="743" y="776"/>
                    <a:pt x="743" y="776"/>
                  </a:cubicBezTo>
                  <a:lnTo>
                    <a:pt x="743" y="776"/>
                  </a:lnTo>
                  <a:cubicBezTo>
                    <a:pt x="804" y="776"/>
                    <a:pt x="804" y="776"/>
                    <a:pt x="804" y="776"/>
                  </a:cubicBezTo>
                  <a:cubicBezTo>
                    <a:pt x="804" y="744"/>
                    <a:pt x="804" y="713"/>
                    <a:pt x="804" y="682"/>
                  </a:cubicBezTo>
                  <a:lnTo>
                    <a:pt x="804" y="682"/>
                  </a:lnTo>
                  <a:cubicBezTo>
                    <a:pt x="804" y="589"/>
                    <a:pt x="804" y="496"/>
                    <a:pt x="804" y="404"/>
                  </a:cubicBezTo>
                  <a:cubicBezTo>
                    <a:pt x="804" y="311"/>
                    <a:pt x="804" y="280"/>
                    <a:pt x="804" y="248"/>
                  </a:cubicBezTo>
                  <a:lnTo>
                    <a:pt x="804" y="248"/>
                  </a:lnTo>
                  <a:cubicBezTo>
                    <a:pt x="804" y="217"/>
                    <a:pt x="804" y="217"/>
                    <a:pt x="804" y="217"/>
                  </a:cubicBezTo>
                  <a:lnTo>
                    <a:pt x="804" y="187"/>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4" name="Freeform 31"/>
            <p:cNvSpPr>
              <a:spLocks noChangeArrowheads="1"/>
            </p:cNvSpPr>
            <p:nvPr/>
          </p:nvSpPr>
          <p:spPr bwMode="auto">
            <a:xfrm>
              <a:off x="4114800" y="2138363"/>
              <a:ext cx="301625" cy="423862"/>
            </a:xfrm>
            <a:custGeom>
              <a:avLst/>
              <a:gdLst>
                <a:gd name="T0" fmla="*/ 651 w 838"/>
                <a:gd name="T1" fmla="*/ 1083 h 1177"/>
                <a:gd name="T2" fmla="*/ 651 w 838"/>
                <a:gd name="T3" fmla="*/ 1083 h 1177"/>
                <a:gd name="T4" fmla="*/ 682 w 838"/>
                <a:gd name="T5" fmla="*/ 1083 h 1177"/>
                <a:gd name="T6" fmla="*/ 651 w 838"/>
                <a:gd name="T7" fmla="*/ 1052 h 1177"/>
                <a:gd name="T8" fmla="*/ 651 w 838"/>
                <a:gd name="T9" fmla="*/ 1021 h 1177"/>
                <a:gd name="T10" fmla="*/ 620 w 838"/>
                <a:gd name="T11" fmla="*/ 959 h 1177"/>
                <a:gd name="T12" fmla="*/ 589 w 838"/>
                <a:gd name="T13" fmla="*/ 959 h 1177"/>
                <a:gd name="T14" fmla="*/ 558 w 838"/>
                <a:gd name="T15" fmla="*/ 928 h 1177"/>
                <a:gd name="T16" fmla="*/ 558 w 838"/>
                <a:gd name="T17" fmla="*/ 867 h 1177"/>
                <a:gd name="T18" fmla="*/ 589 w 838"/>
                <a:gd name="T19" fmla="*/ 835 h 1177"/>
                <a:gd name="T20" fmla="*/ 620 w 838"/>
                <a:gd name="T21" fmla="*/ 835 h 1177"/>
                <a:gd name="T22" fmla="*/ 620 w 838"/>
                <a:gd name="T23" fmla="*/ 773 h 1177"/>
                <a:gd name="T24" fmla="*/ 620 w 838"/>
                <a:gd name="T25" fmla="*/ 743 h 1177"/>
                <a:gd name="T26" fmla="*/ 651 w 838"/>
                <a:gd name="T27" fmla="*/ 711 h 1177"/>
                <a:gd name="T28" fmla="*/ 682 w 838"/>
                <a:gd name="T29" fmla="*/ 619 h 1177"/>
                <a:gd name="T30" fmla="*/ 713 w 838"/>
                <a:gd name="T31" fmla="*/ 587 h 1177"/>
                <a:gd name="T32" fmla="*/ 744 w 838"/>
                <a:gd name="T33" fmla="*/ 495 h 1177"/>
                <a:gd name="T34" fmla="*/ 744 w 838"/>
                <a:gd name="T35" fmla="*/ 402 h 1177"/>
                <a:gd name="T36" fmla="*/ 775 w 838"/>
                <a:gd name="T37" fmla="*/ 372 h 1177"/>
                <a:gd name="T38" fmla="*/ 775 w 838"/>
                <a:gd name="T39" fmla="*/ 340 h 1177"/>
                <a:gd name="T40" fmla="*/ 837 w 838"/>
                <a:gd name="T41" fmla="*/ 278 h 1177"/>
                <a:gd name="T42" fmla="*/ 775 w 838"/>
                <a:gd name="T43" fmla="*/ 124 h 1177"/>
                <a:gd name="T44" fmla="*/ 775 w 838"/>
                <a:gd name="T45" fmla="*/ 61 h 1177"/>
                <a:gd name="T46" fmla="*/ 775 w 838"/>
                <a:gd name="T47" fmla="*/ 30 h 1177"/>
                <a:gd name="T48" fmla="*/ 713 w 838"/>
                <a:gd name="T49" fmla="*/ 0 h 1177"/>
                <a:gd name="T50" fmla="*/ 682 w 838"/>
                <a:gd name="T51" fmla="*/ 0 h 1177"/>
                <a:gd name="T52" fmla="*/ 651 w 838"/>
                <a:gd name="T53" fmla="*/ 30 h 1177"/>
                <a:gd name="T54" fmla="*/ 651 w 838"/>
                <a:gd name="T55" fmla="*/ 61 h 1177"/>
                <a:gd name="T56" fmla="*/ 620 w 838"/>
                <a:gd name="T57" fmla="*/ 61 h 1177"/>
                <a:gd name="T58" fmla="*/ 589 w 838"/>
                <a:gd name="T59" fmla="*/ 61 h 1177"/>
                <a:gd name="T60" fmla="*/ 496 w 838"/>
                <a:gd name="T61" fmla="*/ 61 h 1177"/>
                <a:gd name="T62" fmla="*/ 155 w 838"/>
                <a:gd name="T63" fmla="*/ 185 h 1177"/>
                <a:gd name="T64" fmla="*/ 31 w 838"/>
                <a:gd name="T65" fmla="*/ 433 h 1177"/>
                <a:gd name="T66" fmla="*/ 0 w 838"/>
                <a:gd name="T67" fmla="*/ 525 h 1177"/>
                <a:gd name="T68" fmla="*/ 0 w 838"/>
                <a:gd name="T69" fmla="*/ 525 h 1177"/>
                <a:gd name="T70" fmla="*/ 0 w 838"/>
                <a:gd name="T71" fmla="*/ 556 h 1177"/>
                <a:gd name="T72" fmla="*/ 0 w 838"/>
                <a:gd name="T73" fmla="*/ 619 h 1177"/>
                <a:gd name="T74" fmla="*/ 31 w 838"/>
                <a:gd name="T75" fmla="*/ 649 h 1177"/>
                <a:gd name="T76" fmla="*/ 31 w 838"/>
                <a:gd name="T77" fmla="*/ 649 h 1177"/>
                <a:gd name="T78" fmla="*/ 31 w 838"/>
                <a:gd name="T79" fmla="*/ 680 h 1177"/>
                <a:gd name="T80" fmla="*/ 62 w 838"/>
                <a:gd name="T81" fmla="*/ 743 h 1177"/>
                <a:gd name="T82" fmla="*/ 92 w 838"/>
                <a:gd name="T83" fmla="*/ 804 h 1177"/>
                <a:gd name="T84" fmla="*/ 62 w 838"/>
                <a:gd name="T85" fmla="*/ 835 h 1177"/>
                <a:gd name="T86" fmla="*/ 92 w 838"/>
                <a:gd name="T87" fmla="*/ 867 h 1177"/>
                <a:gd name="T88" fmla="*/ 124 w 838"/>
                <a:gd name="T89" fmla="*/ 897 h 1177"/>
                <a:gd name="T90" fmla="*/ 155 w 838"/>
                <a:gd name="T91" fmla="*/ 928 h 1177"/>
                <a:gd name="T92" fmla="*/ 186 w 838"/>
                <a:gd name="T93" fmla="*/ 928 h 1177"/>
                <a:gd name="T94" fmla="*/ 217 w 838"/>
                <a:gd name="T95" fmla="*/ 959 h 1177"/>
                <a:gd name="T96" fmla="*/ 248 w 838"/>
                <a:gd name="T97" fmla="*/ 1021 h 1177"/>
                <a:gd name="T98" fmla="*/ 279 w 838"/>
                <a:gd name="T99" fmla="*/ 1021 h 1177"/>
                <a:gd name="T100" fmla="*/ 279 w 838"/>
                <a:gd name="T101" fmla="*/ 1083 h 1177"/>
                <a:gd name="T102" fmla="*/ 279 w 838"/>
                <a:gd name="T103" fmla="*/ 1083 h 1177"/>
                <a:gd name="T104" fmla="*/ 310 w 838"/>
                <a:gd name="T105" fmla="*/ 1114 h 1177"/>
                <a:gd name="T106" fmla="*/ 403 w 838"/>
                <a:gd name="T107" fmla="*/ 1083 h 1177"/>
                <a:gd name="T108" fmla="*/ 465 w 838"/>
                <a:gd name="T109" fmla="*/ 1176 h 1177"/>
                <a:gd name="T110" fmla="*/ 465 w 838"/>
                <a:gd name="T111" fmla="*/ 1145 h 1177"/>
                <a:gd name="T112" fmla="*/ 527 w 838"/>
                <a:gd name="T113" fmla="*/ 1145 h 1177"/>
                <a:gd name="T114" fmla="*/ 589 w 838"/>
                <a:gd name="T115" fmla="*/ 1145 h 1177"/>
                <a:gd name="T116" fmla="*/ 589 w 838"/>
                <a:gd name="T117" fmla="*/ 1145 h 1177"/>
                <a:gd name="T118" fmla="*/ 620 w 838"/>
                <a:gd name="T119" fmla="*/ 1114 h 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8" h="1177">
                  <a:moveTo>
                    <a:pt x="651" y="1083"/>
                  </a:moveTo>
                  <a:lnTo>
                    <a:pt x="651" y="1083"/>
                  </a:lnTo>
                  <a:lnTo>
                    <a:pt x="651" y="1083"/>
                  </a:lnTo>
                  <a:lnTo>
                    <a:pt x="651" y="1083"/>
                  </a:lnTo>
                  <a:lnTo>
                    <a:pt x="651" y="1083"/>
                  </a:lnTo>
                  <a:lnTo>
                    <a:pt x="651" y="1083"/>
                  </a:lnTo>
                  <a:cubicBezTo>
                    <a:pt x="682" y="1083"/>
                    <a:pt x="682" y="1083"/>
                    <a:pt x="682" y="1083"/>
                  </a:cubicBezTo>
                  <a:lnTo>
                    <a:pt x="682" y="1083"/>
                  </a:lnTo>
                  <a:lnTo>
                    <a:pt x="682" y="1083"/>
                  </a:lnTo>
                  <a:cubicBezTo>
                    <a:pt x="682" y="1083"/>
                    <a:pt x="682" y="1083"/>
                    <a:pt x="682" y="1052"/>
                  </a:cubicBezTo>
                  <a:cubicBezTo>
                    <a:pt x="682" y="1052"/>
                    <a:pt x="682" y="1052"/>
                    <a:pt x="651" y="1052"/>
                  </a:cubicBezTo>
                  <a:lnTo>
                    <a:pt x="651" y="1052"/>
                  </a:lnTo>
                  <a:lnTo>
                    <a:pt x="651" y="1052"/>
                  </a:lnTo>
                  <a:lnTo>
                    <a:pt x="651" y="1021"/>
                  </a:lnTo>
                  <a:lnTo>
                    <a:pt x="651" y="1021"/>
                  </a:lnTo>
                  <a:cubicBezTo>
                    <a:pt x="651" y="1021"/>
                    <a:pt x="651" y="1021"/>
                    <a:pt x="651" y="991"/>
                  </a:cubicBezTo>
                  <a:lnTo>
                    <a:pt x="620" y="991"/>
                  </a:lnTo>
                  <a:lnTo>
                    <a:pt x="620" y="959"/>
                  </a:lnTo>
                  <a:cubicBezTo>
                    <a:pt x="589" y="959"/>
                    <a:pt x="589" y="959"/>
                    <a:pt x="589" y="959"/>
                  </a:cubicBezTo>
                  <a:lnTo>
                    <a:pt x="589" y="959"/>
                  </a:lnTo>
                  <a:lnTo>
                    <a:pt x="589" y="959"/>
                  </a:lnTo>
                  <a:cubicBezTo>
                    <a:pt x="558" y="959"/>
                    <a:pt x="558" y="959"/>
                    <a:pt x="558" y="928"/>
                  </a:cubicBezTo>
                  <a:lnTo>
                    <a:pt x="558" y="928"/>
                  </a:lnTo>
                  <a:lnTo>
                    <a:pt x="558" y="928"/>
                  </a:lnTo>
                  <a:lnTo>
                    <a:pt x="558" y="928"/>
                  </a:lnTo>
                  <a:cubicBezTo>
                    <a:pt x="558" y="897"/>
                    <a:pt x="558" y="897"/>
                    <a:pt x="558" y="897"/>
                  </a:cubicBezTo>
                  <a:cubicBezTo>
                    <a:pt x="558" y="867"/>
                    <a:pt x="558" y="867"/>
                    <a:pt x="558" y="867"/>
                  </a:cubicBezTo>
                  <a:lnTo>
                    <a:pt x="558" y="867"/>
                  </a:lnTo>
                  <a:cubicBezTo>
                    <a:pt x="558" y="867"/>
                    <a:pt x="558" y="835"/>
                    <a:pt x="589" y="835"/>
                  </a:cubicBezTo>
                  <a:lnTo>
                    <a:pt x="589" y="835"/>
                  </a:lnTo>
                  <a:cubicBezTo>
                    <a:pt x="589" y="835"/>
                    <a:pt x="589" y="867"/>
                    <a:pt x="620" y="867"/>
                  </a:cubicBezTo>
                  <a:cubicBezTo>
                    <a:pt x="620" y="835"/>
                    <a:pt x="620" y="835"/>
                    <a:pt x="620" y="835"/>
                  </a:cubicBezTo>
                  <a:lnTo>
                    <a:pt x="620" y="835"/>
                  </a:lnTo>
                  <a:cubicBezTo>
                    <a:pt x="620" y="835"/>
                    <a:pt x="620" y="835"/>
                    <a:pt x="620" y="804"/>
                  </a:cubicBezTo>
                  <a:lnTo>
                    <a:pt x="620" y="804"/>
                  </a:lnTo>
                  <a:lnTo>
                    <a:pt x="620" y="773"/>
                  </a:lnTo>
                  <a:lnTo>
                    <a:pt x="620" y="773"/>
                  </a:lnTo>
                  <a:lnTo>
                    <a:pt x="620" y="743"/>
                  </a:lnTo>
                  <a:lnTo>
                    <a:pt x="620" y="743"/>
                  </a:lnTo>
                  <a:cubicBezTo>
                    <a:pt x="620" y="743"/>
                    <a:pt x="620" y="711"/>
                    <a:pt x="651" y="711"/>
                  </a:cubicBezTo>
                  <a:lnTo>
                    <a:pt x="651" y="711"/>
                  </a:lnTo>
                  <a:lnTo>
                    <a:pt x="651" y="711"/>
                  </a:lnTo>
                  <a:cubicBezTo>
                    <a:pt x="651" y="680"/>
                    <a:pt x="651" y="680"/>
                    <a:pt x="651" y="649"/>
                  </a:cubicBezTo>
                  <a:lnTo>
                    <a:pt x="651" y="649"/>
                  </a:lnTo>
                  <a:lnTo>
                    <a:pt x="682" y="619"/>
                  </a:lnTo>
                  <a:cubicBezTo>
                    <a:pt x="682" y="619"/>
                    <a:pt x="682" y="619"/>
                    <a:pt x="713" y="587"/>
                  </a:cubicBezTo>
                  <a:lnTo>
                    <a:pt x="713" y="587"/>
                  </a:lnTo>
                  <a:lnTo>
                    <a:pt x="713" y="587"/>
                  </a:lnTo>
                  <a:lnTo>
                    <a:pt x="713" y="556"/>
                  </a:lnTo>
                  <a:cubicBezTo>
                    <a:pt x="713" y="556"/>
                    <a:pt x="744" y="556"/>
                    <a:pt x="744" y="525"/>
                  </a:cubicBezTo>
                  <a:cubicBezTo>
                    <a:pt x="744" y="525"/>
                    <a:pt x="744" y="525"/>
                    <a:pt x="744" y="495"/>
                  </a:cubicBezTo>
                  <a:lnTo>
                    <a:pt x="744" y="463"/>
                  </a:lnTo>
                  <a:cubicBezTo>
                    <a:pt x="744" y="433"/>
                    <a:pt x="744" y="433"/>
                    <a:pt x="744" y="402"/>
                  </a:cubicBezTo>
                  <a:lnTo>
                    <a:pt x="744" y="402"/>
                  </a:lnTo>
                  <a:lnTo>
                    <a:pt x="744" y="402"/>
                  </a:lnTo>
                  <a:cubicBezTo>
                    <a:pt x="775" y="402"/>
                    <a:pt x="775" y="402"/>
                    <a:pt x="775" y="372"/>
                  </a:cubicBezTo>
                  <a:lnTo>
                    <a:pt x="775" y="372"/>
                  </a:lnTo>
                  <a:lnTo>
                    <a:pt x="775" y="372"/>
                  </a:lnTo>
                  <a:cubicBezTo>
                    <a:pt x="775" y="372"/>
                    <a:pt x="775" y="372"/>
                    <a:pt x="775" y="340"/>
                  </a:cubicBezTo>
                  <a:lnTo>
                    <a:pt x="775" y="340"/>
                  </a:lnTo>
                  <a:cubicBezTo>
                    <a:pt x="775" y="309"/>
                    <a:pt x="775" y="309"/>
                    <a:pt x="806" y="309"/>
                  </a:cubicBezTo>
                  <a:cubicBezTo>
                    <a:pt x="806" y="278"/>
                    <a:pt x="837" y="278"/>
                    <a:pt x="837" y="278"/>
                  </a:cubicBezTo>
                  <a:lnTo>
                    <a:pt x="837" y="278"/>
                  </a:lnTo>
                  <a:lnTo>
                    <a:pt x="837" y="278"/>
                  </a:lnTo>
                  <a:lnTo>
                    <a:pt x="806" y="248"/>
                  </a:lnTo>
                  <a:cubicBezTo>
                    <a:pt x="806" y="216"/>
                    <a:pt x="775" y="154"/>
                    <a:pt x="775" y="124"/>
                  </a:cubicBezTo>
                  <a:lnTo>
                    <a:pt x="775" y="92"/>
                  </a:lnTo>
                  <a:lnTo>
                    <a:pt x="775" y="92"/>
                  </a:lnTo>
                  <a:cubicBezTo>
                    <a:pt x="775" y="92"/>
                    <a:pt x="775" y="92"/>
                    <a:pt x="775" y="61"/>
                  </a:cubicBezTo>
                  <a:lnTo>
                    <a:pt x="775" y="61"/>
                  </a:lnTo>
                  <a:cubicBezTo>
                    <a:pt x="775" y="30"/>
                    <a:pt x="775" y="30"/>
                    <a:pt x="775" y="30"/>
                  </a:cubicBezTo>
                  <a:lnTo>
                    <a:pt x="775" y="30"/>
                  </a:lnTo>
                  <a:lnTo>
                    <a:pt x="744" y="30"/>
                  </a:lnTo>
                  <a:lnTo>
                    <a:pt x="744" y="30"/>
                  </a:lnTo>
                  <a:cubicBezTo>
                    <a:pt x="744" y="0"/>
                    <a:pt x="713" y="0"/>
                    <a:pt x="713" y="0"/>
                  </a:cubicBezTo>
                  <a:cubicBezTo>
                    <a:pt x="713" y="0"/>
                    <a:pt x="713" y="0"/>
                    <a:pt x="682" y="0"/>
                  </a:cubicBezTo>
                  <a:lnTo>
                    <a:pt x="682" y="0"/>
                  </a:lnTo>
                  <a:lnTo>
                    <a:pt x="682" y="0"/>
                  </a:lnTo>
                  <a:lnTo>
                    <a:pt x="682" y="0"/>
                  </a:lnTo>
                  <a:cubicBezTo>
                    <a:pt x="682" y="0"/>
                    <a:pt x="682" y="30"/>
                    <a:pt x="651" y="30"/>
                  </a:cubicBezTo>
                  <a:lnTo>
                    <a:pt x="651" y="30"/>
                  </a:lnTo>
                  <a:lnTo>
                    <a:pt x="651" y="30"/>
                  </a:lnTo>
                  <a:lnTo>
                    <a:pt x="651" y="30"/>
                  </a:lnTo>
                  <a:lnTo>
                    <a:pt x="651" y="61"/>
                  </a:lnTo>
                  <a:cubicBezTo>
                    <a:pt x="620" y="61"/>
                    <a:pt x="620" y="61"/>
                    <a:pt x="620" y="61"/>
                  </a:cubicBezTo>
                  <a:lnTo>
                    <a:pt x="620" y="61"/>
                  </a:lnTo>
                  <a:lnTo>
                    <a:pt x="620" y="61"/>
                  </a:lnTo>
                  <a:lnTo>
                    <a:pt x="620" y="61"/>
                  </a:lnTo>
                  <a:cubicBezTo>
                    <a:pt x="589" y="61"/>
                    <a:pt x="589" y="61"/>
                    <a:pt x="589" y="61"/>
                  </a:cubicBezTo>
                  <a:lnTo>
                    <a:pt x="589" y="61"/>
                  </a:lnTo>
                  <a:lnTo>
                    <a:pt x="589" y="61"/>
                  </a:lnTo>
                  <a:cubicBezTo>
                    <a:pt x="496" y="61"/>
                    <a:pt x="496" y="61"/>
                    <a:pt x="496" y="61"/>
                  </a:cubicBezTo>
                  <a:lnTo>
                    <a:pt x="496" y="61"/>
                  </a:lnTo>
                  <a:cubicBezTo>
                    <a:pt x="155" y="61"/>
                    <a:pt x="155" y="61"/>
                    <a:pt x="155" y="61"/>
                  </a:cubicBezTo>
                  <a:cubicBezTo>
                    <a:pt x="155" y="61"/>
                    <a:pt x="155" y="92"/>
                    <a:pt x="155" y="124"/>
                  </a:cubicBezTo>
                  <a:cubicBezTo>
                    <a:pt x="155" y="185"/>
                    <a:pt x="155" y="185"/>
                    <a:pt x="155" y="185"/>
                  </a:cubicBezTo>
                  <a:cubicBezTo>
                    <a:pt x="92" y="185"/>
                    <a:pt x="92" y="185"/>
                    <a:pt x="92" y="185"/>
                  </a:cubicBezTo>
                  <a:cubicBezTo>
                    <a:pt x="92" y="433"/>
                    <a:pt x="92" y="433"/>
                    <a:pt x="92" y="433"/>
                  </a:cubicBezTo>
                  <a:cubicBezTo>
                    <a:pt x="31" y="433"/>
                    <a:pt x="31" y="433"/>
                    <a:pt x="31" y="433"/>
                  </a:cubicBezTo>
                  <a:cubicBezTo>
                    <a:pt x="31" y="463"/>
                    <a:pt x="31" y="463"/>
                    <a:pt x="31" y="463"/>
                  </a:cubicBezTo>
                  <a:cubicBezTo>
                    <a:pt x="31" y="463"/>
                    <a:pt x="31" y="463"/>
                    <a:pt x="31" y="495"/>
                  </a:cubicBezTo>
                  <a:cubicBezTo>
                    <a:pt x="31" y="495"/>
                    <a:pt x="31" y="495"/>
                    <a:pt x="0" y="525"/>
                  </a:cubicBezTo>
                  <a:lnTo>
                    <a:pt x="0" y="525"/>
                  </a:lnTo>
                  <a:lnTo>
                    <a:pt x="0" y="525"/>
                  </a:lnTo>
                  <a:lnTo>
                    <a:pt x="0" y="525"/>
                  </a:lnTo>
                  <a:lnTo>
                    <a:pt x="0" y="556"/>
                  </a:lnTo>
                  <a:lnTo>
                    <a:pt x="0" y="556"/>
                  </a:lnTo>
                  <a:lnTo>
                    <a:pt x="0" y="556"/>
                  </a:lnTo>
                  <a:lnTo>
                    <a:pt x="0" y="556"/>
                  </a:lnTo>
                  <a:cubicBezTo>
                    <a:pt x="0" y="587"/>
                    <a:pt x="0" y="587"/>
                    <a:pt x="0" y="587"/>
                  </a:cubicBezTo>
                  <a:lnTo>
                    <a:pt x="0" y="619"/>
                  </a:lnTo>
                  <a:lnTo>
                    <a:pt x="0" y="619"/>
                  </a:lnTo>
                  <a:cubicBezTo>
                    <a:pt x="0" y="619"/>
                    <a:pt x="31" y="619"/>
                    <a:pt x="31" y="649"/>
                  </a:cubicBezTo>
                  <a:lnTo>
                    <a:pt x="31" y="649"/>
                  </a:lnTo>
                  <a:lnTo>
                    <a:pt x="31" y="649"/>
                  </a:lnTo>
                  <a:lnTo>
                    <a:pt x="31" y="649"/>
                  </a:lnTo>
                  <a:lnTo>
                    <a:pt x="31" y="649"/>
                  </a:lnTo>
                  <a:lnTo>
                    <a:pt x="31" y="680"/>
                  </a:lnTo>
                  <a:lnTo>
                    <a:pt x="31" y="680"/>
                  </a:lnTo>
                  <a:lnTo>
                    <a:pt x="31" y="680"/>
                  </a:lnTo>
                  <a:lnTo>
                    <a:pt x="31" y="711"/>
                  </a:lnTo>
                  <a:lnTo>
                    <a:pt x="31" y="711"/>
                  </a:lnTo>
                  <a:cubicBezTo>
                    <a:pt x="31" y="711"/>
                    <a:pt x="62" y="711"/>
                    <a:pt x="62" y="743"/>
                  </a:cubicBezTo>
                  <a:lnTo>
                    <a:pt x="62" y="743"/>
                  </a:lnTo>
                  <a:lnTo>
                    <a:pt x="62" y="743"/>
                  </a:lnTo>
                  <a:cubicBezTo>
                    <a:pt x="62" y="773"/>
                    <a:pt x="92" y="773"/>
                    <a:pt x="92" y="804"/>
                  </a:cubicBezTo>
                  <a:lnTo>
                    <a:pt x="92" y="804"/>
                  </a:lnTo>
                  <a:cubicBezTo>
                    <a:pt x="62" y="804"/>
                    <a:pt x="62" y="835"/>
                    <a:pt x="62" y="835"/>
                  </a:cubicBezTo>
                  <a:lnTo>
                    <a:pt x="62" y="835"/>
                  </a:lnTo>
                  <a:cubicBezTo>
                    <a:pt x="92" y="835"/>
                    <a:pt x="92" y="835"/>
                    <a:pt x="92" y="835"/>
                  </a:cubicBezTo>
                  <a:lnTo>
                    <a:pt x="92" y="835"/>
                  </a:lnTo>
                  <a:lnTo>
                    <a:pt x="92" y="867"/>
                  </a:lnTo>
                  <a:cubicBezTo>
                    <a:pt x="124" y="867"/>
                    <a:pt x="124" y="867"/>
                    <a:pt x="124" y="867"/>
                  </a:cubicBezTo>
                  <a:lnTo>
                    <a:pt x="124" y="897"/>
                  </a:lnTo>
                  <a:lnTo>
                    <a:pt x="124" y="897"/>
                  </a:lnTo>
                  <a:cubicBezTo>
                    <a:pt x="124" y="897"/>
                    <a:pt x="124" y="897"/>
                    <a:pt x="155" y="897"/>
                  </a:cubicBezTo>
                  <a:lnTo>
                    <a:pt x="155" y="897"/>
                  </a:lnTo>
                  <a:cubicBezTo>
                    <a:pt x="155" y="897"/>
                    <a:pt x="155" y="897"/>
                    <a:pt x="155" y="928"/>
                  </a:cubicBezTo>
                  <a:lnTo>
                    <a:pt x="186" y="928"/>
                  </a:lnTo>
                  <a:lnTo>
                    <a:pt x="186" y="928"/>
                  </a:lnTo>
                  <a:lnTo>
                    <a:pt x="186" y="928"/>
                  </a:lnTo>
                  <a:lnTo>
                    <a:pt x="186" y="928"/>
                  </a:lnTo>
                  <a:lnTo>
                    <a:pt x="186" y="928"/>
                  </a:lnTo>
                  <a:cubicBezTo>
                    <a:pt x="217" y="959"/>
                    <a:pt x="217" y="959"/>
                    <a:pt x="217" y="959"/>
                  </a:cubicBezTo>
                  <a:cubicBezTo>
                    <a:pt x="217" y="991"/>
                    <a:pt x="248" y="991"/>
                    <a:pt x="248" y="1021"/>
                  </a:cubicBezTo>
                  <a:lnTo>
                    <a:pt x="248" y="1021"/>
                  </a:lnTo>
                  <a:lnTo>
                    <a:pt x="248" y="1021"/>
                  </a:lnTo>
                  <a:lnTo>
                    <a:pt x="248" y="1021"/>
                  </a:lnTo>
                  <a:lnTo>
                    <a:pt x="248" y="1021"/>
                  </a:lnTo>
                  <a:cubicBezTo>
                    <a:pt x="279" y="1021"/>
                    <a:pt x="279" y="1021"/>
                    <a:pt x="279" y="1021"/>
                  </a:cubicBezTo>
                  <a:cubicBezTo>
                    <a:pt x="279" y="1052"/>
                    <a:pt x="279" y="1052"/>
                    <a:pt x="279" y="1052"/>
                  </a:cubicBezTo>
                  <a:lnTo>
                    <a:pt x="279" y="1052"/>
                  </a:lnTo>
                  <a:cubicBezTo>
                    <a:pt x="279" y="1083"/>
                    <a:pt x="279" y="1083"/>
                    <a:pt x="279" y="1083"/>
                  </a:cubicBezTo>
                  <a:lnTo>
                    <a:pt x="279" y="1083"/>
                  </a:lnTo>
                  <a:lnTo>
                    <a:pt x="279" y="1083"/>
                  </a:lnTo>
                  <a:lnTo>
                    <a:pt x="279" y="1083"/>
                  </a:lnTo>
                  <a:lnTo>
                    <a:pt x="279" y="1083"/>
                  </a:lnTo>
                  <a:cubicBezTo>
                    <a:pt x="279" y="1083"/>
                    <a:pt x="279" y="1083"/>
                    <a:pt x="279" y="1114"/>
                  </a:cubicBezTo>
                  <a:cubicBezTo>
                    <a:pt x="310" y="1114"/>
                    <a:pt x="310" y="1114"/>
                    <a:pt x="310" y="1114"/>
                  </a:cubicBezTo>
                  <a:cubicBezTo>
                    <a:pt x="341" y="1114"/>
                    <a:pt x="341" y="1114"/>
                    <a:pt x="341" y="1114"/>
                  </a:cubicBezTo>
                  <a:cubicBezTo>
                    <a:pt x="372" y="1114"/>
                    <a:pt x="372" y="1114"/>
                    <a:pt x="372" y="1114"/>
                  </a:cubicBezTo>
                  <a:cubicBezTo>
                    <a:pt x="403" y="1083"/>
                    <a:pt x="403" y="1083"/>
                    <a:pt x="403" y="1083"/>
                  </a:cubicBezTo>
                  <a:cubicBezTo>
                    <a:pt x="403" y="1114"/>
                    <a:pt x="403" y="1114"/>
                    <a:pt x="403" y="1114"/>
                  </a:cubicBezTo>
                  <a:lnTo>
                    <a:pt x="434" y="1145"/>
                  </a:lnTo>
                  <a:cubicBezTo>
                    <a:pt x="434" y="1145"/>
                    <a:pt x="434" y="1145"/>
                    <a:pt x="465" y="1176"/>
                  </a:cubicBezTo>
                  <a:cubicBezTo>
                    <a:pt x="465" y="1176"/>
                    <a:pt x="465" y="1176"/>
                    <a:pt x="465" y="1145"/>
                  </a:cubicBezTo>
                  <a:lnTo>
                    <a:pt x="465" y="1145"/>
                  </a:lnTo>
                  <a:lnTo>
                    <a:pt x="465" y="1145"/>
                  </a:lnTo>
                  <a:lnTo>
                    <a:pt x="465" y="1145"/>
                  </a:lnTo>
                  <a:cubicBezTo>
                    <a:pt x="496" y="1145"/>
                    <a:pt x="496" y="1145"/>
                    <a:pt x="496" y="1145"/>
                  </a:cubicBezTo>
                  <a:lnTo>
                    <a:pt x="527" y="1145"/>
                  </a:lnTo>
                  <a:lnTo>
                    <a:pt x="558" y="1145"/>
                  </a:lnTo>
                  <a:lnTo>
                    <a:pt x="558" y="1145"/>
                  </a:lnTo>
                  <a:cubicBezTo>
                    <a:pt x="589" y="1145"/>
                    <a:pt x="589" y="1145"/>
                    <a:pt x="589" y="1145"/>
                  </a:cubicBezTo>
                  <a:lnTo>
                    <a:pt x="589" y="1145"/>
                  </a:lnTo>
                  <a:lnTo>
                    <a:pt x="589" y="1145"/>
                  </a:lnTo>
                  <a:lnTo>
                    <a:pt x="589" y="1145"/>
                  </a:lnTo>
                  <a:cubicBezTo>
                    <a:pt x="620" y="1145"/>
                    <a:pt x="620" y="1145"/>
                    <a:pt x="620" y="1145"/>
                  </a:cubicBezTo>
                  <a:lnTo>
                    <a:pt x="620" y="1145"/>
                  </a:lnTo>
                  <a:cubicBezTo>
                    <a:pt x="620" y="1114"/>
                    <a:pt x="620" y="1114"/>
                    <a:pt x="620" y="1114"/>
                  </a:cubicBezTo>
                  <a:lnTo>
                    <a:pt x="620" y="1114"/>
                  </a:lnTo>
                  <a:cubicBezTo>
                    <a:pt x="620" y="1114"/>
                    <a:pt x="620" y="1114"/>
                    <a:pt x="651" y="1083"/>
                  </a:cubicBezTo>
                </a:path>
              </a:pathLst>
            </a:custGeom>
            <a:solidFill>
              <a:schemeClr val="accent5"/>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5" name="Freeform 32"/>
            <p:cNvSpPr>
              <a:spLocks noChangeArrowheads="1"/>
            </p:cNvSpPr>
            <p:nvPr/>
          </p:nvSpPr>
          <p:spPr bwMode="auto">
            <a:xfrm>
              <a:off x="3824288" y="1801813"/>
              <a:ext cx="57150" cy="123825"/>
            </a:xfrm>
            <a:custGeom>
              <a:avLst/>
              <a:gdLst>
                <a:gd name="T0" fmla="*/ 32 w 157"/>
                <a:gd name="T1" fmla="*/ 248 h 343"/>
                <a:gd name="T2" fmla="*/ 32 w 157"/>
                <a:gd name="T3" fmla="*/ 248 h 343"/>
                <a:gd name="T4" fmla="*/ 32 w 157"/>
                <a:gd name="T5" fmla="*/ 248 h 343"/>
                <a:gd name="T6" fmla="*/ 32 w 157"/>
                <a:gd name="T7" fmla="*/ 248 h 343"/>
                <a:gd name="T8" fmla="*/ 32 w 157"/>
                <a:gd name="T9" fmla="*/ 279 h 343"/>
                <a:gd name="T10" fmla="*/ 62 w 157"/>
                <a:gd name="T11" fmla="*/ 279 h 343"/>
                <a:gd name="T12" fmla="*/ 93 w 157"/>
                <a:gd name="T13" fmla="*/ 342 h 343"/>
                <a:gd name="T14" fmla="*/ 93 w 157"/>
                <a:gd name="T15" fmla="*/ 311 h 343"/>
                <a:gd name="T16" fmla="*/ 156 w 157"/>
                <a:gd name="T17" fmla="*/ 279 h 343"/>
                <a:gd name="T18" fmla="*/ 156 w 157"/>
                <a:gd name="T19" fmla="*/ 279 h 343"/>
                <a:gd name="T20" fmla="*/ 156 w 157"/>
                <a:gd name="T21" fmla="*/ 248 h 343"/>
                <a:gd name="T22" fmla="*/ 156 w 157"/>
                <a:gd name="T23" fmla="*/ 218 h 343"/>
                <a:gd name="T24" fmla="*/ 124 w 157"/>
                <a:gd name="T25" fmla="*/ 218 h 343"/>
                <a:gd name="T26" fmla="*/ 124 w 157"/>
                <a:gd name="T27" fmla="*/ 218 h 343"/>
                <a:gd name="T28" fmla="*/ 93 w 157"/>
                <a:gd name="T29" fmla="*/ 187 h 343"/>
                <a:gd name="T30" fmla="*/ 124 w 157"/>
                <a:gd name="T31" fmla="*/ 94 h 343"/>
                <a:gd name="T32" fmla="*/ 156 w 157"/>
                <a:gd name="T33" fmla="*/ 94 h 343"/>
                <a:gd name="T34" fmla="*/ 156 w 157"/>
                <a:gd name="T35" fmla="*/ 94 h 343"/>
                <a:gd name="T36" fmla="*/ 156 w 157"/>
                <a:gd name="T37" fmla="*/ 94 h 343"/>
                <a:gd name="T38" fmla="*/ 124 w 157"/>
                <a:gd name="T39" fmla="*/ 63 h 343"/>
                <a:gd name="T40" fmla="*/ 124 w 157"/>
                <a:gd name="T41" fmla="*/ 63 h 343"/>
                <a:gd name="T42" fmla="*/ 124 w 157"/>
                <a:gd name="T43" fmla="*/ 63 h 343"/>
                <a:gd name="T44" fmla="*/ 124 w 157"/>
                <a:gd name="T45" fmla="*/ 31 h 343"/>
                <a:gd name="T46" fmla="*/ 93 w 157"/>
                <a:gd name="T47" fmla="*/ 0 h 343"/>
                <a:gd name="T48" fmla="*/ 62 w 157"/>
                <a:gd name="T49" fmla="*/ 0 h 343"/>
                <a:gd name="T50" fmla="*/ 32 w 157"/>
                <a:gd name="T51" fmla="*/ 0 h 343"/>
                <a:gd name="T52" fmla="*/ 32 w 157"/>
                <a:gd name="T53" fmla="*/ 31 h 343"/>
                <a:gd name="T54" fmla="*/ 32 w 157"/>
                <a:gd name="T55" fmla="*/ 31 h 343"/>
                <a:gd name="T56" fmla="*/ 32 w 157"/>
                <a:gd name="T57" fmla="*/ 31 h 343"/>
                <a:gd name="T58" fmla="*/ 32 w 157"/>
                <a:gd name="T59" fmla="*/ 63 h 343"/>
                <a:gd name="T60" fmla="*/ 32 w 157"/>
                <a:gd name="T61" fmla="*/ 94 h 343"/>
                <a:gd name="T62" fmla="*/ 32 w 157"/>
                <a:gd name="T63" fmla="*/ 94 h 343"/>
                <a:gd name="T64" fmla="*/ 32 w 157"/>
                <a:gd name="T65" fmla="*/ 94 h 343"/>
                <a:gd name="T66" fmla="*/ 32 w 157"/>
                <a:gd name="T67" fmla="*/ 94 h 343"/>
                <a:gd name="T68" fmla="*/ 32 w 157"/>
                <a:gd name="T69" fmla="*/ 94 h 343"/>
                <a:gd name="T70" fmla="*/ 32 w 157"/>
                <a:gd name="T71" fmla="*/ 94 h 343"/>
                <a:gd name="T72" fmla="*/ 32 w 157"/>
                <a:gd name="T73" fmla="*/ 94 h 343"/>
                <a:gd name="T74" fmla="*/ 0 w 157"/>
                <a:gd name="T75" fmla="*/ 187 h 343"/>
                <a:gd name="T76" fmla="*/ 0 w 157"/>
                <a:gd name="T77" fmla="*/ 187 h 343"/>
                <a:gd name="T78" fmla="*/ 0 w 157"/>
                <a:gd name="T79" fmla="*/ 187 h 343"/>
                <a:gd name="T80" fmla="*/ 0 w 157"/>
                <a:gd name="T81" fmla="*/ 218 h 343"/>
                <a:gd name="T82" fmla="*/ 0 w 157"/>
                <a:gd name="T83" fmla="*/ 218 h 343"/>
                <a:gd name="T84" fmla="*/ 0 w 157"/>
                <a:gd name="T85" fmla="*/ 218 h 343"/>
                <a:gd name="T86" fmla="*/ 32 w 157"/>
                <a:gd name="T87" fmla="*/ 24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7" h="343">
                  <a:moveTo>
                    <a:pt x="32" y="248"/>
                  </a:moveTo>
                  <a:lnTo>
                    <a:pt x="32" y="248"/>
                  </a:lnTo>
                  <a:lnTo>
                    <a:pt x="32" y="248"/>
                  </a:lnTo>
                  <a:lnTo>
                    <a:pt x="32" y="248"/>
                  </a:lnTo>
                  <a:cubicBezTo>
                    <a:pt x="32" y="279"/>
                    <a:pt x="32" y="279"/>
                    <a:pt x="32" y="279"/>
                  </a:cubicBezTo>
                  <a:cubicBezTo>
                    <a:pt x="62" y="279"/>
                    <a:pt x="62" y="279"/>
                    <a:pt x="62" y="279"/>
                  </a:cubicBezTo>
                  <a:cubicBezTo>
                    <a:pt x="93" y="311"/>
                    <a:pt x="93" y="311"/>
                    <a:pt x="93" y="342"/>
                  </a:cubicBezTo>
                  <a:cubicBezTo>
                    <a:pt x="93" y="311"/>
                    <a:pt x="93" y="311"/>
                    <a:pt x="93" y="311"/>
                  </a:cubicBezTo>
                  <a:cubicBezTo>
                    <a:pt x="124" y="311"/>
                    <a:pt x="156" y="279"/>
                    <a:pt x="156" y="279"/>
                  </a:cubicBezTo>
                  <a:lnTo>
                    <a:pt x="156" y="279"/>
                  </a:lnTo>
                  <a:cubicBezTo>
                    <a:pt x="156" y="248"/>
                    <a:pt x="156" y="248"/>
                    <a:pt x="156" y="248"/>
                  </a:cubicBezTo>
                  <a:lnTo>
                    <a:pt x="156" y="218"/>
                  </a:lnTo>
                  <a:lnTo>
                    <a:pt x="124" y="218"/>
                  </a:lnTo>
                  <a:lnTo>
                    <a:pt x="124" y="218"/>
                  </a:lnTo>
                  <a:cubicBezTo>
                    <a:pt x="124" y="218"/>
                    <a:pt x="93" y="218"/>
                    <a:pt x="93" y="187"/>
                  </a:cubicBezTo>
                  <a:cubicBezTo>
                    <a:pt x="93" y="155"/>
                    <a:pt x="93" y="124"/>
                    <a:pt x="124" y="94"/>
                  </a:cubicBezTo>
                  <a:cubicBezTo>
                    <a:pt x="124" y="94"/>
                    <a:pt x="124" y="94"/>
                    <a:pt x="156" y="94"/>
                  </a:cubicBezTo>
                  <a:lnTo>
                    <a:pt x="156" y="94"/>
                  </a:lnTo>
                  <a:lnTo>
                    <a:pt x="156" y="94"/>
                  </a:lnTo>
                  <a:cubicBezTo>
                    <a:pt x="124" y="94"/>
                    <a:pt x="124" y="63"/>
                    <a:pt x="124" y="63"/>
                  </a:cubicBezTo>
                  <a:lnTo>
                    <a:pt x="124" y="63"/>
                  </a:lnTo>
                  <a:lnTo>
                    <a:pt x="124" y="63"/>
                  </a:lnTo>
                  <a:cubicBezTo>
                    <a:pt x="124" y="31"/>
                    <a:pt x="124" y="31"/>
                    <a:pt x="124" y="31"/>
                  </a:cubicBezTo>
                  <a:cubicBezTo>
                    <a:pt x="124" y="0"/>
                    <a:pt x="93" y="0"/>
                    <a:pt x="93" y="0"/>
                  </a:cubicBezTo>
                  <a:lnTo>
                    <a:pt x="62" y="0"/>
                  </a:lnTo>
                  <a:lnTo>
                    <a:pt x="32" y="0"/>
                  </a:lnTo>
                  <a:lnTo>
                    <a:pt x="32" y="31"/>
                  </a:lnTo>
                  <a:lnTo>
                    <a:pt x="32" y="31"/>
                  </a:lnTo>
                  <a:lnTo>
                    <a:pt x="32" y="31"/>
                  </a:lnTo>
                  <a:lnTo>
                    <a:pt x="32" y="63"/>
                  </a:lnTo>
                  <a:cubicBezTo>
                    <a:pt x="32" y="63"/>
                    <a:pt x="32" y="63"/>
                    <a:pt x="32" y="94"/>
                  </a:cubicBezTo>
                  <a:lnTo>
                    <a:pt x="32" y="94"/>
                  </a:lnTo>
                  <a:lnTo>
                    <a:pt x="32" y="94"/>
                  </a:lnTo>
                  <a:lnTo>
                    <a:pt x="32" y="94"/>
                  </a:lnTo>
                  <a:lnTo>
                    <a:pt x="32" y="94"/>
                  </a:lnTo>
                  <a:lnTo>
                    <a:pt x="32" y="94"/>
                  </a:lnTo>
                  <a:lnTo>
                    <a:pt x="32" y="94"/>
                  </a:lnTo>
                  <a:cubicBezTo>
                    <a:pt x="32" y="124"/>
                    <a:pt x="0" y="155"/>
                    <a:pt x="0" y="187"/>
                  </a:cubicBezTo>
                  <a:lnTo>
                    <a:pt x="0" y="187"/>
                  </a:lnTo>
                  <a:lnTo>
                    <a:pt x="0" y="187"/>
                  </a:lnTo>
                  <a:cubicBezTo>
                    <a:pt x="0" y="187"/>
                    <a:pt x="0" y="187"/>
                    <a:pt x="0" y="218"/>
                  </a:cubicBezTo>
                  <a:lnTo>
                    <a:pt x="0" y="218"/>
                  </a:lnTo>
                  <a:lnTo>
                    <a:pt x="0" y="218"/>
                  </a:lnTo>
                  <a:cubicBezTo>
                    <a:pt x="0" y="218"/>
                    <a:pt x="32" y="218"/>
                    <a:pt x="32" y="24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6" name="Freeform 33"/>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7" name="Freeform 34"/>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8" name="Freeform 35"/>
            <p:cNvSpPr>
              <a:spLocks noChangeArrowheads="1"/>
            </p:cNvSpPr>
            <p:nvPr/>
          </p:nvSpPr>
          <p:spPr bwMode="auto">
            <a:xfrm>
              <a:off x="4706938" y="2092325"/>
              <a:ext cx="134937" cy="155575"/>
            </a:xfrm>
            <a:custGeom>
              <a:avLst/>
              <a:gdLst>
                <a:gd name="T0" fmla="*/ 217 w 373"/>
                <a:gd name="T1" fmla="*/ 0 h 434"/>
                <a:gd name="T2" fmla="*/ 217 w 373"/>
                <a:gd name="T3" fmla="*/ 0 h 434"/>
                <a:gd name="T4" fmla="*/ 217 w 373"/>
                <a:gd name="T5" fmla="*/ 30 h 434"/>
                <a:gd name="T6" fmla="*/ 217 w 373"/>
                <a:gd name="T7" fmla="*/ 30 h 434"/>
                <a:gd name="T8" fmla="*/ 217 w 373"/>
                <a:gd name="T9" fmla="*/ 30 h 434"/>
                <a:gd name="T10" fmla="*/ 186 w 373"/>
                <a:gd name="T11" fmla="*/ 30 h 434"/>
                <a:gd name="T12" fmla="*/ 186 w 373"/>
                <a:gd name="T13" fmla="*/ 61 h 434"/>
                <a:gd name="T14" fmla="*/ 186 w 373"/>
                <a:gd name="T15" fmla="*/ 92 h 434"/>
                <a:gd name="T16" fmla="*/ 186 w 373"/>
                <a:gd name="T17" fmla="*/ 92 h 434"/>
                <a:gd name="T18" fmla="*/ 186 w 373"/>
                <a:gd name="T19" fmla="*/ 92 h 434"/>
                <a:gd name="T20" fmla="*/ 217 w 373"/>
                <a:gd name="T21" fmla="*/ 92 h 434"/>
                <a:gd name="T22" fmla="*/ 154 w 373"/>
                <a:gd name="T23" fmla="*/ 278 h 434"/>
                <a:gd name="T24" fmla="*/ 154 w 373"/>
                <a:gd name="T25" fmla="*/ 309 h 434"/>
                <a:gd name="T26" fmla="*/ 124 w 373"/>
                <a:gd name="T27" fmla="*/ 309 h 434"/>
                <a:gd name="T28" fmla="*/ 62 w 373"/>
                <a:gd name="T29" fmla="*/ 309 h 434"/>
                <a:gd name="T30" fmla="*/ 30 w 373"/>
                <a:gd name="T31" fmla="*/ 340 h 434"/>
                <a:gd name="T32" fmla="*/ 0 w 373"/>
                <a:gd name="T33" fmla="*/ 372 h 434"/>
                <a:gd name="T34" fmla="*/ 0 w 373"/>
                <a:gd name="T35" fmla="*/ 372 h 434"/>
                <a:gd name="T36" fmla="*/ 0 w 373"/>
                <a:gd name="T37" fmla="*/ 372 h 434"/>
                <a:gd name="T38" fmla="*/ 0 w 373"/>
                <a:gd name="T39" fmla="*/ 372 h 434"/>
                <a:gd name="T40" fmla="*/ 30 w 373"/>
                <a:gd name="T41" fmla="*/ 433 h 434"/>
                <a:gd name="T42" fmla="*/ 30 w 373"/>
                <a:gd name="T43" fmla="*/ 433 h 434"/>
                <a:gd name="T44" fmla="*/ 30 w 373"/>
                <a:gd name="T45" fmla="*/ 433 h 434"/>
                <a:gd name="T46" fmla="*/ 30 w 373"/>
                <a:gd name="T47" fmla="*/ 433 h 434"/>
                <a:gd name="T48" fmla="*/ 30 w 373"/>
                <a:gd name="T49" fmla="*/ 433 h 434"/>
                <a:gd name="T50" fmla="*/ 124 w 373"/>
                <a:gd name="T51" fmla="*/ 433 h 434"/>
                <a:gd name="T52" fmla="*/ 124 w 373"/>
                <a:gd name="T53" fmla="*/ 433 h 434"/>
                <a:gd name="T54" fmla="*/ 124 w 373"/>
                <a:gd name="T55" fmla="*/ 433 h 434"/>
                <a:gd name="T56" fmla="*/ 124 w 373"/>
                <a:gd name="T57" fmla="*/ 433 h 434"/>
                <a:gd name="T58" fmla="*/ 124 w 373"/>
                <a:gd name="T59" fmla="*/ 433 h 434"/>
                <a:gd name="T60" fmla="*/ 186 w 373"/>
                <a:gd name="T61" fmla="*/ 372 h 434"/>
                <a:gd name="T62" fmla="*/ 217 w 373"/>
                <a:gd name="T63" fmla="*/ 372 h 434"/>
                <a:gd name="T64" fmla="*/ 217 w 373"/>
                <a:gd name="T65" fmla="*/ 372 h 434"/>
                <a:gd name="T66" fmla="*/ 217 w 373"/>
                <a:gd name="T67" fmla="*/ 372 h 434"/>
                <a:gd name="T68" fmla="*/ 248 w 373"/>
                <a:gd name="T69" fmla="*/ 309 h 434"/>
                <a:gd name="T70" fmla="*/ 248 w 373"/>
                <a:gd name="T71" fmla="*/ 309 h 434"/>
                <a:gd name="T72" fmla="*/ 278 w 373"/>
                <a:gd name="T73" fmla="*/ 309 h 434"/>
                <a:gd name="T74" fmla="*/ 278 w 373"/>
                <a:gd name="T75" fmla="*/ 309 h 434"/>
                <a:gd name="T76" fmla="*/ 278 w 373"/>
                <a:gd name="T77" fmla="*/ 248 h 434"/>
                <a:gd name="T78" fmla="*/ 310 w 373"/>
                <a:gd name="T79" fmla="*/ 216 h 434"/>
                <a:gd name="T80" fmla="*/ 341 w 373"/>
                <a:gd name="T81" fmla="*/ 216 h 434"/>
                <a:gd name="T82" fmla="*/ 341 w 373"/>
                <a:gd name="T83" fmla="*/ 185 h 434"/>
                <a:gd name="T84" fmla="*/ 372 w 373"/>
                <a:gd name="T85" fmla="*/ 124 h 434"/>
                <a:gd name="T86" fmla="*/ 372 w 373"/>
                <a:gd name="T87" fmla="*/ 124 h 434"/>
                <a:gd name="T88" fmla="*/ 372 w 373"/>
                <a:gd name="T89" fmla="*/ 92 h 434"/>
                <a:gd name="T90" fmla="*/ 341 w 373"/>
                <a:gd name="T91" fmla="*/ 61 h 434"/>
                <a:gd name="T92" fmla="*/ 310 w 373"/>
                <a:gd name="T93" fmla="*/ 61 h 434"/>
                <a:gd name="T94" fmla="*/ 310 w 373"/>
                <a:gd name="T95" fmla="*/ 61 h 434"/>
                <a:gd name="T96" fmla="*/ 248 w 373"/>
                <a:gd name="T97" fmla="*/ 30 h 434"/>
                <a:gd name="T98" fmla="*/ 217 w 373"/>
                <a:gd name="T99" fmla="*/ 30 h 434"/>
                <a:gd name="T100" fmla="*/ 217 w 373"/>
                <a:gd name="T101"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3" h="434">
                  <a:moveTo>
                    <a:pt x="217" y="0"/>
                  </a:moveTo>
                  <a:lnTo>
                    <a:pt x="217" y="0"/>
                  </a:lnTo>
                  <a:cubicBezTo>
                    <a:pt x="217" y="0"/>
                    <a:pt x="217" y="0"/>
                    <a:pt x="217" y="30"/>
                  </a:cubicBezTo>
                  <a:lnTo>
                    <a:pt x="217" y="30"/>
                  </a:lnTo>
                  <a:lnTo>
                    <a:pt x="217" y="30"/>
                  </a:lnTo>
                  <a:cubicBezTo>
                    <a:pt x="186" y="30"/>
                    <a:pt x="186" y="30"/>
                    <a:pt x="186" y="30"/>
                  </a:cubicBezTo>
                  <a:lnTo>
                    <a:pt x="186" y="61"/>
                  </a:lnTo>
                  <a:cubicBezTo>
                    <a:pt x="186" y="61"/>
                    <a:pt x="186" y="61"/>
                    <a:pt x="186" y="92"/>
                  </a:cubicBezTo>
                  <a:lnTo>
                    <a:pt x="186" y="92"/>
                  </a:lnTo>
                  <a:lnTo>
                    <a:pt x="186" y="92"/>
                  </a:lnTo>
                  <a:cubicBezTo>
                    <a:pt x="217" y="92"/>
                    <a:pt x="217" y="92"/>
                    <a:pt x="217" y="92"/>
                  </a:cubicBezTo>
                  <a:cubicBezTo>
                    <a:pt x="154" y="278"/>
                    <a:pt x="154" y="278"/>
                    <a:pt x="154" y="278"/>
                  </a:cubicBezTo>
                  <a:cubicBezTo>
                    <a:pt x="154" y="309"/>
                    <a:pt x="154" y="309"/>
                    <a:pt x="154" y="309"/>
                  </a:cubicBezTo>
                  <a:lnTo>
                    <a:pt x="124" y="309"/>
                  </a:lnTo>
                  <a:cubicBezTo>
                    <a:pt x="93" y="309"/>
                    <a:pt x="93" y="309"/>
                    <a:pt x="62" y="309"/>
                  </a:cubicBezTo>
                  <a:cubicBezTo>
                    <a:pt x="62" y="309"/>
                    <a:pt x="62" y="340"/>
                    <a:pt x="30" y="340"/>
                  </a:cubicBezTo>
                  <a:cubicBezTo>
                    <a:pt x="0" y="340"/>
                    <a:pt x="0" y="340"/>
                    <a:pt x="0" y="372"/>
                  </a:cubicBezTo>
                  <a:lnTo>
                    <a:pt x="0" y="372"/>
                  </a:lnTo>
                  <a:lnTo>
                    <a:pt x="0" y="372"/>
                  </a:lnTo>
                  <a:lnTo>
                    <a:pt x="0" y="372"/>
                  </a:lnTo>
                  <a:cubicBezTo>
                    <a:pt x="30" y="402"/>
                    <a:pt x="30" y="402"/>
                    <a:pt x="30" y="433"/>
                  </a:cubicBezTo>
                  <a:lnTo>
                    <a:pt x="30" y="433"/>
                  </a:lnTo>
                  <a:lnTo>
                    <a:pt x="30" y="433"/>
                  </a:lnTo>
                  <a:lnTo>
                    <a:pt x="30" y="433"/>
                  </a:lnTo>
                  <a:lnTo>
                    <a:pt x="30" y="433"/>
                  </a:lnTo>
                  <a:cubicBezTo>
                    <a:pt x="62" y="433"/>
                    <a:pt x="93" y="433"/>
                    <a:pt x="124" y="433"/>
                  </a:cubicBezTo>
                  <a:lnTo>
                    <a:pt x="124" y="433"/>
                  </a:lnTo>
                  <a:lnTo>
                    <a:pt x="124" y="433"/>
                  </a:lnTo>
                  <a:lnTo>
                    <a:pt x="124" y="433"/>
                  </a:lnTo>
                  <a:lnTo>
                    <a:pt x="124" y="433"/>
                  </a:lnTo>
                  <a:cubicBezTo>
                    <a:pt x="154" y="372"/>
                    <a:pt x="186" y="372"/>
                    <a:pt x="186" y="372"/>
                  </a:cubicBezTo>
                  <a:lnTo>
                    <a:pt x="217" y="372"/>
                  </a:lnTo>
                  <a:lnTo>
                    <a:pt x="217" y="372"/>
                  </a:lnTo>
                  <a:lnTo>
                    <a:pt x="217" y="372"/>
                  </a:lnTo>
                  <a:cubicBezTo>
                    <a:pt x="217" y="340"/>
                    <a:pt x="217" y="340"/>
                    <a:pt x="248" y="309"/>
                  </a:cubicBezTo>
                  <a:lnTo>
                    <a:pt x="248" y="309"/>
                  </a:lnTo>
                  <a:cubicBezTo>
                    <a:pt x="278" y="309"/>
                    <a:pt x="278" y="309"/>
                    <a:pt x="278" y="309"/>
                  </a:cubicBezTo>
                  <a:lnTo>
                    <a:pt x="278" y="309"/>
                  </a:lnTo>
                  <a:cubicBezTo>
                    <a:pt x="278" y="309"/>
                    <a:pt x="278" y="278"/>
                    <a:pt x="278" y="248"/>
                  </a:cubicBezTo>
                  <a:cubicBezTo>
                    <a:pt x="310" y="248"/>
                    <a:pt x="310" y="216"/>
                    <a:pt x="310" y="216"/>
                  </a:cubicBezTo>
                  <a:cubicBezTo>
                    <a:pt x="310" y="216"/>
                    <a:pt x="310" y="216"/>
                    <a:pt x="341" y="216"/>
                  </a:cubicBezTo>
                  <a:cubicBezTo>
                    <a:pt x="341" y="185"/>
                    <a:pt x="341" y="185"/>
                    <a:pt x="341" y="185"/>
                  </a:cubicBezTo>
                  <a:cubicBezTo>
                    <a:pt x="372" y="154"/>
                    <a:pt x="372" y="124"/>
                    <a:pt x="372" y="124"/>
                  </a:cubicBezTo>
                  <a:lnTo>
                    <a:pt x="372" y="124"/>
                  </a:lnTo>
                  <a:cubicBezTo>
                    <a:pt x="372" y="92"/>
                    <a:pt x="372" y="92"/>
                    <a:pt x="372" y="92"/>
                  </a:cubicBezTo>
                  <a:cubicBezTo>
                    <a:pt x="341" y="61"/>
                    <a:pt x="341" y="61"/>
                    <a:pt x="341" y="61"/>
                  </a:cubicBezTo>
                  <a:cubicBezTo>
                    <a:pt x="310" y="61"/>
                    <a:pt x="310" y="61"/>
                    <a:pt x="310" y="61"/>
                  </a:cubicBezTo>
                  <a:lnTo>
                    <a:pt x="310" y="61"/>
                  </a:lnTo>
                  <a:cubicBezTo>
                    <a:pt x="278" y="61"/>
                    <a:pt x="248" y="30"/>
                    <a:pt x="248" y="30"/>
                  </a:cubicBezTo>
                  <a:lnTo>
                    <a:pt x="217" y="30"/>
                  </a:lnTo>
                  <a:cubicBezTo>
                    <a:pt x="217" y="30"/>
                    <a:pt x="217" y="30"/>
                    <a:pt x="217"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39" name="Freeform 36"/>
            <p:cNvSpPr>
              <a:spLocks noChangeArrowheads="1"/>
            </p:cNvSpPr>
            <p:nvPr/>
          </p:nvSpPr>
          <p:spPr bwMode="auto">
            <a:xfrm>
              <a:off x="4483100" y="2382838"/>
              <a:ext cx="201613" cy="290512"/>
            </a:xfrm>
            <a:custGeom>
              <a:avLst/>
              <a:gdLst>
                <a:gd name="T0" fmla="*/ 124 w 559"/>
                <a:gd name="T1" fmla="*/ 93 h 807"/>
                <a:gd name="T2" fmla="*/ 154 w 559"/>
                <a:gd name="T3" fmla="*/ 155 h 807"/>
                <a:gd name="T4" fmla="*/ 217 w 559"/>
                <a:gd name="T5" fmla="*/ 155 h 807"/>
                <a:gd name="T6" fmla="*/ 310 w 559"/>
                <a:gd name="T7" fmla="*/ 217 h 807"/>
                <a:gd name="T8" fmla="*/ 341 w 559"/>
                <a:gd name="T9" fmla="*/ 217 h 807"/>
                <a:gd name="T10" fmla="*/ 372 w 559"/>
                <a:gd name="T11" fmla="*/ 217 h 807"/>
                <a:gd name="T12" fmla="*/ 402 w 559"/>
                <a:gd name="T13" fmla="*/ 217 h 807"/>
                <a:gd name="T14" fmla="*/ 402 w 559"/>
                <a:gd name="T15" fmla="*/ 248 h 807"/>
                <a:gd name="T16" fmla="*/ 372 w 559"/>
                <a:gd name="T17" fmla="*/ 279 h 807"/>
                <a:gd name="T18" fmla="*/ 341 w 559"/>
                <a:gd name="T19" fmla="*/ 279 h 807"/>
                <a:gd name="T20" fmla="*/ 217 w 559"/>
                <a:gd name="T21" fmla="*/ 465 h 807"/>
                <a:gd name="T22" fmla="*/ 154 w 559"/>
                <a:gd name="T23" fmla="*/ 465 h 807"/>
                <a:gd name="T24" fmla="*/ 124 w 559"/>
                <a:gd name="T25" fmla="*/ 465 h 807"/>
                <a:gd name="T26" fmla="*/ 62 w 559"/>
                <a:gd name="T27" fmla="*/ 496 h 807"/>
                <a:gd name="T28" fmla="*/ 30 w 559"/>
                <a:gd name="T29" fmla="*/ 558 h 807"/>
                <a:gd name="T30" fmla="*/ 30 w 559"/>
                <a:gd name="T31" fmla="*/ 589 h 807"/>
                <a:gd name="T32" fmla="*/ 0 w 559"/>
                <a:gd name="T33" fmla="*/ 620 h 807"/>
                <a:gd name="T34" fmla="*/ 0 w 559"/>
                <a:gd name="T35" fmla="*/ 775 h 807"/>
                <a:gd name="T36" fmla="*/ 30 w 559"/>
                <a:gd name="T37" fmla="*/ 775 h 807"/>
                <a:gd name="T38" fmla="*/ 62 w 559"/>
                <a:gd name="T39" fmla="*/ 744 h 807"/>
                <a:gd name="T40" fmla="*/ 278 w 559"/>
                <a:gd name="T41" fmla="*/ 558 h 807"/>
                <a:gd name="T42" fmla="*/ 372 w 559"/>
                <a:gd name="T43" fmla="*/ 434 h 807"/>
                <a:gd name="T44" fmla="*/ 465 w 559"/>
                <a:gd name="T45" fmla="*/ 248 h 807"/>
                <a:gd name="T46" fmla="*/ 526 w 559"/>
                <a:gd name="T47" fmla="*/ 124 h 807"/>
                <a:gd name="T48" fmla="*/ 526 w 559"/>
                <a:gd name="T49" fmla="*/ 0 h 807"/>
                <a:gd name="T50" fmla="*/ 496 w 559"/>
                <a:gd name="T51" fmla="*/ 31 h 807"/>
                <a:gd name="T52" fmla="*/ 434 w 559"/>
                <a:gd name="T53" fmla="*/ 31 h 807"/>
                <a:gd name="T54" fmla="*/ 434 w 559"/>
                <a:gd name="T55" fmla="*/ 31 h 807"/>
                <a:gd name="T56" fmla="*/ 402 w 559"/>
                <a:gd name="T57" fmla="*/ 63 h 807"/>
                <a:gd name="T58" fmla="*/ 341 w 559"/>
                <a:gd name="T59" fmla="*/ 63 h 807"/>
                <a:gd name="T60" fmla="*/ 310 w 559"/>
                <a:gd name="T61" fmla="*/ 93 h 807"/>
                <a:gd name="T62" fmla="*/ 248 w 559"/>
                <a:gd name="T63" fmla="*/ 93 h 807"/>
                <a:gd name="T64" fmla="*/ 248 w 559"/>
                <a:gd name="T65" fmla="*/ 93 h 807"/>
                <a:gd name="T66" fmla="*/ 124 w 559"/>
                <a:gd name="T67" fmla="*/ 63 h 807"/>
                <a:gd name="T68" fmla="*/ 124 w 559"/>
                <a:gd name="T69" fmla="*/ 63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807">
                  <a:moveTo>
                    <a:pt x="124" y="93"/>
                  </a:moveTo>
                  <a:lnTo>
                    <a:pt x="124" y="93"/>
                  </a:lnTo>
                  <a:cubicBezTo>
                    <a:pt x="124" y="124"/>
                    <a:pt x="154" y="124"/>
                    <a:pt x="154" y="155"/>
                  </a:cubicBezTo>
                  <a:lnTo>
                    <a:pt x="154" y="155"/>
                  </a:lnTo>
                  <a:lnTo>
                    <a:pt x="186" y="155"/>
                  </a:lnTo>
                  <a:lnTo>
                    <a:pt x="217" y="155"/>
                  </a:lnTo>
                  <a:cubicBezTo>
                    <a:pt x="248" y="155"/>
                    <a:pt x="278" y="187"/>
                    <a:pt x="278" y="187"/>
                  </a:cubicBezTo>
                  <a:cubicBezTo>
                    <a:pt x="310" y="187"/>
                    <a:pt x="310" y="217"/>
                    <a:pt x="310" y="217"/>
                  </a:cubicBezTo>
                  <a:lnTo>
                    <a:pt x="310" y="217"/>
                  </a:lnTo>
                  <a:cubicBezTo>
                    <a:pt x="341" y="217"/>
                    <a:pt x="341" y="217"/>
                    <a:pt x="341" y="217"/>
                  </a:cubicBezTo>
                  <a:cubicBezTo>
                    <a:pt x="341" y="217"/>
                    <a:pt x="341" y="217"/>
                    <a:pt x="372" y="217"/>
                  </a:cubicBezTo>
                  <a:lnTo>
                    <a:pt x="372" y="217"/>
                  </a:lnTo>
                  <a:lnTo>
                    <a:pt x="402" y="217"/>
                  </a:lnTo>
                  <a:lnTo>
                    <a:pt x="402" y="217"/>
                  </a:lnTo>
                  <a:lnTo>
                    <a:pt x="402" y="248"/>
                  </a:lnTo>
                  <a:lnTo>
                    <a:pt x="402" y="248"/>
                  </a:lnTo>
                  <a:cubicBezTo>
                    <a:pt x="402" y="248"/>
                    <a:pt x="402" y="248"/>
                    <a:pt x="372" y="279"/>
                  </a:cubicBezTo>
                  <a:lnTo>
                    <a:pt x="372" y="279"/>
                  </a:lnTo>
                  <a:lnTo>
                    <a:pt x="372" y="279"/>
                  </a:lnTo>
                  <a:cubicBezTo>
                    <a:pt x="372" y="279"/>
                    <a:pt x="372" y="279"/>
                    <a:pt x="341" y="279"/>
                  </a:cubicBezTo>
                  <a:cubicBezTo>
                    <a:pt x="217" y="465"/>
                    <a:pt x="217" y="465"/>
                    <a:pt x="217" y="465"/>
                  </a:cubicBezTo>
                  <a:lnTo>
                    <a:pt x="217" y="465"/>
                  </a:lnTo>
                  <a:lnTo>
                    <a:pt x="154" y="465"/>
                  </a:lnTo>
                  <a:lnTo>
                    <a:pt x="154" y="465"/>
                  </a:lnTo>
                  <a:lnTo>
                    <a:pt x="124" y="465"/>
                  </a:lnTo>
                  <a:lnTo>
                    <a:pt x="124" y="465"/>
                  </a:lnTo>
                  <a:cubicBezTo>
                    <a:pt x="124" y="496"/>
                    <a:pt x="124" y="496"/>
                    <a:pt x="93" y="496"/>
                  </a:cubicBezTo>
                  <a:cubicBezTo>
                    <a:pt x="93" y="496"/>
                    <a:pt x="93" y="496"/>
                    <a:pt x="62" y="496"/>
                  </a:cubicBezTo>
                  <a:lnTo>
                    <a:pt x="62" y="496"/>
                  </a:lnTo>
                  <a:cubicBezTo>
                    <a:pt x="30" y="558"/>
                    <a:pt x="30" y="558"/>
                    <a:pt x="30" y="558"/>
                  </a:cubicBezTo>
                  <a:lnTo>
                    <a:pt x="30" y="558"/>
                  </a:lnTo>
                  <a:cubicBezTo>
                    <a:pt x="30" y="558"/>
                    <a:pt x="30" y="558"/>
                    <a:pt x="30" y="589"/>
                  </a:cubicBezTo>
                  <a:cubicBezTo>
                    <a:pt x="0" y="589"/>
                    <a:pt x="0" y="589"/>
                    <a:pt x="0" y="589"/>
                  </a:cubicBezTo>
                  <a:cubicBezTo>
                    <a:pt x="0" y="589"/>
                    <a:pt x="0" y="589"/>
                    <a:pt x="0" y="620"/>
                  </a:cubicBezTo>
                  <a:cubicBezTo>
                    <a:pt x="0" y="651"/>
                    <a:pt x="0" y="682"/>
                    <a:pt x="0" y="744"/>
                  </a:cubicBezTo>
                  <a:lnTo>
                    <a:pt x="0" y="775"/>
                  </a:lnTo>
                  <a:cubicBezTo>
                    <a:pt x="30" y="806"/>
                    <a:pt x="30" y="806"/>
                    <a:pt x="30" y="806"/>
                  </a:cubicBezTo>
                  <a:lnTo>
                    <a:pt x="30" y="775"/>
                  </a:lnTo>
                  <a:cubicBezTo>
                    <a:pt x="62" y="775"/>
                    <a:pt x="62" y="775"/>
                    <a:pt x="62" y="744"/>
                  </a:cubicBezTo>
                  <a:lnTo>
                    <a:pt x="62" y="744"/>
                  </a:lnTo>
                  <a:cubicBezTo>
                    <a:pt x="93" y="713"/>
                    <a:pt x="154" y="651"/>
                    <a:pt x="154" y="620"/>
                  </a:cubicBezTo>
                  <a:cubicBezTo>
                    <a:pt x="186" y="620"/>
                    <a:pt x="248" y="558"/>
                    <a:pt x="278" y="558"/>
                  </a:cubicBezTo>
                  <a:cubicBezTo>
                    <a:pt x="278" y="558"/>
                    <a:pt x="310" y="527"/>
                    <a:pt x="310" y="496"/>
                  </a:cubicBezTo>
                  <a:cubicBezTo>
                    <a:pt x="341" y="465"/>
                    <a:pt x="341" y="434"/>
                    <a:pt x="372" y="434"/>
                  </a:cubicBezTo>
                  <a:cubicBezTo>
                    <a:pt x="372" y="434"/>
                    <a:pt x="372" y="403"/>
                    <a:pt x="402" y="403"/>
                  </a:cubicBezTo>
                  <a:cubicBezTo>
                    <a:pt x="402" y="372"/>
                    <a:pt x="434" y="311"/>
                    <a:pt x="465" y="248"/>
                  </a:cubicBezTo>
                  <a:cubicBezTo>
                    <a:pt x="526" y="155"/>
                    <a:pt x="526" y="124"/>
                    <a:pt x="526" y="124"/>
                  </a:cubicBezTo>
                  <a:lnTo>
                    <a:pt x="526" y="124"/>
                  </a:lnTo>
                  <a:cubicBezTo>
                    <a:pt x="526" y="63"/>
                    <a:pt x="526" y="63"/>
                    <a:pt x="558" y="63"/>
                  </a:cubicBezTo>
                  <a:cubicBezTo>
                    <a:pt x="558" y="31"/>
                    <a:pt x="526" y="0"/>
                    <a:pt x="526" y="0"/>
                  </a:cubicBezTo>
                  <a:lnTo>
                    <a:pt x="526" y="0"/>
                  </a:lnTo>
                  <a:cubicBezTo>
                    <a:pt x="526" y="0"/>
                    <a:pt x="526" y="0"/>
                    <a:pt x="496" y="31"/>
                  </a:cubicBezTo>
                  <a:lnTo>
                    <a:pt x="496" y="31"/>
                  </a:lnTo>
                  <a:cubicBezTo>
                    <a:pt x="465" y="31"/>
                    <a:pt x="434" y="31"/>
                    <a:pt x="434" y="31"/>
                  </a:cubicBezTo>
                  <a:lnTo>
                    <a:pt x="434" y="31"/>
                  </a:lnTo>
                  <a:lnTo>
                    <a:pt x="434" y="31"/>
                  </a:lnTo>
                  <a:cubicBezTo>
                    <a:pt x="402" y="63"/>
                    <a:pt x="402" y="63"/>
                    <a:pt x="402" y="63"/>
                  </a:cubicBezTo>
                  <a:lnTo>
                    <a:pt x="402" y="63"/>
                  </a:lnTo>
                  <a:cubicBezTo>
                    <a:pt x="372" y="63"/>
                    <a:pt x="372" y="63"/>
                    <a:pt x="341" y="63"/>
                  </a:cubicBezTo>
                  <a:lnTo>
                    <a:pt x="341" y="63"/>
                  </a:lnTo>
                  <a:lnTo>
                    <a:pt x="310" y="63"/>
                  </a:lnTo>
                  <a:cubicBezTo>
                    <a:pt x="310" y="93"/>
                    <a:pt x="310" y="93"/>
                    <a:pt x="310" y="93"/>
                  </a:cubicBezTo>
                  <a:cubicBezTo>
                    <a:pt x="278" y="93"/>
                    <a:pt x="278" y="93"/>
                    <a:pt x="278" y="93"/>
                  </a:cubicBezTo>
                  <a:lnTo>
                    <a:pt x="248" y="93"/>
                  </a:lnTo>
                  <a:lnTo>
                    <a:pt x="248" y="93"/>
                  </a:lnTo>
                  <a:lnTo>
                    <a:pt x="248" y="93"/>
                  </a:lnTo>
                  <a:cubicBezTo>
                    <a:pt x="217" y="93"/>
                    <a:pt x="217" y="93"/>
                    <a:pt x="186" y="93"/>
                  </a:cubicBezTo>
                  <a:cubicBezTo>
                    <a:pt x="154" y="93"/>
                    <a:pt x="154" y="93"/>
                    <a:pt x="124" y="63"/>
                  </a:cubicBezTo>
                  <a:lnTo>
                    <a:pt x="124" y="63"/>
                  </a:lnTo>
                  <a:lnTo>
                    <a:pt x="124" y="63"/>
                  </a:lnTo>
                  <a:lnTo>
                    <a:pt x="124"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0" name="Freeform 37"/>
            <p:cNvSpPr>
              <a:spLocks noChangeArrowheads="1"/>
            </p:cNvSpPr>
            <p:nvPr/>
          </p:nvSpPr>
          <p:spPr bwMode="auto">
            <a:xfrm>
              <a:off x="4527550" y="2227263"/>
              <a:ext cx="179388" cy="122237"/>
            </a:xfrm>
            <a:custGeom>
              <a:avLst/>
              <a:gdLst>
                <a:gd name="T0" fmla="*/ 496 w 497"/>
                <a:gd name="T1" fmla="*/ 61 h 340"/>
                <a:gd name="T2" fmla="*/ 496 w 497"/>
                <a:gd name="T3" fmla="*/ 61 h 340"/>
                <a:gd name="T4" fmla="*/ 465 w 497"/>
                <a:gd name="T5" fmla="*/ 30 h 340"/>
                <a:gd name="T6" fmla="*/ 465 w 497"/>
                <a:gd name="T7" fmla="*/ 0 h 340"/>
                <a:gd name="T8" fmla="*/ 402 w 497"/>
                <a:gd name="T9" fmla="*/ 0 h 340"/>
                <a:gd name="T10" fmla="*/ 341 w 497"/>
                <a:gd name="T11" fmla="*/ 30 h 340"/>
                <a:gd name="T12" fmla="*/ 341 w 497"/>
                <a:gd name="T13" fmla="*/ 30 h 340"/>
                <a:gd name="T14" fmla="*/ 310 w 497"/>
                <a:gd name="T15" fmla="*/ 30 h 340"/>
                <a:gd name="T16" fmla="*/ 248 w 497"/>
                <a:gd name="T17" fmla="*/ 92 h 340"/>
                <a:gd name="T18" fmla="*/ 217 w 497"/>
                <a:gd name="T19" fmla="*/ 124 h 340"/>
                <a:gd name="T20" fmla="*/ 186 w 497"/>
                <a:gd name="T21" fmla="*/ 154 h 340"/>
                <a:gd name="T22" fmla="*/ 186 w 497"/>
                <a:gd name="T23" fmla="*/ 154 h 340"/>
                <a:gd name="T24" fmla="*/ 124 w 497"/>
                <a:gd name="T25" fmla="*/ 124 h 340"/>
                <a:gd name="T26" fmla="*/ 62 w 497"/>
                <a:gd name="T27" fmla="*/ 92 h 340"/>
                <a:gd name="T28" fmla="*/ 0 w 497"/>
                <a:gd name="T29" fmla="*/ 92 h 340"/>
                <a:gd name="T30" fmla="*/ 0 w 497"/>
                <a:gd name="T31" fmla="*/ 92 h 340"/>
                <a:gd name="T32" fmla="*/ 0 w 497"/>
                <a:gd name="T33" fmla="*/ 124 h 340"/>
                <a:gd name="T34" fmla="*/ 0 w 497"/>
                <a:gd name="T35" fmla="*/ 154 h 340"/>
                <a:gd name="T36" fmla="*/ 0 w 497"/>
                <a:gd name="T37" fmla="*/ 185 h 340"/>
                <a:gd name="T38" fmla="*/ 0 w 497"/>
                <a:gd name="T39" fmla="*/ 308 h 340"/>
                <a:gd name="T40" fmla="*/ 30 w 497"/>
                <a:gd name="T41" fmla="*/ 339 h 340"/>
                <a:gd name="T42" fmla="*/ 93 w 497"/>
                <a:gd name="T43" fmla="*/ 339 h 340"/>
                <a:gd name="T44" fmla="*/ 93 w 497"/>
                <a:gd name="T45" fmla="*/ 308 h 340"/>
                <a:gd name="T46" fmla="*/ 124 w 497"/>
                <a:gd name="T47" fmla="*/ 308 h 340"/>
                <a:gd name="T48" fmla="*/ 154 w 497"/>
                <a:gd name="T49" fmla="*/ 277 h 340"/>
                <a:gd name="T50" fmla="*/ 248 w 497"/>
                <a:gd name="T51" fmla="*/ 247 h 340"/>
                <a:gd name="T52" fmla="*/ 278 w 497"/>
                <a:gd name="T53" fmla="*/ 247 h 340"/>
                <a:gd name="T54" fmla="*/ 372 w 497"/>
                <a:gd name="T55" fmla="*/ 185 h 340"/>
                <a:gd name="T56" fmla="*/ 402 w 497"/>
                <a:gd name="T57" fmla="*/ 185 h 340"/>
                <a:gd name="T58" fmla="*/ 465 w 497"/>
                <a:gd name="T59" fmla="*/ 154 h 340"/>
                <a:gd name="T60" fmla="*/ 465 w 497"/>
                <a:gd name="T61" fmla="*/ 154 h 340"/>
                <a:gd name="T62" fmla="*/ 496 w 497"/>
                <a:gd name="T63" fmla="*/ 92 h 340"/>
                <a:gd name="T64" fmla="*/ 496 w 497"/>
                <a:gd name="T65" fmla="*/ 61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340">
                  <a:moveTo>
                    <a:pt x="496" y="61"/>
                  </a:moveTo>
                  <a:lnTo>
                    <a:pt x="496" y="61"/>
                  </a:lnTo>
                  <a:lnTo>
                    <a:pt x="496" y="61"/>
                  </a:lnTo>
                  <a:lnTo>
                    <a:pt x="496" y="61"/>
                  </a:lnTo>
                  <a:cubicBezTo>
                    <a:pt x="496" y="61"/>
                    <a:pt x="496" y="61"/>
                    <a:pt x="465" y="61"/>
                  </a:cubicBezTo>
                  <a:cubicBezTo>
                    <a:pt x="465" y="30"/>
                    <a:pt x="465" y="30"/>
                    <a:pt x="465" y="30"/>
                  </a:cubicBezTo>
                  <a:cubicBezTo>
                    <a:pt x="465" y="30"/>
                    <a:pt x="465" y="30"/>
                    <a:pt x="465" y="0"/>
                  </a:cubicBezTo>
                  <a:lnTo>
                    <a:pt x="465" y="0"/>
                  </a:lnTo>
                  <a:cubicBezTo>
                    <a:pt x="434" y="0"/>
                    <a:pt x="434" y="0"/>
                    <a:pt x="434" y="0"/>
                  </a:cubicBezTo>
                  <a:cubicBezTo>
                    <a:pt x="434" y="0"/>
                    <a:pt x="434" y="0"/>
                    <a:pt x="402" y="0"/>
                  </a:cubicBezTo>
                  <a:lnTo>
                    <a:pt x="402" y="0"/>
                  </a:lnTo>
                  <a:cubicBezTo>
                    <a:pt x="372" y="30"/>
                    <a:pt x="372" y="30"/>
                    <a:pt x="341" y="30"/>
                  </a:cubicBezTo>
                  <a:lnTo>
                    <a:pt x="341" y="30"/>
                  </a:lnTo>
                  <a:lnTo>
                    <a:pt x="341" y="30"/>
                  </a:lnTo>
                  <a:cubicBezTo>
                    <a:pt x="310" y="30"/>
                    <a:pt x="310" y="30"/>
                    <a:pt x="310" y="30"/>
                  </a:cubicBezTo>
                  <a:lnTo>
                    <a:pt x="310" y="30"/>
                  </a:lnTo>
                  <a:cubicBezTo>
                    <a:pt x="310" y="61"/>
                    <a:pt x="278" y="61"/>
                    <a:pt x="248" y="61"/>
                  </a:cubicBezTo>
                  <a:cubicBezTo>
                    <a:pt x="248" y="92"/>
                    <a:pt x="248" y="92"/>
                    <a:pt x="248" y="92"/>
                  </a:cubicBezTo>
                  <a:cubicBezTo>
                    <a:pt x="248" y="92"/>
                    <a:pt x="248" y="92"/>
                    <a:pt x="248" y="124"/>
                  </a:cubicBezTo>
                  <a:cubicBezTo>
                    <a:pt x="217" y="124"/>
                    <a:pt x="217" y="124"/>
                    <a:pt x="217" y="124"/>
                  </a:cubicBezTo>
                  <a:lnTo>
                    <a:pt x="217" y="124"/>
                  </a:lnTo>
                  <a:cubicBezTo>
                    <a:pt x="217" y="154"/>
                    <a:pt x="217" y="154"/>
                    <a:pt x="186" y="154"/>
                  </a:cubicBezTo>
                  <a:lnTo>
                    <a:pt x="186" y="154"/>
                  </a:lnTo>
                  <a:lnTo>
                    <a:pt x="186" y="154"/>
                  </a:lnTo>
                  <a:cubicBezTo>
                    <a:pt x="154" y="154"/>
                    <a:pt x="154" y="154"/>
                    <a:pt x="154" y="154"/>
                  </a:cubicBezTo>
                  <a:cubicBezTo>
                    <a:pt x="154" y="124"/>
                    <a:pt x="124" y="124"/>
                    <a:pt x="124" y="124"/>
                  </a:cubicBezTo>
                  <a:cubicBezTo>
                    <a:pt x="93" y="124"/>
                    <a:pt x="93" y="92"/>
                    <a:pt x="93" y="92"/>
                  </a:cubicBezTo>
                  <a:lnTo>
                    <a:pt x="62" y="92"/>
                  </a:lnTo>
                  <a:cubicBezTo>
                    <a:pt x="62" y="92"/>
                    <a:pt x="62" y="92"/>
                    <a:pt x="30" y="92"/>
                  </a:cubicBezTo>
                  <a:cubicBezTo>
                    <a:pt x="30" y="92"/>
                    <a:pt x="30" y="92"/>
                    <a:pt x="0" y="92"/>
                  </a:cubicBezTo>
                  <a:lnTo>
                    <a:pt x="0" y="92"/>
                  </a:lnTo>
                  <a:lnTo>
                    <a:pt x="0" y="92"/>
                  </a:lnTo>
                  <a:lnTo>
                    <a:pt x="0" y="92"/>
                  </a:lnTo>
                  <a:cubicBezTo>
                    <a:pt x="0" y="124"/>
                    <a:pt x="0" y="124"/>
                    <a:pt x="0" y="124"/>
                  </a:cubicBezTo>
                  <a:lnTo>
                    <a:pt x="0" y="124"/>
                  </a:lnTo>
                  <a:cubicBezTo>
                    <a:pt x="0" y="124"/>
                    <a:pt x="0" y="124"/>
                    <a:pt x="0" y="154"/>
                  </a:cubicBezTo>
                  <a:lnTo>
                    <a:pt x="0" y="185"/>
                  </a:lnTo>
                  <a:lnTo>
                    <a:pt x="0" y="185"/>
                  </a:lnTo>
                  <a:cubicBezTo>
                    <a:pt x="0" y="215"/>
                    <a:pt x="0" y="215"/>
                    <a:pt x="0" y="215"/>
                  </a:cubicBezTo>
                  <a:cubicBezTo>
                    <a:pt x="0" y="247"/>
                    <a:pt x="0" y="277"/>
                    <a:pt x="0" y="308"/>
                  </a:cubicBezTo>
                  <a:cubicBezTo>
                    <a:pt x="0" y="308"/>
                    <a:pt x="0" y="308"/>
                    <a:pt x="0" y="339"/>
                  </a:cubicBezTo>
                  <a:lnTo>
                    <a:pt x="30" y="339"/>
                  </a:lnTo>
                  <a:lnTo>
                    <a:pt x="30" y="339"/>
                  </a:lnTo>
                  <a:cubicBezTo>
                    <a:pt x="62" y="339"/>
                    <a:pt x="62" y="339"/>
                    <a:pt x="93" y="339"/>
                  </a:cubicBezTo>
                  <a:lnTo>
                    <a:pt x="93" y="339"/>
                  </a:lnTo>
                  <a:lnTo>
                    <a:pt x="93" y="308"/>
                  </a:lnTo>
                  <a:cubicBezTo>
                    <a:pt x="124" y="277"/>
                    <a:pt x="124" y="277"/>
                    <a:pt x="124" y="277"/>
                  </a:cubicBezTo>
                  <a:cubicBezTo>
                    <a:pt x="124" y="308"/>
                    <a:pt x="124" y="308"/>
                    <a:pt x="124" y="308"/>
                  </a:cubicBezTo>
                  <a:lnTo>
                    <a:pt x="124" y="308"/>
                  </a:lnTo>
                  <a:cubicBezTo>
                    <a:pt x="124" y="308"/>
                    <a:pt x="154" y="308"/>
                    <a:pt x="154" y="277"/>
                  </a:cubicBezTo>
                  <a:cubicBezTo>
                    <a:pt x="186" y="277"/>
                    <a:pt x="186" y="277"/>
                    <a:pt x="217" y="277"/>
                  </a:cubicBezTo>
                  <a:cubicBezTo>
                    <a:pt x="217" y="247"/>
                    <a:pt x="248" y="247"/>
                    <a:pt x="248" y="247"/>
                  </a:cubicBezTo>
                  <a:cubicBezTo>
                    <a:pt x="278" y="247"/>
                    <a:pt x="278" y="247"/>
                    <a:pt x="278" y="247"/>
                  </a:cubicBezTo>
                  <a:lnTo>
                    <a:pt x="278" y="247"/>
                  </a:lnTo>
                  <a:cubicBezTo>
                    <a:pt x="278" y="247"/>
                    <a:pt x="310" y="215"/>
                    <a:pt x="341" y="215"/>
                  </a:cubicBezTo>
                  <a:lnTo>
                    <a:pt x="372" y="185"/>
                  </a:lnTo>
                  <a:cubicBezTo>
                    <a:pt x="372" y="185"/>
                    <a:pt x="372" y="185"/>
                    <a:pt x="402" y="185"/>
                  </a:cubicBezTo>
                  <a:lnTo>
                    <a:pt x="402" y="185"/>
                  </a:lnTo>
                  <a:lnTo>
                    <a:pt x="402" y="185"/>
                  </a:lnTo>
                  <a:cubicBezTo>
                    <a:pt x="402" y="185"/>
                    <a:pt x="434" y="185"/>
                    <a:pt x="465" y="154"/>
                  </a:cubicBezTo>
                  <a:lnTo>
                    <a:pt x="465" y="154"/>
                  </a:lnTo>
                  <a:lnTo>
                    <a:pt x="465" y="154"/>
                  </a:lnTo>
                  <a:lnTo>
                    <a:pt x="465" y="124"/>
                  </a:lnTo>
                  <a:cubicBezTo>
                    <a:pt x="496" y="124"/>
                    <a:pt x="496" y="124"/>
                    <a:pt x="496" y="92"/>
                  </a:cubicBezTo>
                  <a:lnTo>
                    <a:pt x="496" y="92"/>
                  </a:lnTo>
                  <a:lnTo>
                    <a:pt x="496" y="6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1" name="Freeform 38"/>
            <p:cNvSpPr>
              <a:spLocks noChangeArrowheads="1"/>
            </p:cNvSpPr>
            <p:nvPr/>
          </p:nvSpPr>
          <p:spPr bwMode="auto">
            <a:xfrm>
              <a:off x="3322638" y="2271713"/>
              <a:ext cx="112712" cy="88900"/>
            </a:xfrm>
            <a:custGeom>
              <a:avLst/>
              <a:gdLst>
                <a:gd name="T0" fmla="*/ 63 w 312"/>
                <a:gd name="T1" fmla="*/ 153 h 248"/>
                <a:gd name="T2" fmla="*/ 63 w 312"/>
                <a:gd name="T3" fmla="*/ 153 h 248"/>
                <a:gd name="T4" fmla="*/ 63 w 312"/>
                <a:gd name="T5" fmla="*/ 153 h 248"/>
                <a:gd name="T6" fmla="*/ 63 w 312"/>
                <a:gd name="T7" fmla="*/ 153 h 248"/>
                <a:gd name="T8" fmla="*/ 63 w 312"/>
                <a:gd name="T9" fmla="*/ 153 h 248"/>
                <a:gd name="T10" fmla="*/ 93 w 312"/>
                <a:gd name="T11" fmla="*/ 123 h 248"/>
                <a:gd name="T12" fmla="*/ 93 w 312"/>
                <a:gd name="T13" fmla="*/ 123 h 248"/>
                <a:gd name="T14" fmla="*/ 124 w 312"/>
                <a:gd name="T15" fmla="*/ 123 h 248"/>
                <a:gd name="T16" fmla="*/ 124 w 312"/>
                <a:gd name="T17" fmla="*/ 123 h 248"/>
                <a:gd name="T18" fmla="*/ 124 w 312"/>
                <a:gd name="T19" fmla="*/ 123 h 248"/>
                <a:gd name="T20" fmla="*/ 155 w 312"/>
                <a:gd name="T21" fmla="*/ 153 h 248"/>
                <a:gd name="T22" fmla="*/ 187 w 312"/>
                <a:gd name="T23" fmla="*/ 153 h 248"/>
                <a:gd name="T24" fmla="*/ 187 w 312"/>
                <a:gd name="T25" fmla="*/ 153 h 248"/>
                <a:gd name="T26" fmla="*/ 217 w 312"/>
                <a:gd name="T27" fmla="*/ 184 h 248"/>
                <a:gd name="T28" fmla="*/ 217 w 312"/>
                <a:gd name="T29" fmla="*/ 184 h 248"/>
                <a:gd name="T30" fmla="*/ 217 w 312"/>
                <a:gd name="T31" fmla="*/ 184 h 248"/>
                <a:gd name="T32" fmla="*/ 217 w 312"/>
                <a:gd name="T33" fmla="*/ 184 h 248"/>
                <a:gd name="T34" fmla="*/ 217 w 312"/>
                <a:gd name="T35" fmla="*/ 184 h 248"/>
                <a:gd name="T36" fmla="*/ 217 w 312"/>
                <a:gd name="T37" fmla="*/ 184 h 248"/>
                <a:gd name="T38" fmla="*/ 187 w 312"/>
                <a:gd name="T39" fmla="*/ 215 h 248"/>
                <a:gd name="T40" fmla="*/ 187 w 312"/>
                <a:gd name="T41" fmla="*/ 215 h 248"/>
                <a:gd name="T42" fmla="*/ 187 w 312"/>
                <a:gd name="T43" fmla="*/ 215 h 248"/>
                <a:gd name="T44" fmla="*/ 187 w 312"/>
                <a:gd name="T45" fmla="*/ 215 h 248"/>
                <a:gd name="T46" fmla="*/ 248 w 312"/>
                <a:gd name="T47" fmla="*/ 215 h 248"/>
                <a:gd name="T48" fmla="*/ 248 w 312"/>
                <a:gd name="T49" fmla="*/ 247 h 248"/>
                <a:gd name="T50" fmla="*/ 279 w 312"/>
                <a:gd name="T51" fmla="*/ 247 h 248"/>
                <a:gd name="T52" fmla="*/ 311 w 312"/>
                <a:gd name="T53" fmla="*/ 247 h 248"/>
                <a:gd name="T54" fmla="*/ 279 w 312"/>
                <a:gd name="T55" fmla="*/ 215 h 248"/>
                <a:gd name="T56" fmla="*/ 279 w 312"/>
                <a:gd name="T57" fmla="*/ 215 h 248"/>
                <a:gd name="T58" fmla="*/ 248 w 312"/>
                <a:gd name="T59" fmla="*/ 184 h 248"/>
                <a:gd name="T60" fmla="*/ 248 w 312"/>
                <a:gd name="T61" fmla="*/ 184 h 248"/>
                <a:gd name="T62" fmla="*/ 248 w 312"/>
                <a:gd name="T63" fmla="*/ 153 h 248"/>
                <a:gd name="T64" fmla="*/ 248 w 312"/>
                <a:gd name="T65" fmla="*/ 153 h 248"/>
                <a:gd name="T66" fmla="*/ 248 w 312"/>
                <a:gd name="T67" fmla="*/ 153 h 248"/>
                <a:gd name="T68" fmla="*/ 248 w 312"/>
                <a:gd name="T69" fmla="*/ 123 h 248"/>
                <a:gd name="T70" fmla="*/ 248 w 312"/>
                <a:gd name="T71" fmla="*/ 123 h 248"/>
                <a:gd name="T72" fmla="*/ 217 w 312"/>
                <a:gd name="T73" fmla="*/ 91 h 248"/>
                <a:gd name="T74" fmla="*/ 187 w 312"/>
                <a:gd name="T75" fmla="*/ 61 h 248"/>
                <a:gd name="T76" fmla="*/ 155 w 312"/>
                <a:gd name="T77" fmla="*/ 30 h 248"/>
                <a:gd name="T78" fmla="*/ 155 w 312"/>
                <a:gd name="T79" fmla="*/ 30 h 248"/>
                <a:gd name="T80" fmla="*/ 155 w 312"/>
                <a:gd name="T81" fmla="*/ 30 h 248"/>
                <a:gd name="T82" fmla="*/ 124 w 312"/>
                <a:gd name="T83" fmla="*/ 0 h 248"/>
                <a:gd name="T84" fmla="*/ 124 w 312"/>
                <a:gd name="T85" fmla="*/ 30 h 248"/>
                <a:gd name="T86" fmla="*/ 63 w 312"/>
                <a:gd name="T87" fmla="*/ 30 h 248"/>
                <a:gd name="T88" fmla="*/ 63 w 312"/>
                <a:gd name="T89" fmla="*/ 30 h 248"/>
                <a:gd name="T90" fmla="*/ 31 w 312"/>
                <a:gd name="T91" fmla="*/ 61 h 248"/>
                <a:gd name="T92" fmla="*/ 31 w 312"/>
                <a:gd name="T93" fmla="*/ 61 h 248"/>
                <a:gd name="T94" fmla="*/ 0 w 312"/>
                <a:gd name="T95" fmla="*/ 123 h 248"/>
                <a:gd name="T96" fmla="*/ 31 w 312"/>
                <a:gd name="T97" fmla="*/ 123 h 248"/>
                <a:gd name="T98" fmla="*/ 31 w 312"/>
                <a:gd name="T99" fmla="*/ 123 h 248"/>
                <a:gd name="T100" fmla="*/ 63 w 312"/>
                <a:gd name="T101" fmla="*/ 15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2" h="248">
                  <a:moveTo>
                    <a:pt x="63" y="153"/>
                  </a:moveTo>
                  <a:lnTo>
                    <a:pt x="63" y="153"/>
                  </a:lnTo>
                  <a:lnTo>
                    <a:pt x="63" y="153"/>
                  </a:lnTo>
                  <a:lnTo>
                    <a:pt x="63" y="153"/>
                  </a:lnTo>
                  <a:lnTo>
                    <a:pt x="63" y="153"/>
                  </a:lnTo>
                  <a:cubicBezTo>
                    <a:pt x="93" y="153"/>
                    <a:pt x="93" y="123"/>
                    <a:pt x="93" y="123"/>
                  </a:cubicBezTo>
                  <a:lnTo>
                    <a:pt x="93" y="123"/>
                  </a:lnTo>
                  <a:lnTo>
                    <a:pt x="124" y="123"/>
                  </a:lnTo>
                  <a:lnTo>
                    <a:pt x="124" y="123"/>
                  </a:lnTo>
                  <a:lnTo>
                    <a:pt x="124" y="123"/>
                  </a:lnTo>
                  <a:cubicBezTo>
                    <a:pt x="155" y="123"/>
                    <a:pt x="155" y="153"/>
                    <a:pt x="155" y="153"/>
                  </a:cubicBezTo>
                  <a:cubicBezTo>
                    <a:pt x="187" y="153"/>
                    <a:pt x="187" y="153"/>
                    <a:pt x="187" y="153"/>
                  </a:cubicBezTo>
                  <a:lnTo>
                    <a:pt x="187" y="153"/>
                  </a:lnTo>
                  <a:cubicBezTo>
                    <a:pt x="187" y="153"/>
                    <a:pt x="187" y="184"/>
                    <a:pt x="217" y="184"/>
                  </a:cubicBezTo>
                  <a:lnTo>
                    <a:pt x="217" y="184"/>
                  </a:lnTo>
                  <a:lnTo>
                    <a:pt x="217" y="184"/>
                  </a:lnTo>
                  <a:lnTo>
                    <a:pt x="217" y="184"/>
                  </a:lnTo>
                  <a:lnTo>
                    <a:pt x="217" y="184"/>
                  </a:lnTo>
                  <a:lnTo>
                    <a:pt x="217" y="184"/>
                  </a:lnTo>
                  <a:cubicBezTo>
                    <a:pt x="217" y="184"/>
                    <a:pt x="217" y="215"/>
                    <a:pt x="187" y="215"/>
                  </a:cubicBezTo>
                  <a:lnTo>
                    <a:pt x="187" y="215"/>
                  </a:lnTo>
                  <a:lnTo>
                    <a:pt x="187" y="215"/>
                  </a:lnTo>
                  <a:lnTo>
                    <a:pt x="187" y="215"/>
                  </a:lnTo>
                  <a:cubicBezTo>
                    <a:pt x="217" y="215"/>
                    <a:pt x="217" y="215"/>
                    <a:pt x="248" y="215"/>
                  </a:cubicBezTo>
                  <a:cubicBezTo>
                    <a:pt x="248" y="247"/>
                    <a:pt x="248" y="247"/>
                    <a:pt x="248" y="247"/>
                  </a:cubicBezTo>
                  <a:lnTo>
                    <a:pt x="279" y="247"/>
                  </a:lnTo>
                  <a:cubicBezTo>
                    <a:pt x="279" y="247"/>
                    <a:pt x="279" y="247"/>
                    <a:pt x="311" y="247"/>
                  </a:cubicBezTo>
                  <a:cubicBezTo>
                    <a:pt x="279" y="247"/>
                    <a:pt x="279" y="247"/>
                    <a:pt x="279" y="215"/>
                  </a:cubicBezTo>
                  <a:lnTo>
                    <a:pt x="279" y="215"/>
                  </a:lnTo>
                  <a:cubicBezTo>
                    <a:pt x="279" y="215"/>
                    <a:pt x="248" y="215"/>
                    <a:pt x="248" y="184"/>
                  </a:cubicBezTo>
                  <a:lnTo>
                    <a:pt x="248" y="184"/>
                  </a:lnTo>
                  <a:lnTo>
                    <a:pt x="248" y="153"/>
                  </a:lnTo>
                  <a:lnTo>
                    <a:pt x="248" y="153"/>
                  </a:lnTo>
                  <a:lnTo>
                    <a:pt x="248" y="153"/>
                  </a:lnTo>
                  <a:lnTo>
                    <a:pt x="248" y="123"/>
                  </a:lnTo>
                  <a:lnTo>
                    <a:pt x="248" y="123"/>
                  </a:lnTo>
                  <a:cubicBezTo>
                    <a:pt x="248" y="123"/>
                    <a:pt x="217" y="123"/>
                    <a:pt x="217" y="91"/>
                  </a:cubicBezTo>
                  <a:lnTo>
                    <a:pt x="187" y="61"/>
                  </a:lnTo>
                  <a:cubicBezTo>
                    <a:pt x="187" y="61"/>
                    <a:pt x="187" y="61"/>
                    <a:pt x="155" y="30"/>
                  </a:cubicBezTo>
                  <a:lnTo>
                    <a:pt x="155" y="30"/>
                  </a:lnTo>
                  <a:lnTo>
                    <a:pt x="155" y="30"/>
                  </a:lnTo>
                  <a:lnTo>
                    <a:pt x="124" y="0"/>
                  </a:lnTo>
                  <a:cubicBezTo>
                    <a:pt x="124" y="0"/>
                    <a:pt x="124" y="0"/>
                    <a:pt x="124" y="30"/>
                  </a:cubicBezTo>
                  <a:cubicBezTo>
                    <a:pt x="93" y="30"/>
                    <a:pt x="93" y="30"/>
                    <a:pt x="63" y="30"/>
                  </a:cubicBezTo>
                  <a:lnTo>
                    <a:pt x="63" y="30"/>
                  </a:lnTo>
                  <a:lnTo>
                    <a:pt x="31" y="61"/>
                  </a:lnTo>
                  <a:lnTo>
                    <a:pt x="31" y="61"/>
                  </a:lnTo>
                  <a:cubicBezTo>
                    <a:pt x="31" y="91"/>
                    <a:pt x="31" y="91"/>
                    <a:pt x="0" y="123"/>
                  </a:cubicBezTo>
                  <a:cubicBezTo>
                    <a:pt x="31" y="123"/>
                    <a:pt x="31" y="123"/>
                    <a:pt x="31" y="123"/>
                  </a:cubicBezTo>
                  <a:lnTo>
                    <a:pt x="31" y="123"/>
                  </a:lnTo>
                  <a:cubicBezTo>
                    <a:pt x="31" y="123"/>
                    <a:pt x="31" y="153"/>
                    <a:pt x="63" y="15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2" name="Freeform 39"/>
            <p:cNvSpPr>
              <a:spLocks noChangeArrowheads="1"/>
            </p:cNvSpPr>
            <p:nvPr/>
          </p:nvSpPr>
          <p:spPr bwMode="auto">
            <a:xfrm>
              <a:off x="3411538" y="2427288"/>
              <a:ext cx="33337" cy="55562"/>
            </a:xfrm>
            <a:custGeom>
              <a:avLst/>
              <a:gdLst>
                <a:gd name="T0" fmla="*/ 93 w 94"/>
                <a:gd name="T1" fmla="*/ 93 h 156"/>
                <a:gd name="T2" fmla="*/ 93 w 94"/>
                <a:gd name="T3" fmla="*/ 93 h 156"/>
                <a:gd name="T4" fmla="*/ 93 w 94"/>
                <a:gd name="T5" fmla="*/ 93 h 156"/>
                <a:gd name="T6" fmla="*/ 93 w 94"/>
                <a:gd name="T7" fmla="*/ 63 h 156"/>
                <a:gd name="T8" fmla="*/ 93 w 94"/>
                <a:gd name="T9" fmla="*/ 63 h 156"/>
                <a:gd name="T10" fmla="*/ 63 w 94"/>
                <a:gd name="T11" fmla="*/ 0 h 156"/>
                <a:gd name="T12" fmla="*/ 63 w 94"/>
                <a:gd name="T13" fmla="*/ 0 h 156"/>
                <a:gd name="T14" fmla="*/ 63 w 94"/>
                <a:gd name="T15" fmla="*/ 0 h 156"/>
                <a:gd name="T16" fmla="*/ 63 w 94"/>
                <a:gd name="T17" fmla="*/ 0 h 156"/>
                <a:gd name="T18" fmla="*/ 31 w 94"/>
                <a:gd name="T19" fmla="*/ 31 h 156"/>
                <a:gd name="T20" fmla="*/ 0 w 94"/>
                <a:gd name="T21" fmla="*/ 63 h 156"/>
                <a:gd name="T22" fmla="*/ 0 w 94"/>
                <a:gd name="T23" fmla="*/ 63 h 156"/>
                <a:gd name="T24" fmla="*/ 0 w 94"/>
                <a:gd name="T25" fmla="*/ 93 h 156"/>
                <a:gd name="T26" fmla="*/ 0 w 94"/>
                <a:gd name="T27" fmla="*/ 93 h 156"/>
                <a:gd name="T28" fmla="*/ 0 w 94"/>
                <a:gd name="T29" fmla="*/ 93 h 156"/>
                <a:gd name="T30" fmla="*/ 31 w 94"/>
                <a:gd name="T31" fmla="*/ 124 h 156"/>
                <a:gd name="T32" fmla="*/ 31 w 94"/>
                <a:gd name="T33" fmla="*/ 124 h 156"/>
                <a:gd name="T34" fmla="*/ 31 w 94"/>
                <a:gd name="T35" fmla="*/ 155 h 156"/>
                <a:gd name="T36" fmla="*/ 93 w 94"/>
                <a:gd name="T37" fmla="*/ 124 h 156"/>
                <a:gd name="T38" fmla="*/ 93 w 94"/>
                <a:gd name="T39"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6">
                  <a:moveTo>
                    <a:pt x="93" y="93"/>
                  </a:moveTo>
                  <a:lnTo>
                    <a:pt x="93" y="93"/>
                  </a:lnTo>
                  <a:lnTo>
                    <a:pt x="93" y="93"/>
                  </a:lnTo>
                  <a:cubicBezTo>
                    <a:pt x="93" y="63"/>
                    <a:pt x="93" y="63"/>
                    <a:pt x="93" y="63"/>
                  </a:cubicBezTo>
                  <a:lnTo>
                    <a:pt x="93" y="63"/>
                  </a:lnTo>
                  <a:cubicBezTo>
                    <a:pt x="93" y="63"/>
                    <a:pt x="63" y="31"/>
                    <a:pt x="63" y="0"/>
                  </a:cubicBezTo>
                  <a:lnTo>
                    <a:pt x="63" y="0"/>
                  </a:lnTo>
                  <a:lnTo>
                    <a:pt x="63" y="0"/>
                  </a:lnTo>
                  <a:lnTo>
                    <a:pt x="63" y="0"/>
                  </a:lnTo>
                  <a:cubicBezTo>
                    <a:pt x="31" y="0"/>
                    <a:pt x="31" y="31"/>
                    <a:pt x="31" y="31"/>
                  </a:cubicBezTo>
                  <a:cubicBezTo>
                    <a:pt x="31" y="31"/>
                    <a:pt x="0" y="31"/>
                    <a:pt x="0" y="63"/>
                  </a:cubicBezTo>
                  <a:lnTo>
                    <a:pt x="0" y="63"/>
                  </a:lnTo>
                  <a:cubicBezTo>
                    <a:pt x="0" y="63"/>
                    <a:pt x="0" y="63"/>
                    <a:pt x="0" y="93"/>
                  </a:cubicBezTo>
                  <a:lnTo>
                    <a:pt x="0" y="93"/>
                  </a:lnTo>
                  <a:lnTo>
                    <a:pt x="0" y="93"/>
                  </a:lnTo>
                  <a:lnTo>
                    <a:pt x="31" y="124"/>
                  </a:lnTo>
                  <a:lnTo>
                    <a:pt x="31" y="124"/>
                  </a:lnTo>
                  <a:cubicBezTo>
                    <a:pt x="31" y="124"/>
                    <a:pt x="31" y="124"/>
                    <a:pt x="31" y="155"/>
                  </a:cubicBezTo>
                  <a:cubicBezTo>
                    <a:pt x="63" y="124"/>
                    <a:pt x="63" y="124"/>
                    <a:pt x="93" y="124"/>
                  </a:cubicBezTo>
                  <a:lnTo>
                    <a:pt x="93"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3" name="Freeform 40"/>
            <p:cNvSpPr>
              <a:spLocks noChangeArrowheads="1"/>
            </p:cNvSpPr>
            <p:nvPr/>
          </p:nvSpPr>
          <p:spPr bwMode="auto">
            <a:xfrm>
              <a:off x="3378200" y="2371725"/>
              <a:ext cx="123825" cy="100013"/>
            </a:xfrm>
            <a:custGeom>
              <a:avLst/>
              <a:gdLst>
                <a:gd name="T0" fmla="*/ 93 w 342"/>
                <a:gd name="T1" fmla="*/ 124 h 280"/>
                <a:gd name="T2" fmla="*/ 124 w 342"/>
                <a:gd name="T3" fmla="*/ 94 h 280"/>
                <a:gd name="T4" fmla="*/ 156 w 342"/>
                <a:gd name="T5" fmla="*/ 94 h 280"/>
                <a:gd name="T6" fmla="*/ 217 w 342"/>
                <a:gd name="T7" fmla="*/ 155 h 280"/>
                <a:gd name="T8" fmla="*/ 248 w 342"/>
                <a:gd name="T9" fmla="*/ 186 h 280"/>
                <a:gd name="T10" fmla="*/ 280 w 342"/>
                <a:gd name="T11" fmla="*/ 218 h 280"/>
                <a:gd name="T12" fmla="*/ 280 w 342"/>
                <a:gd name="T13" fmla="*/ 248 h 280"/>
                <a:gd name="T14" fmla="*/ 310 w 342"/>
                <a:gd name="T15" fmla="*/ 248 h 280"/>
                <a:gd name="T16" fmla="*/ 310 w 342"/>
                <a:gd name="T17" fmla="*/ 248 h 280"/>
                <a:gd name="T18" fmla="*/ 310 w 342"/>
                <a:gd name="T19" fmla="*/ 248 h 280"/>
                <a:gd name="T20" fmla="*/ 310 w 342"/>
                <a:gd name="T21" fmla="*/ 218 h 280"/>
                <a:gd name="T22" fmla="*/ 341 w 342"/>
                <a:gd name="T23" fmla="*/ 186 h 280"/>
                <a:gd name="T24" fmla="*/ 310 w 342"/>
                <a:gd name="T25" fmla="*/ 155 h 280"/>
                <a:gd name="T26" fmla="*/ 310 w 342"/>
                <a:gd name="T27" fmla="*/ 124 h 280"/>
                <a:gd name="T28" fmla="*/ 310 w 342"/>
                <a:gd name="T29" fmla="*/ 94 h 280"/>
                <a:gd name="T30" fmla="*/ 310 w 342"/>
                <a:gd name="T31" fmla="*/ 62 h 280"/>
                <a:gd name="T32" fmla="*/ 310 w 342"/>
                <a:gd name="T33" fmla="*/ 62 h 280"/>
                <a:gd name="T34" fmla="*/ 280 w 342"/>
                <a:gd name="T35" fmla="*/ 31 h 280"/>
                <a:gd name="T36" fmla="*/ 280 w 342"/>
                <a:gd name="T37" fmla="*/ 31 h 280"/>
                <a:gd name="T38" fmla="*/ 217 w 342"/>
                <a:gd name="T39" fmla="*/ 31 h 280"/>
                <a:gd name="T40" fmla="*/ 217 w 342"/>
                <a:gd name="T41" fmla="*/ 31 h 280"/>
                <a:gd name="T42" fmla="*/ 186 w 342"/>
                <a:gd name="T43" fmla="*/ 31 h 280"/>
                <a:gd name="T44" fmla="*/ 186 w 342"/>
                <a:gd name="T45" fmla="*/ 31 h 280"/>
                <a:gd name="T46" fmla="*/ 156 w 342"/>
                <a:gd name="T47" fmla="*/ 31 h 280"/>
                <a:gd name="T48" fmla="*/ 124 w 342"/>
                <a:gd name="T49" fmla="*/ 31 h 280"/>
                <a:gd name="T50" fmla="*/ 62 w 342"/>
                <a:gd name="T51" fmla="*/ 0 h 280"/>
                <a:gd name="T52" fmla="*/ 62 w 342"/>
                <a:gd name="T53" fmla="*/ 0 h 280"/>
                <a:gd name="T54" fmla="*/ 62 w 342"/>
                <a:gd name="T55" fmla="*/ 31 h 280"/>
                <a:gd name="T56" fmla="*/ 62 w 342"/>
                <a:gd name="T57" fmla="*/ 31 h 280"/>
                <a:gd name="T58" fmla="*/ 32 w 342"/>
                <a:gd name="T59" fmla="*/ 62 h 280"/>
                <a:gd name="T60" fmla="*/ 0 w 342"/>
                <a:gd name="T61" fmla="*/ 62 h 280"/>
                <a:gd name="T62" fmla="*/ 0 w 342"/>
                <a:gd name="T63" fmla="*/ 62 h 280"/>
                <a:gd name="T64" fmla="*/ 62 w 342"/>
                <a:gd name="T65" fmla="*/ 124 h 280"/>
                <a:gd name="T66" fmla="*/ 62 w 342"/>
                <a:gd name="T67" fmla="*/ 124 h 280"/>
                <a:gd name="T68" fmla="*/ 62 w 342"/>
                <a:gd name="T69" fmla="*/ 155 h 280"/>
                <a:gd name="T70" fmla="*/ 62 w 342"/>
                <a:gd name="T71" fmla="*/ 155 h 280"/>
                <a:gd name="T72" fmla="*/ 93 w 342"/>
                <a:gd name="T73"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2" h="280">
                  <a:moveTo>
                    <a:pt x="93" y="124"/>
                  </a:moveTo>
                  <a:lnTo>
                    <a:pt x="93" y="124"/>
                  </a:lnTo>
                  <a:cubicBezTo>
                    <a:pt x="93" y="124"/>
                    <a:pt x="93" y="124"/>
                    <a:pt x="124" y="124"/>
                  </a:cubicBezTo>
                  <a:lnTo>
                    <a:pt x="124" y="94"/>
                  </a:lnTo>
                  <a:cubicBezTo>
                    <a:pt x="124" y="94"/>
                    <a:pt x="124" y="94"/>
                    <a:pt x="156" y="94"/>
                  </a:cubicBezTo>
                  <a:lnTo>
                    <a:pt x="156" y="94"/>
                  </a:lnTo>
                  <a:cubicBezTo>
                    <a:pt x="186" y="94"/>
                    <a:pt x="186" y="124"/>
                    <a:pt x="217" y="124"/>
                  </a:cubicBezTo>
                  <a:cubicBezTo>
                    <a:pt x="217" y="155"/>
                    <a:pt x="217" y="155"/>
                    <a:pt x="217" y="155"/>
                  </a:cubicBezTo>
                  <a:cubicBezTo>
                    <a:pt x="217" y="155"/>
                    <a:pt x="217" y="186"/>
                    <a:pt x="217" y="218"/>
                  </a:cubicBezTo>
                  <a:cubicBezTo>
                    <a:pt x="248" y="186"/>
                    <a:pt x="248" y="186"/>
                    <a:pt x="248" y="186"/>
                  </a:cubicBezTo>
                  <a:lnTo>
                    <a:pt x="280" y="218"/>
                  </a:lnTo>
                  <a:lnTo>
                    <a:pt x="280" y="218"/>
                  </a:lnTo>
                  <a:lnTo>
                    <a:pt x="280" y="248"/>
                  </a:lnTo>
                  <a:lnTo>
                    <a:pt x="280" y="248"/>
                  </a:lnTo>
                  <a:lnTo>
                    <a:pt x="280" y="279"/>
                  </a:lnTo>
                  <a:cubicBezTo>
                    <a:pt x="310" y="248"/>
                    <a:pt x="310" y="248"/>
                    <a:pt x="310" y="248"/>
                  </a:cubicBezTo>
                  <a:lnTo>
                    <a:pt x="310" y="248"/>
                  </a:lnTo>
                  <a:lnTo>
                    <a:pt x="310" y="248"/>
                  </a:lnTo>
                  <a:lnTo>
                    <a:pt x="310" y="248"/>
                  </a:lnTo>
                  <a:lnTo>
                    <a:pt x="310" y="248"/>
                  </a:lnTo>
                  <a:cubicBezTo>
                    <a:pt x="310" y="248"/>
                    <a:pt x="310" y="248"/>
                    <a:pt x="310" y="218"/>
                  </a:cubicBezTo>
                  <a:lnTo>
                    <a:pt x="310" y="218"/>
                  </a:lnTo>
                  <a:cubicBezTo>
                    <a:pt x="310" y="218"/>
                    <a:pt x="310" y="218"/>
                    <a:pt x="341" y="218"/>
                  </a:cubicBezTo>
                  <a:cubicBezTo>
                    <a:pt x="341" y="218"/>
                    <a:pt x="341" y="218"/>
                    <a:pt x="341" y="186"/>
                  </a:cubicBezTo>
                  <a:lnTo>
                    <a:pt x="341" y="186"/>
                  </a:lnTo>
                  <a:cubicBezTo>
                    <a:pt x="310" y="186"/>
                    <a:pt x="310" y="155"/>
                    <a:pt x="310" y="155"/>
                  </a:cubicBezTo>
                  <a:lnTo>
                    <a:pt x="310" y="124"/>
                  </a:lnTo>
                  <a:lnTo>
                    <a:pt x="310" y="124"/>
                  </a:lnTo>
                  <a:cubicBezTo>
                    <a:pt x="310" y="94"/>
                    <a:pt x="310" y="94"/>
                    <a:pt x="310" y="94"/>
                  </a:cubicBezTo>
                  <a:lnTo>
                    <a:pt x="310" y="94"/>
                  </a:lnTo>
                  <a:lnTo>
                    <a:pt x="310" y="62"/>
                  </a:lnTo>
                  <a:lnTo>
                    <a:pt x="310" y="62"/>
                  </a:lnTo>
                  <a:lnTo>
                    <a:pt x="310" y="62"/>
                  </a:lnTo>
                  <a:lnTo>
                    <a:pt x="310" y="62"/>
                  </a:lnTo>
                  <a:cubicBezTo>
                    <a:pt x="280" y="31"/>
                    <a:pt x="280" y="31"/>
                    <a:pt x="280" y="0"/>
                  </a:cubicBezTo>
                  <a:cubicBezTo>
                    <a:pt x="280" y="31"/>
                    <a:pt x="280" y="31"/>
                    <a:pt x="280" y="31"/>
                  </a:cubicBezTo>
                  <a:lnTo>
                    <a:pt x="280" y="31"/>
                  </a:lnTo>
                  <a:lnTo>
                    <a:pt x="280" y="31"/>
                  </a:lnTo>
                  <a:cubicBezTo>
                    <a:pt x="248" y="31"/>
                    <a:pt x="248" y="31"/>
                    <a:pt x="248" y="31"/>
                  </a:cubicBezTo>
                  <a:cubicBezTo>
                    <a:pt x="217" y="31"/>
                    <a:pt x="217" y="31"/>
                    <a:pt x="217" y="31"/>
                  </a:cubicBezTo>
                  <a:lnTo>
                    <a:pt x="217" y="31"/>
                  </a:lnTo>
                  <a:lnTo>
                    <a:pt x="217" y="31"/>
                  </a:lnTo>
                  <a:cubicBezTo>
                    <a:pt x="217" y="31"/>
                    <a:pt x="217" y="31"/>
                    <a:pt x="186" y="31"/>
                  </a:cubicBezTo>
                  <a:lnTo>
                    <a:pt x="186" y="31"/>
                  </a:lnTo>
                  <a:lnTo>
                    <a:pt x="186" y="31"/>
                  </a:lnTo>
                  <a:lnTo>
                    <a:pt x="186" y="31"/>
                  </a:lnTo>
                  <a:cubicBezTo>
                    <a:pt x="186" y="31"/>
                    <a:pt x="186" y="31"/>
                    <a:pt x="156" y="31"/>
                  </a:cubicBezTo>
                  <a:lnTo>
                    <a:pt x="156" y="31"/>
                  </a:lnTo>
                  <a:cubicBezTo>
                    <a:pt x="156" y="31"/>
                    <a:pt x="156" y="31"/>
                    <a:pt x="124" y="31"/>
                  </a:cubicBezTo>
                  <a:lnTo>
                    <a:pt x="124" y="31"/>
                  </a:lnTo>
                  <a:cubicBezTo>
                    <a:pt x="124" y="31"/>
                    <a:pt x="93" y="31"/>
                    <a:pt x="93" y="0"/>
                  </a:cubicBezTo>
                  <a:cubicBezTo>
                    <a:pt x="93" y="0"/>
                    <a:pt x="93" y="0"/>
                    <a:pt x="62" y="0"/>
                  </a:cubicBezTo>
                  <a:lnTo>
                    <a:pt x="62" y="0"/>
                  </a:lnTo>
                  <a:lnTo>
                    <a:pt x="62" y="0"/>
                  </a:lnTo>
                  <a:lnTo>
                    <a:pt x="62" y="0"/>
                  </a:lnTo>
                  <a:cubicBezTo>
                    <a:pt x="62" y="0"/>
                    <a:pt x="62" y="0"/>
                    <a:pt x="62" y="31"/>
                  </a:cubicBezTo>
                  <a:lnTo>
                    <a:pt x="62" y="31"/>
                  </a:lnTo>
                  <a:lnTo>
                    <a:pt x="62" y="31"/>
                  </a:lnTo>
                  <a:cubicBezTo>
                    <a:pt x="62" y="62"/>
                    <a:pt x="32" y="62"/>
                    <a:pt x="32" y="62"/>
                  </a:cubicBezTo>
                  <a:lnTo>
                    <a:pt x="32" y="62"/>
                  </a:lnTo>
                  <a:lnTo>
                    <a:pt x="0" y="62"/>
                  </a:lnTo>
                  <a:lnTo>
                    <a:pt x="0" y="62"/>
                  </a:lnTo>
                  <a:lnTo>
                    <a:pt x="0" y="62"/>
                  </a:lnTo>
                  <a:lnTo>
                    <a:pt x="0" y="62"/>
                  </a:lnTo>
                  <a:lnTo>
                    <a:pt x="0" y="62"/>
                  </a:lnTo>
                  <a:cubicBezTo>
                    <a:pt x="32" y="94"/>
                    <a:pt x="32" y="94"/>
                    <a:pt x="62" y="124"/>
                  </a:cubicBezTo>
                  <a:lnTo>
                    <a:pt x="62" y="124"/>
                  </a:lnTo>
                  <a:lnTo>
                    <a:pt x="62" y="124"/>
                  </a:lnTo>
                  <a:cubicBezTo>
                    <a:pt x="62" y="155"/>
                    <a:pt x="62" y="155"/>
                    <a:pt x="62" y="155"/>
                  </a:cubicBezTo>
                  <a:lnTo>
                    <a:pt x="62" y="155"/>
                  </a:lnTo>
                  <a:lnTo>
                    <a:pt x="62" y="155"/>
                  </a:lnTo>
                  <a:lnTo>
                    <a:pt x="62" y="155"/>
                  </a:lnTo>
                  <a:lnTo>
                    <a:pt x="62" y="124"/>
                  </a:lnTo>
                  <a:lnTo>
                    <a:pt x="93" y="124"/>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4" name="Freeform 41"/>
            <p:cNvSpPr>
              <a:spLocks noChangeArrowheads="1"/>
            </p:cNvSpPr>
            <p:nvPr/>
          </p:nvSpPr>
          <p:spPr bwMode="auto">
            <a:xfrm>
              <a:off x="3344863" y="2371725"/>
              <a:ext cx="33337" cy="11113"/>
            </a:xfrm>
            <a:custGeom>
              <a:avLst/>
              <a:gdLst>
                <a:gd name="T0" fmla="*/ 92 w 93"/>
                <a:gd name="T1" fmla="*/ 0 h 32"/>
                <a:gd name="T2" fmla="*/ 92 w 93"/>
                <a:gd name="T3" fmla="*/ 0 h 32"/>
                <a:gd name="T4" fmla="*/ 92 w 93"/>
                <a:gd name="T5" fmla="*/ 0 h 32"/>
                <a:gd name="T6" fmla="*/ 92 w 93"/>
                <a:gd name="T7" fmla="*/ 0 h 32"/>
                <a:gd name="T8" fmla="*/ 30 w 93"/>
                <a:gd name="T9" fmla="*/ 0 h 32"/>
                <a:gd name="T10" fmla="*/ 0 w 93"/>
                <a:gd name="T11" fmla="*/ 0 h 32"/>
                <a:gd name="T12" fmla="*/ 30 w 93"/>
                <a:gd name="T13" fmla="*/ 0 h 32"/>
                <a:gd name="T14" fmla="*/ 30 w 93"/>
                <a:gd name="T15" fmla="*/ 31 h 32"/>
                <a:gd name="T16" fmla="*/ 30 w 93"/>
                <a:gd name="T17" fmla="*/ 31 h 32"/>
                <a:gd name="T18" fmla="*/ 61 w 93"/>
                <a:gd name="T19" fmla="*/ 31 h 32"/>
                <a:gd name="T20" fmla="*/ 61 w 93"/>
                <a:gd name="T21" fmla="*/ 31 h 32"/>
                <a:gd name="T22" fmla="*/ 92 w 9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92" y="0"/>
                  </a:moveTo>
                  <a:lnTo>
                    <a:pt x="92" y="0"/>
                  </a:lnTo>
                  <a:lnTo>
                    <a:pt x="92" y="0"/>
                  </a:lnTo>
                  <a:lnTo>
                    <a:pt x="92" y="0"/>
                  </a:lnTo>
                  <a:cubicBezTo>
                    <a:pt x="61" y="0"/>
                    <a:pt x="30" y="0"/>
                    <a:pt x="30" y="0"/>
                  </a:cubicBezTo>
                  <a:lnTo>
                    <a:pt x="0" y="0"/>
                  </a:lnTo>
                  <a:lnTo>
                    <a:pt x="30" y="0"/>
                  </a:lnTo>
                  <a:lnTo>
                    <a:pt x="30" y="31"/>
                  </a:lnTo>
                  <a:lnTo>
                    <a:pt x="30" y="31"/>
                  </a:lnTo>
                  <a:cubicBezTo>
                    <a:pt x="61" y="31"/>
                    <a:pt x="61" y="31"/>
                    <a:pt x="61" y="31"/>
                  </a:cubicBezTo>
                  <a:lnTo>
                    <a:pt x="61" y="31"/>
                  </a:lnTo>
                  <a:cubicBezTo>
                    <a:pt x="61" y="0"/>
                    <a:pt x="92" y="0"/>
                    <a:pt x="9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5" name="Freeform 42"/>
            <p:cNvSpPr>
              <a:spLocks noChangeArrowheads="1"/>
            </p:cNvSpPr>
            <p:nvPr/>
          </p:nvSpPr>
          <p:spPr bwMode="auto">
            <a:xfrm>
              <a:off x="3602038" y="2405063"/>
              <a:ext cx="66675" cy="133350"/>
            </a:xfrm>
            <a:custGeom>
              <a:avLst/>
              <a:gdLst>
                <a:gd name="T0" fmla="*/ 186 w 187"/>
                <a:gd name="T1" fmla="*/ 248 h 372"/>
                <a:gd name="T2" fmla="*/ 186 w 187"/>
                <a:gd name="T3" fmla="*/ 248 h 372"/>
                <a:gd name="T4" fmla="*/ 186 w 187"/>
                <a:gd name="T5" fmla="*/ 248 h 372"/>
                <a:gd name="T6" fmla="*/ 186 w 187"/>
                <a:gd name="T7" fmla="*/ 216 h 372"/>
                <a:gd name="T8" fmla="*/ 186 w 187"/>
                <a:gd name="T9" fmla="*/ 216 h 372"/>
                <a:gd name="T10" fmla="*/ 186 w 187"/>
                <a:gd name="T11" fmla="*/ 185 h 372"/>
                <a:gd name="T12" fmla="*/ 186 w 187"/>
                <a:gd name="T13" fmla="*/ 185 h 372"/>
                <a:gd name="T14" fmla="*/ 186 w 187"/>
                <a:gd name="T15" fmla="*/ 154 h 372"/>
                <a:gd name="T16" fmla="*/ 186 w 187"/>
                <a:gd name="T17" fmla="*/ 154 h 372"/>
                <a:gd name="T18" fmla="*/ 186 w 187"/>
                <a:gd name="T19" fmla="*/ 92 h 372"/>
                <a:gd name="T20" fmla="*/ 156 w 187"/>
                <a:gd name="T21" fmla="*/ 92 h 372"/>
                <a:gd name="T22" fmla="*/ 156 w 187"/>
                <a:gd name="T23" fmla="*/ 92 h 372"/>
                <a:gd name="T24" fmla="*/ 156 w 187"/>
                <a:gd name="T25" fmla="*/ 61 h 372"/>
                <a:gd name="T26" fmla="*/ 156 w 187"/>
                <a:gd name="T27" fmla="*/ 30 h 372"/>
                <a:gd name="T28" fmla="*/ 156 w 187"/>
                <a:gd name="T29" fmla="*/ 0 h 372"/>
                <a:gd name="T30" fmla="*/ 62 w 187"/>
                <a:gd name="T31" fmla="*/ 0 h 372"/>
                <a:gd name="T32" fmla="*/ 32 w 187"/>
                <a:gd name="T33" fmla="*/ 0 h 372"/>
                <a:gd name="T34" fmla="*/ 62 w 187"/>
                <a:gd name="T35" fmla="*/ 30 h 372"/>
                <a:gd name="T36" fmla="*/ 62 w 187"/>
                <a:gd name="T37" fmla="*/ 30 h 372"/>
                <a:gd name="T38" fmla="*/ 62 w 187"/>
                <a:gd name="T39" fmla="*/ 61 h 372"/>
                <a:gd name="T40" fmla="*/ 32 w 187"/>
                <a:gd name="T41" fmla="*/ 61 h 372"/>
                <a:gd name="T42" fmla="*/ 32 w 187"/>
                <a:gd name="T43" fmla="*/ 92 h 372"/>
                <a:gd name="T44" fmla="*/ 32 w 187"/>
                <a:gd name="T45" fmla="*/ 92 h 372"/>
                <a:gd name="T46" fmla="*/ 62 w 187"/>
                <a:gd name="T47" fmla="*/ 124 h 372"/>
                <a:gd name="T48" fmla="*/ 62 w 187"/>
                <a:gd name="T49" fmla="*/ 124 h 372"/>
                <a:gd name="T50" fmla="*/ 62 w 187"/>
                <a:gd name="T51" fmla="*/ 124 h 372"/>
                <a:gd name="T52" fmla="*/ 62 w 187"/>
                <a:gd name="T53" fmla="*/ 154 h 372"/>
                <a:gd name="T54" fmla="*/ 62 w 187"/>
                <a:gd name="T55" fmla="*/ 154 h 372"/>
                <a:gd name="T56" fmla="*/ 32 w 187"/>
                <a:gd name="T57" fmla="*/ 216 h 372"/>
                <a:gd name="T58" fmla="*/ 32 w 187"/>
                <a:gd name="T59" fmla="*/ 216 h 372"/>
                <a:gd name="T60" fmla="*/ 32 w 187"/>
                <a:gd name="T61" fmla="*/ 216 h 372"/>
                <a:gd name="T62" fmla="*/ 32 w 187"/>
                <a:gd name="T63" fmla="*/ 216 h 372"/>
                <a:gd name="T64" fmla="*/ 32 w 187"/>
                <a:gd name="T65" fmla="*/ 216 h 372"/>
                <a:gd name="T66" fmla="*/ 32 w 187"/>
                <a:gd name="T67" fmla="*/ 216 h 372"/>
                <a:gd name="T68" fmla="*/ 0 w 187"/>
                <a:gd name="T69" fmla="*/ 278 h 372"/>
                <a:gd name="T70" fmla="*/ 0 w 187"/>
                <a:gd name="T71" fmla="*/ 278 h 372"/>
                <a:gd name="T72" fmla="*/ 32 w 187"/>
                <a:gd name="T73" fmla="*/ 278 h 372"/>
                <a:gd name="T74" fmla="*/ 32 w 187"/>
                <a:gd name="T75" fmla="*/ 309 h 372"/>
                <a:gd name="T76" fmla="*/ 32 w 187"/>
                <a:gd name="T77" fmla="*/ 309 h 372"/>
                <a:gd name="T78" fmla="*/ 32 w 187"/>
                <a:gd name="T79" fmla="*/ 340 h 372"/>
                <a:gd name="T80" fmla="*/ 32 w 187"/>
                <a:gd name="T81" fmla="*/ 340 h 372"/>
                <a:gd name="T82" fmla="*/ 62 w 187"/>
                <a:gd name="T83" fmla="*/ 371 h 372"/>
                <a:gd name="T84" fmla="*/ 62 w 187"/>
                <a:gd name="T85" fmla="*/ 371 h 372"/>
                <a:gd name="T86" fmla="*/ 62 w 187"/>
                <a:gd name="T87" fmla="*/ 340 h 372"/>
                <a:gd name="T88" fmla="*/ 156 w 187"/>
                <a:gd name="T89" fmla="*/ 309 h 372"/>
                <a:gd name="T90" fmla="*/ 156 w 187"/>
                <a:gd name="T91" fmla="*/ 309 h 372"/>
                <a:gd name="T92" fmla="*/ 186 w 187"/>
                <a:gd name="T93" fmla="*/ 278 h 372"/>
                <a:gd name="T94" fmla="*/ 186 w 187"/>
                <a:gd name="T95" fmla="*/ 24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372">
                  <a:moveTo>
                    <a:pt x="186" y="248"/>
                  </a:moveTo>
                  <a:lnTo>
                    <a:pt x="186" y="248"/>
                  </a:lnTo>
                  <a:lnTo>
                    <a:pt x="186" y="248"/>
                  </a:lnTo>
                  <a:lnTo>
                    <a:pt x="186" y="216"/>
                  </a:lnTo>
                  <a:lnTo>
                    <a:pt x="186" y="216"/>
                  </a:lnTo>
                  <a:cubicBezTo>
                    <a:pt x="186" y="216"/>
                    <a:pt x="186" y="216"/>
                    <a:pt x="186" y="185"/>
                  </a:cubicBezTo>
                  <a:lnTo>
                    <a:pt x="186" y="185"/>
                  </a:lnTo>
                  <a:lnTo>
                    <a:pt x="186" y="154"/>
                  </a:lnTo>
                  <a:lnTo>
                    <a:pt x="186" y="154"/>
                  </a:lnTo>
                  <a:cubicBezTo>
                    <a:pt x="186" y="124"/>
                    <a:pt x="186" y="124"/>
                    <a:pt x="186" y="92"/>
                  </a:cubicBezTo>
                  <a:cubicBezTo>
                    <a:pt x="186" y="92"/>
                    <a:pt x="186" y="92"/>
                    <a:pt x="156" y="92"/>
                  </a:cubicBezTo>
                  <a:lnTo>
                    <a:pt x="156" y="92"/>
                  </a:lnTo>
                  <a:cubicBezTo>
                    <a:pt x="156" y="61"/>
                    <a:pt x="156" y="61"/>
                    <a:pt x="156" y="61"/>
                  </a:cubicBezTo>
                  <a:cubicBezTo>
                    <a:pt x="156" y="30"/>
                    <a:pt x="156" y="30"/>
                    <a:pt x="156" y="30"/>
                  </a:cubicBezTo>
                  <a:cubicBezTo>
                    <a:pt x="156" y="0"/>
                    <a:pt x="156" y="0"/>
                    <a:pt x="156" y="0"/>
                  </a:cubicBezTo>
                  <a:cubicBezTo>
                    <a:pt x="156" y="0"/>
                    <a:pt x="124" y="0"/>
                    <a:pt x="62" y="0"/>
                  </a:cubicBezTo>
                  <a:lnTo>
                    <a:pt x="32" y="0"/>
                  </a:lnTo>
                  <a:cubicBezTo>
                    <a:pt x="32" y="30"/>
                    <a:pt x="62" y="30"/>
                    <a:pt x="62" y="30"/>
                  </a:cubicBezTo>
                  <a:lnTo>
                    <a:pt x="62" y="30"/>
                  </a:lnTo>
                  <a:cubicBezTo>
                    <a:pt x="62" y="30"/>
                    <a:pt x="62" y="30"/>
                    <a:pt x="62" y="61"/>
                  </a:cubicBezTo>
                  <a:cubicBezTo>
                    <a:pt x="62" y="61"/>
                    <a:pt x="62" y="61"/>
                    <a:pt x="32" y="61"/>
                  </a:cubicBezTo>
                  <a:cubicBezTo>
                    <a:pt x="32" y="92"/>
                    <a:pt x="32" y="92"/>
                    <a:pt x="32" y="92"/>
                  </a:cubicBezTo>
                  <a:lnTo>
                    <a:pt x="32" y="92"/>
                  </a:lnTo>
                  <a:cubicBezTo>
                    <a:pt x="62" y="92"/>
                    <a:pt x="62" y="124"/>
                    <a:pt x="62" y="124"/>
                  </a:cubicBezTo>
                  <a:lnTo>
                    <a:pt x="62" y="124"/>
                  </a:lnTo>
                  <a:lnTo>
                    <a:pt x="62" y="124"/>
                  </a:lnTo>
                  <a:cubicBezTo>
                    <a:pt x="62" y="124"/>
                    <a:pt x="62" y="124"/>
                    <a:pt x="62" y="154"/>
                  </a:cubicBezTo>
                  <a:lnTo>
                    <a:pt x="62" y="154"/>
                  </a:lnTo>
                  <a:cubicBezTo>
                    <a:pt x="62" y="185"/>
                    <a:pt x="62" y="185"/>
                    <a:pt x="32" y="216"/>
                  </a:cubicBezTo>
                  <a:lnTo>
                    <a:pt x="32" y="216"/>
                  </a:lnTo>
                  <a:lnTo>
                    <a:pt x="32" y="216"/>
                  </a:lnTo>
                  <a:lnTo>
                    <a:pt x="32" y="216"/>
                  </a:lnTo>
                  <a:lnTo>
                    <a:pt x="32" y="216"/>
                  </a:lnTo>
                  <a:lnTo>
                    <a:pt x="32" y="216"/>
                  </a:lnTo>
                  <a:cubicBezTo>
                    <a:pt x="32" y="248"/>
                    <a:pt x="32" y="248"/>
                    <a:pt x="0" y="278"/>
                  </a:cubicBezTo>
                  <a:lnTo>
                    <a:pt x="0" y="278"/>
                  </a:lnTo>
                  <a:lnTo>
                    <a:pt x="32" y="278"/>
                  </a:lnTo>
                  <a:cubicBezTo>
                    <a:pt x="32" y="309"/>
                    <a:pt x="32" y="309"/>
                    <a:pt x="32" y="309"/>
                  </a:cubicBezTo>
                  <a:lnTo>
                    <a:pt x="32" y="309"/>
                  </a:lnTo>
                  <a:lnTo>
                    <a:pt x="32" y="340"/>
                  </a:lnTo>
                  <a:lnTo>
                    <a:pt x="32" y="340"/>
                  </a:lnTo>
                  <a:cubicBezTo>
                    <a:pt x="32" y="340"/>
                    <a:pt x="62" y="340"/>
                    <a:pt x="62" y="371"/>
                  </a:cubicBezTo>
                  <a:lnTo>
                    <a:pt x="62" y="371"/>
                  </a:lnTo>
                  <a:lnTo>
                    <a:pt x="62" y="340"/>
                  </a:lnTo>
                  <a:cubicBezTo>
                    <a:pt x="93" y="340"/>
                    <a:pt x="124" y="309"/>
                    <a:pt x="156" y="309"/>
                  </a:cubicBezTo>
                  <a:lnTo>
                    <a:pt x="156" y="309"/>
                  </a:lnTo>
                  <a:lnTo>
                    <a:pt x="186" y="278"/>
                  </a:lnTo>
                  <a:cubicBezTo>
                    <a:pt x="186" y="278"/>
                    <a:pt x="186" y="278"/>
                    <a:pt x="186" y="24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6" name="Freeform 43"/>
            <p:cNvSpPr>
              <a:spLocks noChangeArrowheads="1"/>
            </p:cNvSpPr>
            <p:nvPr/>
          </p:nvSpPr>
          <p:spPr bwMode="auto">
            <a:xfrm>
              <a:off x="4270375" y="2906713"/>
              <a:ext cx="190500" cy="334962"/>
            </a:xfrm>
            <a:custGeom>
              <a:avLst/>
              <a:gdLst>
                <a:gd name="T0" fmla="*/ 526 w 527"/>
                <a:gd name="T1" fmla="*/ 186 h 930"/>
                <a:gd name="T2" fmla="*/ 496 w 527"/>
                <a:gd name="T3" fmla="*/ 31 h 930"/>
                <a:gd name="T4" fmla="*/ 434 w 527"/>
                <a:gd name="T5" fmla="*/ 62 h 930"/>
                <a:gd name="T6" fmla="*/ 434 w 527"/>
                <a:gd name="T7" fmla="*/ 31 h 930"/>
                <a:gd name="T8" fmla="*/ 372 w 527"/>
                <a:gd name="T9" fmla="*/ 62 h 930"/>
                <a:gd name="T10" fmla="*/ 310 w 527"/>
                <a:gd name="T11" fmla="*/ 62 h 930"/>
                <a:gd name="T12" fmla="*/ 279 w 527"/>
                <a:gd name="T13" fmla="*/ 62 h 930"/>
                <a:gd name="T14" fmla="*/ 279 w 527"/>
                <a:gd name="T15" fmla="*/ 62 h 930"/>
                <a:gd name="T16" fmla="*/ 248 w 527"/>
                <a:gd name="T17" fmla="*/ 62 h 930"/>
                <a:gd name="T18" fmla="*/ 248 w 527"/>
                <a:gd name="T19" fmla="*/ 124 h 930"/>
                <a:gd name="T20" fmla="*/ 248 w 527"/>
                <a:gd name="T21" fmla="*/ 124 h 930"/>
                <a:gd name="T22" fmla="*/ 310 w 527"/>
                <a:gd name="T23" fmla="*/ 217 h 930"/>
                <a:gd name="T24" fmla="*/ 310 w 527"/>
                <a:gd name="T25" fmla="*/ 217 h 930"/>
                <a:gd name="T26" fmla="*/ 310 w 527"/>
                <a:gd name="T27" fmla="*/ 279 h 930"/>
                <a:gd name="T28" fmla="*/ 279 w 527"/>
                <a:gd name="T29" fmla="*/ 341 h 930"/>
                <a:gd name="T30" fmla="*/ 248 w 527"/>
                <a:gd name="T31" fmla="*/ 403 h 930"/>
                <a:gd name="T32" fmla="*/ 217 w 527"/>
                <a:gd name="T33" fmla="*/ 372 h 930"/>
                <a:gd name="T34" fmla="*/ 186 w 527"/>
                <a:gd name="T35" fmla="*/ 279 h 930"/>
                <a:gd name="T36" fmla="*/ 186 w 527"/>
                <a:gd name="T37" fmla="*/ 248 h 930"/>
                <a:gd name="T38" fmla="*/ 155 w 527"/>
                <a:gd name="T39" fmla="*/ 248 h 930"/>
                <a:gd name="T40" fmla="*/ 93 w 527"/>
                <a:gd name="T41" fmla="*/ 248 h 930"/>
                <a:gd name="T42" fmla="*/ 31 w 527"/>
                <a:gd name="T43" fmla="*/ 279 h 930"/>
                <a:gd name="T44" fmla="*/ 31 w 527"/>
                <a:gd name="T45" fmla="*/ 279 h 930"/>
                <a:gd name="T46" fmla="*/ 62 w 527"/>
                <a:gd name="T47" fmla="*/ 309 h 930"/>
                <a:gd name="T48" fmla="*/ 155 w 527"/>
                <a:gd name="T49" fmla="*/ 341 h 930"/>
                <a:gd name="T50" fmla="*/ 155 w 527"/>
                <a:gd name="T51" fmla="*/ 403 h 930"/>
                <a:gd name="T52" fmla="*/ 155 w 527"/>
                <a:gd name="T53" fmla="*/ 465 h 930"/>
                <a:gd name="T54" fmla="*/ 155 w 527"/>
                <a:gd name="T55" fmla="*/ 496 h 930"/>
                <a:gd name="T56" fmla="*/ 155 w 527"/>
                <a:gd name="T57" fmla="*/ 557 h 930"/>
                <a:gd name="T58" fmla="*/ 124 w 527"/>
                <a:gd name="T59" fmla="*/ 620 h 930"/>
                <a:gd name="T60" fmla="*/ 124 w 527"/>
                <a:gd name="T61" fmla="*/ 651 h 930"/>
                <a:gd name="T62" fmla="*/ 62 w 527"/>
                <a:gd name="T63" fmla="*/ 713 h 930"/>
                <a:gd name="T64" fmla="*/ 62 w 527"/>
                <a:gd name="T65" fmla="*/ 744 h 930"/>
                <a:gd name="T66" fmla="*/ 93 w 527"/>
                <a:gd name="T67" fmla="*/ 868 h 930"/>
                <a:gd name="T68" fmla="*/ 124 w 527"/>
                <a:gd name="T69" fmla="*/ 929 h 930"/>
                <a:gd name="T70" fmla="*/ 217 w 527"/>
                <a:gd name="T71" fmla="*/ 868 h 930"/>
                <a:gd name="T72" fmla="*/ 248 w 527"/>
                <a:gd name="T73" fmla="*/ 805 h 930"/>
                <a:gd name="T74" fmla="*/ 217 w 527"/>
                <a:gd name="T75" fmla="*/ 651 h 930"/>
                <a:gd name="T76" fmla="*/ 217 w 527"/>
                <a:gd name="T77" fmla="*/ 557 h 930"/>
                <a:gd name="T78" fmla="*/ 310 w 527"/>
                <a:gd name="T79" fmla="*/ 465 h 930"/>
                <a:gd name="T80" fmla="*/ 341 w 527"/>
                <a:gd name="T81" fmla="*/ 433 h 930"/>
                <a:gd name="T82" fmla="*/ 465 w 527"/>
                <a:gd name="T83" fmla="*/ 341 h 930"/>
                <a:gd name="T84" fmla="*/ 526 w 527"/>
                <a:gd name="T85" fmla="*/ 279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7" h="930">
                  <a:moveTo>
                    <a:pt x="526" y="217"/>
                  </a:moveTo>
                  <a:lnTo>
                    <a:pt x="526" y="217"/>
                  </a:lnTo>
                  <a:lnTo>
                    <a:pt x="526" y="186"/>
                  </a:lnTo>
                  <a:lnTo>
                    <a:pt x="526" y="186"/>
                  </a:lnTo>
                  <a:cubicBezTo>
                    <a:pt x="526" y="92"/>
                    <a:pt x="526" y="31"/>
                    <a:pt x="526" y="0"/>
                  </a:cubicBezTo>
                  <a:cubicBezTo>
                    <a:pt x="526" y="31"/>
                    <a:pt x="496" y="31"/>
                    <a:pt x="496" y="31"/>
                  </a:cubicBezTo>
                  <a:cubicBezTo>
                    <a:pt x="496" y="31"/>
                    <a:pt x="496" y="31"/>
                    <a:pt x="465" y="31"/>
                  </a:cubicBezTo>
                  <a:lnTo>
                    <a:pt x="465" y="31"/>
                  </a:lnTo>
                  <a:cubicBezTo>
                    <a:pt x="465" y="31"/>
                    <a:pt x="465" y="62"/>
                    <a:pt x="434" y="62"/>
                  </a:cubicBezTo>
                  <a:lnTo>
                    <a:pt x="434" y="62"/>
                  </a:lnTo>
                  <a:cubicBezTo>
                    <a:pt x="434" y="62"/>
                    <a:pt x="434" y="62"/>
                    <a:pt x="434" y="31"/>
                  </a:cubicBezTo>
                  <a:lnTo>
                    <a:pt x="434" y="31"/>
                  </a:lnTo>
                  <a:cubicBezTo>
                    <a:pt x="403" y="31"/>
                    <a:pt x="403" y="62"/>
                    <a:pt x="403" y="62"/>
                  </a:cubicBezTo>
                  <a:lnTo>
                    <a:pt x="403" y="62"/>
                  </a:lnTo>
                  <a:lnTo>
                    <a:pt x="372" y="62"/>
                  </a:lnTo>
                  <a:lnTo>
                    <a:pt x="372" y="62"/>
                  </a:lnTo>
                  <a:cubicBezTo>
                    <a:pt x="341" y="62"/>
                    <a:pt x="341" y="62"/>
                    <a:pt x="341" y="62"/>
                  </a:cubicBezTo>
                  <a:cubicBezTo>
                    <a:pt x="310" y="62"/>
                    <a:pt x="310" y="62"/>
                    <a:pt x="310" y="62"/>
                  </a:cubicBezTo>
                  <a:lnTo>
                    <a:pt x="310" y="62"/>
                  </a:lnTo>
                  <a:cubicBezTo>
                    <a:pt x="310" y="62"/>
                    <a:pt x="310" y="62"/>
                    <a:pt x="279" y="62"/>
                  </a:cubicBezTo>
                  <a:lnTo>
                    <a:pt x="279" y="62"/>
                  </a:lnTo>
                  <a:lnTo>
                    <a:pt x="279" y="62"/>
                  </a:lnTo>
                  <a:lnTo>
                    <a:pt x="279" y="62"/>
                  </a:lnTo>
                  <a:lnTo>
                    <a:pt x="279" y="62"/>
                  </a:lnTo>
                  <a:lnTo>
                    <a:pt x="279" y="62"/>
                  </a:lnTo>
                  <a:cubicBezTo>
                    <a:pt x="248" y="62"/>
                    <a:pt x="248" y="62"/>
                    <a:pt x="248" y="62"/>
                  </a:cubicBezTo>
                  <a:lnTo>
                    <a:pt x="248" y="62"/>
                  </a:lnTo>
                  <a:lnTo>
                    <a:pt x="248" y="92"/>
                  </a:lnTo>
                  <a:lnTo>
                    <a:pt x="248" y="92"/>
                  </a:lnTo>
                  <a:cubicBezTo>
                    <a:pt x="248" y="92"/>
                    <a:pt x="248" y="92"/>
                    <a:pt x="248" y="124"/>
                  </a:cubicBezTo>
                  <a:lnTo>
                    <a:pt x="248" y="124"/>
                  </a:lnTo>
                  <a:lnTo>
                    <a:pt x="248" y="124"/>
                  </a:lnTo>
                  <a:lnTo>
                    <a:pt x="248" y="124"/>
                  </a:lnTo>
                  <a:cubicBezTo>
                    <a:pt x="248" y="124"/>
                    <a:pt x="248" y="124"/>
                    <a:pt x="279" y="124"/>
                  </a:cubicBezTo>
                  <a:cubicBezTo>
                    <a:pt x="279" y="155"/>
                    <a:pt x="279" y="186"/>
                    <a:pt x="310" y="186"/>
                  </a:cubicBezTo>
                  <a:cubicBezTo>
                    <a:pt x="310" y="217"/>
                    <a:pt x="310" y="217"/>
                    <a:pt x="310" y="217"/>
                  </a:cubicBezTo>
                  <a:lnTo>
                    <a:pt x="310" y="217"/>
                  </a:lnTo>
                  <a:lnTo>
                    <a:pt x="310" y="217"/>
                  </a:lnTo>
                  <a:lnTo>
                    <a:pt x="310" y="217"/>
                  </a:lnTo>
                  <a:lnTo>
                    <a:pt x="310" y="217"/>
                  </a:lnTo>
                  <a:cubicBezTo>
                    <a:pt x="310" y="248"/>
                    <a:pt x="310" y="248"/>
                    <a:pt x="310" y="248"/>
                  </a:cubicBezTo>
                  <a:lnTo>
                    <a:pt x="310" y="279"/>
                  </a:lnTo>
                  <a:lnTo>
                    <a:pt x="310" y="279"/>
                  </a:lnTo>
                  <a:lnTo>
                    <a:pt x="310" y="279"/>
                  </a:lnTo>
                  <a:cubicBezTo>
                    <a:pt x="310" y="309"/>
                    <a:pt x="310" y="341"/>
                    <a:pt x="279" y="341"/>
                  </a:cubicBezTo>
                  <a:lnTo>
                    <a:pt x="279" y="372"/>
                  </a:lnTo>
                  <a:cubicBezTo>
                    <a:pt x="279" y="403"/>
                    <a:pt x="279" y="403"/>
                    <a:pt x="248" y="403"/>
                  </a:cubicBezTo>
                  <a:lnTo>
                    <a:pt x="248" y="403"/>
                  </a:lnTo>
                  <a:lnTo>
                    <a:pt x="248" y="403"/>
                  </a:lnTo>
                  <a:lnTo>
                    <a:pt x="248" y="403"/>
                  </a:lnTo>
                  <a:lnTo>
                    <a:pt x="217" y="372"/>
                  </a:lnTo>
                  <a:cubicBezTo>
                    <a:pt x="217" y="372"/>
                    <a:pt x="217" y="372"/>
                    <a:pt x="217" y="341"/>
                  </a:cubicBezTo>
                  <a:cubicBezTo>
                    <a:pt x="186" y="341"/>
                    <a:pt x="186" y="341"/>
                    <a:pt x="186" y="309"/>
                  </a:cubicBezTo>
                  <a:lnTo>
                    <a:pt x="186" y="279"/>
                  </a:lnTo>
                  <a:cubicBezTo>
                    <a:pt x="186" y="279"/>
                    <a:pt x="186" y="279"/>
                    <a:pt x="186" y="248"/>
                  </a:cubicBezTo>
                  <a:lnTo>
                    <a:pt x="186" y="248"/>
                  </a:lnTo>
                  <a:lnTo>
                    <a:pt x="186" y="248"/>
                  </a:lnTo>
                  <a:lnTo>
                    <a:pt x="186" y="248"/>
                  </a:lnTo>
                  <a:lnTo>
                    <a:pt x="186" y="248"/>
                  </a:lnTo>
                  <a:cubicBezTo>
                    <a:pt x="186" y="248"/>
                    <a:pt x="186" y="248"/>
                    <a:pt x="155" y="248"/>
                  </a:cubicBezTo>
                  <a:cubicBezTo>
                    <a:pt x="155" y="248"/>
                    <a:pt x="155" y="248"/>
                    <a:pt x="155" y="217"/>
                  </a:cubicBezTo>
                  <a:cubicBezTo>
                    <a:pt x="155" y="217"/>
                    <a:pt x="155" y="217"/>
                    <a:pt x="124" y="217"/>
                  </a:cubicBezTo>
                  <a:cubicBezTo>
                    <a:pt x="124" y="217"/>
                    <a:pt x="124" y="248"/>
                    <a:pt x="93" y="248"/>
                  </a:cubicBezTo>
                  <a:cubicBezTo>
                    <a:pt x="93" y="248"/>
                    <a:pt x="31" y="248"/>
                    <a:pt x="0" y="248"/>
                  </a:cubicBezTo>
                  <a:cubicBezTo>
                    <a:pt x="0" y="279"/>
                    <a:pt x="0" y="279"/>
                    <a:pt x="0" y="279"/>
                  </a:cubicBezTo>
                  <a:cubicBezTo>
                    <a:pt x="0" y="279"/>
                    <a:pt x="0" y="279"/>
                    <a:pt x="31" y="279"/>
                  </a:cubicBezTo>
                  <a:lnTo>
                    <a:pt x="31" y="279"/>
                  </a:lnTo>
                  <a:lnTo>
                    <a:pt x="31" y="279"/>
                  </a:lnTo>
                  <a:lnTo>
                    <a:pt x="31" y="279"/>
                  </a:lnTo>
                  <a:lnTo>
                    <a:pt x="31" y="279"/>
                  </a:lnTo>
                  <a:cubicBezTo>
                    <a:pt x="31" y="279"/>
                    <a:pt x="31" y="279"/>
                    <a:pt x="62" y="279"/>
                  </a:cubicBezTo>
                  <a:cubicBezTo>
                    <a:pt x="62" y="279"/>
                    <a:pt x="62" y="279"/>
                    <a:pt x="62" y="309"/>
                  </a:cubicBezTo>
                  <a:cubicBezTo>
                    <a:pt x="93" y="309"/>
                    <a:pt x="93" y="309"/>
                    <a:pt x="124" y="309"/>
                  </a:cubicBezTo>
                  <a:cubicBezTo>
                    <a:pt x="124" y="341"/>
                    <a:pt x="155" y="341"/>
                    <a:pt x="155" y="341"/>
                  </a:cubicBezTo>
                  <a:lnTo>
                    <a:pt x="155" y="341"/>
                  </a:lnTo>
                  <a:cubicBezTo>
                    <a:pt x="155" y="372"/>
                    <a:pt x="155" y="372"/>
                    <a:pt x="155" y="403"/>
                  </a:cubicBezTo>
                  <a:lnTo>
                    <a:pt x="155" y="403"/>
                  </a:lnTo>
                  <a:lnTo>
                    <a:pt x="155" y="403"/>
                  </a:lnTo>
                  <a:lnTo>
                    <a:pt x="155" y="433"/>
                  </a:lnTo>
                  <a:lnTo>
                    <a:pt x="155" y="433"/>
                  </a:lnTo>
                  <a:lnTo>
                    <a:pt x="155" y="465"/>
                  </a:lnTo>
                  <a:lnTo>
                    <a:pt x="155" y="496"/>
                  </a:lnTo>
                  <a:lnTo>
                    <a:pt x="155" y="496"/>
                  </a:lnTo>
                  <a:lnTo>
                    <a:pt x="155" y="496"/>
                  </a:lnTo>
                  <a:cubicBezTo>
                    <a:pt x="155" y="527"/>
                    <a:pt x="155" y="527"/>
                    <a:pt x="155" y="557"/>
                  </a:cubicBezTo>
                  <a:lnTo>
                    <a:pt x="155" y="557"/>
                  </a:lnTo>
                  <a:lnTo>
                    <a:pt x="155" y="557"/>
                  </a:lnTo>
                  <a:cubicBezTo>
                    <a:pt x="155" y="589"/>
                    <a:pt x="155" y="620"/>
                    <a:pt x="124" y="620"/>
                  </a:cubicBezTo>
                  <a:lnTo>
                    <a:pt x="124" y="620"/>
                  </a:lnTo>
                  <a:lnTo>
                    <a:pt x="124" y="620"/>
                  </a:lnTo>
                  <a:lnTo>
                    <a:pt x="124" y="620"/>
                  </a:lnTo>
                  <a:lnTo>
                    <a:pt x="124" y="620"/>
                  </a:lnTo>
                  <a:cubicBezTo>
                    <a:pt x="124" y="651"/>
                    <a:pt x="124" y="651"/>
                    <a:pt x="124" y="651"/>
                  </a:cubicBezTo>
                  <a:cubicBezTo>
                    <a:pt x="124" y="681"/>
                    <a:pt x="124" y="681"/>
                    <a:pt x="93" y="681"/>
                  </a:cubicBezTo>
                  <a:cubicBezTo>
                    <a:pt x="93" y="681"/>
                    <a:pt x="93" y="681"/>
                    <a:pt x="93" y="713"/>
                  </a:cubicBezTo>
                  <a:cubicBezTo>
                    <a:pt x="93" y="713"/>
                    <a:pt x="93" y="713"/>
                    <a:pt x="62" y="713"/>
                  </a:cubicBezTo>
                  <a:lnTo>
                    <a:pt x="62" y="744"/>
                  </a:lnTo>
                  <a:cubicBezTo>
                    <a:pt x="93" y="744"/>
                    <a:pt x="93" y="744"/>
                    <a:pt x="93" y="744"/>
                  </a:cubicBezTo>
                  <a:cubicBezTo>
                    <a:pt x="62" y="744"/>
                    <a:pt x="62" y="744"/>
                    <a:pt x="62" y="744"/>
                  </a:cubicBezTo>
                  <a:lnTo>
                    <a:pt x="62" y="744"/>
                  </a:lnTo>
                  <a:cubicBezTo>
                    <a:pt x="62" y="775"/>
                    <a:pt x="62" y="775"/>
                    <a:pt x="62" y="775"/>
                  </a:cubicBezTo>
                  <a:cubicBezTo>
                    <a:pt x="93" y="805"/>
                    <a:pt x="93" y="837"/>
                    <a:pt x="93" y="868"/>
                  </a:cubicBezTo>
                  <a:cubicBezTo>
                    <a:pt x="93" y="899"/>
                    <a:pt x="93" y="899"/>
                    <a:pt x="93" y="929"/>
                  </a:cubicBezTo>
                  <a:lnTo>
                    <a:pt x="93" y="929"/>
                  </a:lnTo>
                  <a:cubicBezTo>
                    <a:pt x="124" y="929"/>
                    <a:pt x="124" y="929"/>
                    <a:pt x="124" y="929"/>
                  </a:cubicBezTo>
                  <a:lnTo>
                    <a:pt x="124" y="929"/>
                  </a:lnTo>
                  <a:cubicBezTo>
                    <a:pt x="124" y="899"/>
                    <a:pt x="124" y="899"/>
                    <a:pt x="155" y="868"/>
                  </a:cubicBezTo>
                  <a:cubicBezTo>
                    <a:pt x="186" y="868"/>
                    <a:pt x="217" y="868"/>
                    <a:pt x="217" y="868"/>
                  </a:cubicBezTo>
                  <a:lnTo>
                    <a:pt x="217" y="868"/>
                  </a:lnTo>
                  <a:lnTo>
                    <a:pt x="217" y="868"/>
                  </a:lnTo>
                  <a:cubicBezTo>
                    <a:pt x="248" y="837"/>
                    <a:pt x="248" y="837"/>
                    <a:pt x="248" y="805"/>
                  </a:cubicBezTo>
                  <a:cubicBezTo>
                    <a:pt x="248" y="805"/>
                    <a:pt x="248" y="775"/>
                    <a:pt x="248" y="744"/>
                  </a:cubicBezTo>
                  <a:cubicBezTo>
                    <a:pt x="248" y="713"/>
                    <a:pt x="248" y="713"/>
                    <a:pt x="248" y="713"/>
                  </a:cubicBezTo>
                  <a:cubicBezTo>
                    <a:pt x="248" y="713"/>
                    <a:pt x="248" y="681"/>
                    <a:pt x="217" y="651"/>
                  </a:cubicBezTo>
                  <a:cubicBezTo>
                    <a:pt x="217" y="651"/>
                    <a:pt x="217" y="620"/>
                    <a:pt x="217" y="589"/>
                  </a:cubicBezTo>
                  <a:cubicBezTo>
                    <a:pt x="217" y="589"/>
                    <a:pt x="217" y="589"/>
                    <a:pt x="217" y="557"/>
                  </a:cubicBezTo>
                  <a:lnTo>
                    <a:pt x="217" y="557"/>
                  </a:lnTo>
                  <a:cubicBezTo>
                    <a:pt x="217" y="527"/>
                    <a:pt x="217" y="527"/>
                    <a:pt x="217" y="527"/>
                  </a:cubicBezTo>
                  <a:lnTo>
                    <a:pt x="217" y="527"/>
                  </a:lnTo>
                  <a:cubicBezTo>
                    <a:pt x="248" y="496"/>
                    <a:pt x="310" y="465"/>
                    <a:pt x="310" y="465"/>
                  </a:cubicBezTo>
                  <a:lnTo>
                    <a:pt x="310" y="465"/>
                  </a:lnTo>
                  <a:cubicBezTo>
                    <a:pt x="310" y="465"/>
                    <a:pt x="310" y="433"/>
                    <a:pt x="341" y="433"/>
                  </a:cubicBezTo>
                  <a:lnTo>
                    <a:pt x="341" y="433"/>
                  </a:lnTo>
                  <a:cubicBezTo>
                    <a:pt x="341" y="403"/>
                    <a:pt x="372" y="403"/>
                    <a:pt x="372" y="403"/>
                  </a:cubicBezTo>
                  <a:cubicBezTo>
                    <a:pt x="372" y="372"/>
                    <a:pt x="403" y="372"/>
                    <a:pt x="434" y="372"/>
                  </a:cubicBezTo>
                  <a:lnTo>
                    <a:pt x="465" y="341"/>
                  </a:lnTo>
                  <a:lnTo>
                    <a:pt x="465" y="341"/>
                  </a:lnTo>
                  <a:cubicBezTo>
                    <a:pt x="465" y="341"/>
                    <a:pt x="496" y="309"/>
                    <a:pt x="526" y="309"/>
                  </a:cubicBezTo>
                  <a:lnTo>
                    <a:pt x="526" y="279"/>
                  </a:lnTo>
                  <a:cubicBezTo>
                    <a:pt x="526" y="248"/>
                    <a:pt x="526" y="248"/>
                    <a:pt x="526" y="248"/>
                  </a:cubicBezTo>
                  <a:lnTo>
                    <a:pt x="526" y="217"/>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7" name="Freeform 44"/>
            <p:cNvSpPr>
              <a:spLocks noChangeArrowheads="1"/>
            </p:cNvSpPr>
            <p:nvPr/>
          </p:nvSpPr>
          <p:spPr bwMode="auto">
            <a:xfrm>
              <a:off x="4292600" y="300672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8" name="Freeform 45"/>
            <p:cNvSpPr>
              <a:spLocks noChangeArrowheads="1"/>
            </p:cNvSpPr>
            <p:nvPr/>
          </p:nvSpPr>
          <p:spPr bwMode="auto">
            <a:xfrm>
              <a:off x="4003675" y="3308350"/>
              <a:ext cx="1588" cy="11113"/>
            </a:xfrm>
            <a:custGeom>
              <a:avLst/>
              <a:gdLst>
                <a:gd name="T0" fmla="*/ 0 w 1"/>
                <a:gd name="T1" fmla="*/ 31 h 32"/>
                <a:gd name="T2" fmla="*/ 0 w 1"/>
                <a:gd name="T3" fmla="*/ 31 h 32"/>
                <a:gd name="T4" fmla="*/ 0 w 1"/>
                <a:gd name="T5" fmla="*/ 0 h 32"/>
                <a:gd name="T6" fmla="*/ 0 w 1"/>
                <a:gd name="T7" fmla="*/ 31 h 32"/>
              </a:gdLst>
              <a:ahLst/>
              <a:cxnLst>
                <a:cxn ang="0">
                  <a:pos x="T0" y="T1"/>
                </a:cxn>
                <a:cxn ang="0">
                  <a:pos x="T2" y="T3"/>
                </a:cxn>
                <a:cxn ang="0">
                  <a:pos x="T4" y="T5"/>
                </a:cxn>
                <a:cxn ang="0">
                  <a:pos x="T6" y="T7"/>
                </a:cxn>
              </a:cxnLst>
              <a:rect l="0" t="0" r="r" b="b"/>
              <a:pathLst>
                <a:path w="1" h="32">
                  <a:moveTo>
                    <a:pt x="0" y="31"/>
                  </a:moveTo>
                  <a:lnTo>
                    <a:pt x="0" y="31"/>
                  </a:lnTo>
                  <a:cubicBezTo>
                    <a:pt x="0" y="31"/>
                    <a:pt x="0" y="31"/>
                    <a:pt x="0" y="0"/>
                  </a:cubicBezTo>
                  <a:lnTo>
                    <a:pt x="0"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49" name="Freeform 46"/>
            <p:cNvSpPr>
              <a:spLocks noChangeArrowheads="1"/>
            </p:cNvSpPr>
            <p:nvPr/>
          </p:nvSpPr>
          <p:spPr bwMode="auto">
            <a:xfrm>
              <a:off x="4003675" y="3175000"/>
              <a:ext cx="301625" cy="268288"/>
            </a:xfrm>
            <a:custGeom>
              <a:avLst/>
              <a:gdLst>
                <a:gd name="T0" fmla="*/ 806 w 838"/>
                <a:gd name="T1" fmla="*/ 341 h 745"/>
                <a:gd name="T2" fmla="*/ 775 w 838"/>
                <a:gd name="T3" fmla="*/ 309 h 745"/>
                <a:gd name="T4" fmla="*/ 744 w 838"/>
                <a:gd name="T5" fmla="*/ 279 h 745"/>
                <a:gd name="T6" fmla="*/ 744 w 838"/>
                <a:gd name="T7" fmla="*/ 248 h 745"/>
                <a:gd name="T8" fmla="*/ 775 w 838"/>
                <a:gd name="T9" fmla="*/ 185 h 745"/>
                <a:gd name="T10" fmla="*/ 806 w 838"/>
                <a:gd name="T11" fmla="*/ 155 h 745"/>
                <a:gd name="T12" fmla="*/ 775 w 838"/>
                <a:gd name="T13" fmla="*/ 61 h 745"/>
                <a:gd name="T14" fmla="*/ 713 w 838"/>
                <a:gd name="T15" fmla="*/ 0 h 745"/>
                <a:gd name="T16" fmla="*/ 682 w 838"/>
                <a:gd name="T17" fmla="*/ 0 h 745"/>
                <a:gd name="T18" fmla="*/ 651 w 838"/>
                <a:gd name="T19" fmla="*/ 31 h 745"/>
                <a:gd name="T20" fmla="*/ 651 w 838"/>
                <a:gd name="T21" fmla="*/ 31 h 745"/>
                <a:gd name="T22" fmla="*/ 620 w 838"/>
                <a:gd name="T23" fmla="*/ 61 h 745"/>
                <a:gd name="T24" fmla="*/ 558 w 838"/>
                <a:gd name="T25" fmla="*/ 93 h 745"/>
                <a:gd name="T26" fmla="*/ 527 w 838"/>
                <a:gd name="T27" fmla="*/ 155 h 745"/>
                <a:gd name="T28" fmla="*/ 496 w 838"/>
                <a:gd name="T29" fmla="*/ 185 h 745"/>
                <a:gd name="T30" fmla="*/ 402 w 838"/>
                <a:gd name="T31" fmla="*/ 217 h 745"/>
                <a:gd name="T32" fmla="*/ 341 w 838"/>
                <a:gd name="T33" fmla="*/ 217 h 745"/>
                <a:gd name="T34" fmla="*/ 310 w 838"/>
                <a:gd name="T35" fmla="*/ 248 h 745"/>
                <a:gd name="T36" fmla="*/ 279 w 838"/>
                <a:gd name="T37" fmla="*/ 279 h 745"/>
                <a:gd name="T38" fmla="*/ 186 w 838"/>
                <a:gd name="T39" fmla="*/ 403 h 745"/>
                <a:gd name="T40" fmla="*/ 155 w 838"/>
                <a:gd name="T41" fmla="*/ 403 h 745"/>
                <a:gd name="T42" fmla="*/ 93 w 838"/>
                <a:gd name="T43" fmla="*/ 433 h 745"/>
                <a:gd name="T44" fmla="*/ 31 w 838"/>
                <a:gd name="T45" fmla="*/ 433 h 745"/>
                <a:gd name="T46" fmla="*/ 31 w 838"/>
                <a:gd name="T47" fmla="*/ 433 h 745"/>
                <a:gd name="T48" fmla="*/ 31 w 838"/>
                <a:gd name="T49" fmla="*/ 465 h 745"/>
                <a:gd name="T50" fmla="*/ 93 w 838"/>
                <a:gd name="T51" fmla="*/ 589 h 745"/>
                <a:gd name="T52" fmla="*/ 62 w 838"/>
                <a:gd name="T53" fmla="*/ 651 h 745"/>
                <a:gd name="T54" fmla="*/ 93 w 838"/>
                <a:gd name="T55" fmla="*/ 744 h 745"/>
                <a:gd name="T56" fmla="*/ 155 w 838"/>
                <a:gd name="T57" fmla="*/ 744 h 745"/>
                <a:gd name="T58" fmla="*/ 248 w 838"/>
                <a:gd name="T59" fmla="*/ 713 h 745"/>
                <a:gd name="T60" fmla="*/ 310 w 838"/>
                <a:gd name="T61" fmla="*/ 713 h 745"/>
                <a:gd name="T62" fmla="*/ 434 w 838"/>
                <a:gd name="T63" fmla="*/ 713 h 745"/>
                <a:gd name="T64" fmla="*/ 496 w 838"/>
                <a:gd name="T65" fmla="*/ 681 h 745"/>
                <a:gd name="T66" fmla="*/ 589 w 838"/>
                <a:gd name="T67" fmla="*/ 620 h 745"/>
                <a:gd name="T68" fmla="*/ 744 w 838"/>
                <a:gd name="T69" fmla="*/ 433 h 745"/>
                <a:gd name="T70" fmla="*/ 806 w 838"/>
                <a:gd name="T71" fmla="*/ 341 h 745"/>
                <a:gd name="T72" fmla="*/ 682 w 838"/>
                <a:gd name="T73" fmla="*/ 465 h 745"/>
                <a:gd name="T74" fmla="*/ 620 w 838"/>
                <a:gd name="T75" fmla="*/ 527 h 745"/>
                <a:gd name="T76" fmla="*/ 589 w 838"/>
                <a:gd name="T77" fmla="*/ 527 h 745"/>
                <a:gd name="T78" fmla="*/ 558 w 838"/>
                <a:gd name="T79" fmla="*/ 527 h 745"/>
                <a:gd name="T80" fmla="*/ 527 w 838"/>
                <a:gd name="T81" fmla="*/ 465 h 745"/>
                <a:gd name="T82" fmla="*/ 527 w 838"/>
                <a:gd name="T83" fmla="*/ 465 h 745"/>
                <a:gd name="T84" fmla="*/ 527 w 838"/>
                <a:gd name="T85" fmla="*/ 433 h 745"/>
                <a:gd name="T86" fmla="*/ 558 w 838"/>
                <a:gd name="T87" fmla="*/ 403 h 745"/>
                <a:gd name="T88" fmla="*/ 620 w 838"/>
                <a:gd name="T89" fmla="*/ 341 h 745"/>
                <a:gd name="T90" fmla="*/ 682 w 838"/>
                <a:gd name="T91" fmla="*/ 37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8" h="745">
                  <a:moveTo>
                    <a:pt x="806" y="341"/>
                  </a:moveTo>
                  <a:lnTo>
                    <a:pt x="806" y="341"/>
                  </a:lnTo>
                  <a:lnTo>
                    <a:pt x="806" y="341"/>
                  </a:lnTo>
                  <a:lnTo>
                    <a:pt x="806" y="341"/>
                  </a:lnTo>
                  <a:cubicBezTo>
                    <a:pt x="806" y="309"/>
                    <a:pt x="806" y="309"/>
                    <a:pt x="806" y="309"/>
                  </a:cubicBezTo>
                  <a:cubicBezTo>
                    <a:pt x="775" y="309"/>
                    <a:pt x="775" y="309"/>
                    <a:pt x="775" y="309"/>
                  </a:cubicBezTo>
                  <a:lnTo>
                    <a:pt x="775" y="309"/>
                  </a:lnTo>
                  <a:lnTo>
                    <a:pt x="775" y="309"/>
                  </a:lnTo>
                  <a:cubicBezTo>
                    <a:pt x="744" y="309"/>
                    <a:pt x="744" y="279"/>
                    <a:pt x="744" y="279"/>
                  </a:cubicBezTo>
                  <a:lnTo>
                    <a:pt x="744" y="279"/>
                  </a:lnTo>
                  <a:lnTo>
                    <a:pt x="744" y="248"/>
                  </a:lnTo>
                  <a:lnTo>
                    <a:pt x="744" y="248"/>
                  </a:lnTo>
                  <a:lnTo>
                    <a:pt x="744" y="248"/>
                  </a:lnTo>
                  <a:cubicBezTo>
                    <a:pt x="744" y="217"/>
                    <a:pt x="744" y="217"/>
                    <a:pt x="744" y="217"/>
                  </a:cubicBezTo>
                  <a:cubicBezTo>
                    <a:pt x="744" y="185"/>
                    <a:pt x="775" y="185"/>
                    <a:pt x="775" y="185"/>
                  </a:cubicBezTo>
                  <a:cubicBezTo>
                    <a:pt x="775" y="185"/>
                    <a:pt x="775" y="155"/>
                    <a:pt x="806" y="155"/>
                  </a:cubicBezTo>
                  <a:lnTo>
                    <a:pt x="806" y="155"/>
                  </a:lnTo>
                  <a:lnTo>
                    <a:pt x="806" y="155"/>
                  </a:lnTo>
                  <a:lnTo>
                    <a:pt x="806" y="124"/>
                  </a:lnTo>
                  <a:cubicBezTo>
                    <a:pt x="806" y="124"/>
                    <a:pt x="775" y="93"/>
                    <a:pt x="775" y="61"/>
                  </a:cubicBezTo>
                  <a:lnTo>
                    <a:pt x="775" y="61"/>
                  </a:lnTo>
                  <a:cubicBezTo>
                    <a:pt x="775" y="61"/>
                    <a:pt x="775" y="31"/>
                    <a:pt x="775" y="0"/>
                  </a:cubicBezTo>
                  <a:lnTo>
                    <a:pt x="775" y="0"/>
                  </a:lnTo>
                  <a:cubicBezTo>
                    <a:pt x="744" y="0"/>
                    <a:pt x="744" y="0"/>
                    <a:pt x="713" y="0"/>
                  </a:cubicBezTo>
                  <a:lnTo>
                    <a:pt x="713" y="0"/>
                  </a:lnTo>
                  <a:lnTo>
                    <a:pt x="682" y="0"/>
                  </a:lnTo>
                  <a:lnTo>
                    <a:pt x="682" y="0"/>
                  </a:lnTo>
                  <a:lnTo>
                    <a:pt x="682" y="0"/>
                  </a:lnTo>
                  <a:cubicBezTo>
                    <a:pt x="682" y="0"/>
                    <a:pt x="682" y="31"/>
                    <a:pt x="651" y="31"/>
                  </a:cubicBezTo>
                  <a:lnTo>
                    <a:pt x="651" y="31"/>
                  </a:lnTo>
                  <a:lnTo>
                    <a:pt x="651" y="31"/>
                  </a:lnTo>
                  <a:lnTo>
                    <a:pt x="651" y="31"/>
                  </a:lnTo>
                  <a:lnTo>
                    <a:pt x="651" y="31"/>
                  </a:lnTo>
                  <a:lnTo>
                    <a:pt x="651" y="31"/>
                  </a:lnTo>
                  <a:cubicBezTo>
                    <a:pt x="651" y="31"/>
                    <a:pt x="651" y="31"/>
                    <a:pt x="620" y="31"/>
                  </a:cubicBezTo>
                  <a:lnTo>
                    <a:pt x="620" y="61"/>
                  </a:lnTo>
                  <a:cubicBezTo>
                    <a:pt x="589" y="61"/>
                    <a:pt x="589" y="93"/>
                    <a:pt x="589" y="93"/>
                  </a:cubicBezTo>
                  <a:lnTo>
                    <a:pt x="589" y="93"/>
                  </a:lnTo>
                  <a:lnTo>
                    <a:pt x="558" y="93"/>
                  </a:lnTo>
                  <a:cubicBezTo>
                    <a:pt x="558" y="124"/>
                    <a:pt x="558" y="124"/>
                    <a:pt x="527" y="155"/>
                  </a:cubicBezTo>
                  <a:lnTo>
                    <a:pt x="527" y="155"/>
                  </a:lnTo>
                  <a:lnTo>
                    <a:pt x="527" y="155"/>
                  </a:lnTo>
                  <a:lnTo>
                    <a:pt x="527" y="155"/>
                  </a:lnTo>
                  <a:lnTo>
                    <a:pt x="527" y="155"/>
                  </a:lnTo>
                  <a:cubicBezTo>
                    <a:pt x="496" y="155"/>
                    <a:pt x="496" y="185"/>
                    <a:pt x="496" y="185"/>
                  </a:cubicBezTo>
                  <a:cubicBezTo>
                    <a:pt x="496" y="217"/>
                    <a:pt x="496" y="217"/>
                    <a:pt x="465" y="217"/>
                  </a:cubicBezTo>
                  <a:cubicBezTo>
                    <a:pt x="434" y="217"/>
                    <a:pt x="402" y="217"/>
                    <a:pt x="402" y="217"/>
                  </a:cubicBezTo>
                  <a:lnTo>
                    <a:pt x="402" y="217"/>
                  </a:lnTo>
                  <a:cubicBezTo>
                    <a:pt x="372" y="217"/>
                    <a:pt x="372" y="217"/>
                    <a:pt x="372" y="217"/>
                  </a:cubicBezTo>
                  <a:lnTo>
                    <a:pt x="372" y="217"/>
                  </a:lnTo>
                  <a:lnTo>
                    <a:pt x="341" y="217"/>
                  </a:lnTo>
                  <a:lnTo>
                    <a:pt x="341" y="217"/>
                  </a:lnTo>
                  <a:lnTo>
                    <a:pt x="341" y="248"/>
                  </a:lnTo>
                  <a:cubicBezTo>
                    <a:pt x="310" y="248"/>
                    <a:pt x="310" y="248"/>
                    <a:pt x="310" y="248"/>
                  </a:cubicBezTo>
                  <a:lnTo>
                    <a:pt x="310" y="248"/>
                  </a:lnTo>
                  <a:lnTo>
                    <a:pt x="279" y="279"/>
                  </a:lnTo>
                  <a:lnTo>
                    <a:pt x="279" y="279"/>
                  </a:lnTo>
                  <a:cubicBezTo>
                    <a:pt x="248" y="279"/>
                    <a:pt x="248" y="279"/>
                    <a:pt x="248" y="279"/>
                  </a:cubicBezTo>
                  <a:cubicBezTo>
                    <a:pt x="186" y="309"/>
                    <a:pt x="186" y="309"/>
                    <a:pt x="186" y="309"/>
                  </a:cubicBezTo>
                  <a:cubicBezTo>
                    <a:pt x="186" y="403"/>
                    <a:pt x="186" y="403"/>
                    <a:pt x="186" y="403"/>
                  </a:cubicBezTo>
                  <a:cubicBezTo>
                    <a:pt x="155" y="403"/>
                    <a:pt x="155" y="403"/>
                    <a:pt x="155" y="403"/>
                  </a:cubicBezTo>
                  <a:lnTo>
                    <a:pt x="155" y="403"/>
                  </a:lnTo>
                  <a:lnTo>
                    <a:pt x="155" y="403"/>
                  </a:lnTo>
                  <a:cubicBezTo>
                    <a:pt x="124" y="433"/>
                    <a:pt x="124" y="433"/>
                    <a:pt x="93" y="433"/>
                  </a:cubicBezTo>
                  <a:lnTo>
                    <a:pt x="93" y="433"/>
                  </a:lnTo>
                  <a:lnTo>
                    <a:pt x="93" y="433"/>
                  </a:lnTo>
                  <a:lnTo>
                    <a:pt x="62" y="433"/>
                  </a:lnTo>
                  <a:cubicBezTo>
                    <a:pt x="62" y="433"/>
                    <a:pt x="62" y="433"/>
                    <a:pt x="31" y="433"/>
                  </a:cubicBezTo>
                  <a:lnTo>
                    <a:pt x="31" y="433"/>
                  </a:lnTo>
                  <a:lnTo>
                    <a:pt x="31" y="433"/>
                  </a:lnTo>
                  <a:lnTo>
                    <a:pt x="31" y="433"/>
                  </a:lnTo>
                  <a:lnTo>
                    <a:pt x="31" y="433"/>
                  </a:lnTo>
                  <a:lnTo>
                    <a:pt x="0" y="403"/>
                  </a:lnTo>
                  <a:lnTo>
                    <a:pt x="0" y="403"/>
                  </a:lnTo>
                  <a:cubicBezTo>
                    <a:pt x="0" y="433"/>
                    <a:pt x="0" y="433"/>
                    <a:pt x="31" y="465"/>
                  </a:cubicBezTo>
                  <a:lnTo>
                    <a:pt x="31" y="465"/>
                  </a:lnTo>
                  <a:cubicBezTo>
                    <a:pt x="31" y="496"/>
                    <a:pt x="62" y="557"/>
                    <a:pt x="93" y="557"/>
                  </a:cubicBezTo>
                  <a:cubicBezTo>
                    <a:pt x="93" y="589"/>
                    <a:pt x="93" y="589"/>
                    <a:pt x="93" y="589"/>
                  </a:cubicBezTo>
                  <a:lnTo>
                    <a:pt x="93" y="589"/>
                  </a:lnTo>
                  <a:lnTo>
                    <a:pt x="93" y="620"/>
                  </a:lnTo>
                  <a:cubicBezTo>
                    <a:pt x="93" y="651"/>
                    <a:pt x="93" y="651"/>
                    <a:pt x="62" y="651"/>
                  </a:cubicBezTo>
                  <a:cubicBezTo>
                    <a:pt x="62" y="651"/>
                    <a:pt x="62" y="651"/>
                    <a:pt x="93" y="681"/>
                  </a:cubicBezTo>
                  <a:lnTo>
                    <a:pt x="93" y="713"/>
                  </a:lnTo>
                  <a:cubicBezTo>
                    <a:pt x="93" y="713"/>
                    <a:pt x="93" y="713"/>
                    <a:pt x="93" y="744"/>
                  </a:cubicBezTo>
                  <a:cubicBezTo>
                    <a:pt x="93" y="744"/>
                    <a:pt x="124" y="744"/>
                    <a:pt x="155" y="744"/>
                  </a:cubicBezTo>
                  <a:lnTo>
                    <a:pt x="155" y="744"/>
                  </a:lnTo>
                  <a:lnTo>
                    <a:pt x="155" y="744"/>
                  </a:lnTo>
                  <a:lnTo>
                    <a:pt x="186" y="744"/>
                  </a:lnTo>
                  <a:lnTo>
                    <a:pt x="217" y="713"/>
                  </a:lnTo>
                  <a:lnTo>
                    <a:pt x="248" y="713"/>
                  </a:lnTo>
                  <a:lnTo>
                    <a:pt x="248" y="713"/>
                  </a:lnTo>
                  <a:lnTo>
                    <a:pt x="279" y="713"/>
                  </a:lnTo>
                  <a:cubicBezTo>
                    <a:pt x="279" y="713"/>
                    <a:pt x="279" y="713"/>
                    <a:pt x="310" y="713"/>
                  </a:cubicBezTo>
                  <a:lnTo>
                    <a:pt x="310" y="713"/>
                  </a:lnTo>
                  <a:cubicBezTo>
                    <a:pt x="341" y="713"/>
                    <a:pt x="402" y="713"/>
                    <a:pt x="402" y="713"/>
                  </a:cubicBezTo>
                  <a:cubicBezTo>
                    <a:pt x="434" y="713"/>
                    <a:pt x="434" y="713"/>
                    <a:pt x="434" y="713"/>
                  </a:cubicBezTo>
                  <a:cubicBezTo>
                    <a:pt x="434" y="681"/>
                    <a:pt x="434" y="681"/>
                    <a:pt x="434" y="681"/>
                  </a:cubicBezTo>
                  <a:cubicBezTo>
                    <a:pt x="465" y="681"/>
                    <a:pt x="465" y="681"/>
                    <a:pt x="465" y="681"/>
                  </a:cubicBezTo>
                  <a:lnTo>
                    <a:pt x="496" y="681"/>
                  </a:lnTo>
                  <a:lnTo>
                    <a:pt x="496" y="681"/>
                  </a:lnTo>
                  <a:lnTo>
                    <a:pt x="496" y="681"/>
                  </a:lnTo>
                  <a:cubicBezTo>
                    <a:pt x="527" y="681"/>
                    <a:pt x="558" y="651"/>
                    <a:pt x="589" y="620"/>
                  </a:cubicBezTo>
                  <a:lnTo>
                    <a:pt x="620" y="620"/>
                  </a:lnTo>
                  <a:cubicBezTo>
                    <a:pt x="651" y="589"/>
                    <a:pt x="713" y="527"/>
                    <a:pt x="744" y="465"/>
                  </a:cubicBezTo>
                  <a:cubicBezTo>
                    <a:pt x="744" y="465"/>
                    <a:pt x="744" y="465"/>
                    <a:pt x="744" y="433"/>
                  </a:cubicBezTo>
                  <a:cubicBezTo>
                    <a:pt x="775" y="433"/>
                    <a:pt x="806" y="372"/>
                    <a:pt x="837" y="341"/>
                  </a:cubicBezTo>
                  <a:cubicBezTo>
                    <a:pt x="837" y="341"/>
                    <a:pt x="837" y="341"/>
                    <a:pt x="837" y="309"/>
                  </a:cubicBezTo>
                  <a:cubicBezTo>
                    <a:pt x="837" y="309"/>
                    <a:pt x="837" y="341"/>
                    <a:pt x="806" y="341"/>
                  </a:cubicBezTo>
                  <a:close/>
                  <a:moveTo>
                    <a:pt x="713" y="403"/>
                  </a:moveTo>
                  <a:lnTo>
                    <a:pt x="713" y="403"/>
                  </a:lnTo>
                  <a:cubicBezTo>
                    <a:pt x="682" y="433"/>
                    <a:pt x="682" y="465"/>
                    <a:pt x="682" y="465"/>
                  </a:cubicBezTo>
                  <a:cubicBezTo>
                    <a:pt x="682" y="496"/>
                    <a:pt x="651" y="496"/>
                    <a:pt x="651" y="496"/>
                  </a:cubicBezTo>
                  <a:lnTo>
                    <a:pt x="651" y="496"/>
                  </a:lnTo>
                  <a:lnTo>
                    <a:pt x="620" y="527"/>
                  </a:lnTo>
                  <a:cubicBezTo>
                    <a:pt x="620" y="527"/>
                    <a:pt x="620" y="527"/>
                    <a:pt x="589" y="527"/>
                  </a:cubicBezTo>
                  <a:lnTo>
                    <a:pt x="589" y="527"/>
                  </a:lnTo>
                  <a:lnTo>
                    <a:pt x="589" y="527"/>
                  </a:lnTo>
                  <a:lnTo>
                    <a:pt x="589" y="527"/>
                  </a:lnTo>
                  <a:lnTo>
                    <a:pt x="589" y="527"/>
                  </a:lnTo>
                  <a:cubicBezTo>
                    <a:pt x="558" y="527"/>
                    <a:pt x="558" y="527"/>
                    <a:pt x="558" y="527"/>
                  </a:cubicBezTo>
                  <a:cubicBezTo>
                    <a:pt x="558" y="496"/>
                    <a:pt x="558" y="496"/>
                    <a:pt x="527" y="496"/>
                  </a:cubicBezTo>
                  <a:cubicBezTo>
                    <a:pt x="527" y="465"/>
                    <a:pt x="527" y="465"/>
                    <a:pt x="527" y="465"/>
                  </a:cubicBezTo>
                  <a:lnTo>
                    <a:pt x="527" y="465"/>
                  </a:lnTo>
                  <a:lnTo>
                    <a:pt x="527" y="465"/>
                  </a:lnTo>
                  <a:lnTo>
                    <a:pt x="527" y="465"/>
                  </a:lnTo>
                  <a:lnTo>
                    <a:pt x="527" y="465"/>
                  </a:lnTo>
                  <a:lnTo>
                    <a:pt x="527" y="433"/>
                  </a:lnTo>
                  <a:lnTo>
                    <a:pt x="527" y="433"/>
                  </a:lnTo>
                  <a:lnTo>
                    <a:pt x="527" y="433"/>
                  </a:lnTo>
                  <a:lnTo>
                    <a:pt x="527" y="433"/>
                  </a:lnTo>
                  <a:lnTo>
                    <a:pt x="527" y="433"/>
                  </a:lnTo>
                  <a:cubicBezTo>
                    <a:pt x="558" y="403"/>
                    <a:pt x="558" y="403"/>
                    <a:pt x="558" y="403"/>
                  </a:cubicBezTo>
                  <a:lnTo>
                    <a:pt x="589" y="372"/>
                  </a:lnTo>
                  <a:lnTo>
                    <a:pt x="620" y="372"/>
                  </a:lnTo>
                  <a:cubicBezTo>
                    <a:pt x="620" y="372"/>
                    <a:pt x="620" y="372"/>
                    <a:pt x="620" y="341"/>
                  </a:cubicBezTo>
                  <a:cubicBezTo>
                    <a:pt x="651" y="341"/>
                    <a:pt x="651" y="341"/>
                    <a:pt x="651" y="341"/>
                  </a:cubicBezTo>
                  <a:lnTo>
                    <a:pt x="651" y="341"/>
                  </a:lnTo>
                  <a:lnTo>
                    <a:pt x="682" y="372"/>
                  </a:lnTo>
                  <a:lnTo>
                    <a:pt x="682" y="372"/>
                  </a:lnTo>
                  <a:cubicBezTo>
                    <a:pt x="713" y="403"/>
                    <a:pt x="713" y="403"/>
                    <a:pt x="713" y="403"/>
                  </a:cubicBez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0" name="Freeform 47"/>
            <p:cNvSpPr>
              <a:spLocks noChangeArrowheads="1"/>
            </p:cNvSpPr>
            <p:nvPr/>
          </p:nvSpPr>
          <p:spPr bwMode="auto">
            <a:xfrm>
              <a:off x="4281488" y="3252788"/>
              <a:ext cx="11112" cy="22225"/>
            </a:xfrm>
            <a:custGeom>
              <a:avLst/>
              <a:gdLst>
                <a:gd name="T0" fmla="*/ 31 w 32"/>
                <a:gd name="T1" fmla="*/ 0 h 63"/>
                <a:gd name="T2" fmla="*/ 31 w 32"/>
                <a:gd name="T3" fmla="*/ 0 h 63"/>
                <a:gd name="T4" fmla="*/ 31 w 32"/>
                <a:gd name="T5" fmla="*/ 0 h 63"/>
                <a:gd name="T6" fmla="*/ 31 w 32"/>
                <a:gd name="T7" fmla="*/ 0 h 63"/>
                <a:gd name="T8" fmla="*/ 31 w 32"/>
                <a:gd name="T9" fmla="*/ 0 h 63"/>
                <a:gd name="T10" fmla="*/ 0 w 32"/>
                <a:gd name="T11" fmla="*/ 31 h 63"/>
                <a:gd name="T12" fmla="*/ 0 w 32"/>
                <a:gd name="T13" fmla="*/ 31 h 63"/>
                <a:gd name="T14" fmla="*/ 0 w 32"/>
                <a:gd name="T15" fmla="*/ 31 h 63"/>
                <a:gd name="T16" fmla="*/ 0 w 32"/>
                <a:gd name="T17" fmla="*/ 31 h 63"/>
                <a:gd name="T18" fmla="*/ 0 w 32"/>
                <a:gd name="T19" fmla="*/ 31 h 63"/>
                <a:gd name="T20" fmla="*/ 31 w 32"/>
                <a:gd name="T21" fmla="*/ 62 h 63"/>
                <a:gd name="T22" fmla="*/ 31 w 32"/>
                <a:gd name="T23" fmla="*/ 62 h 63"/>
                <a:gd name="T24" fmla="*/ 31 w 32"/>
                <a:gd name="T25" fmla="*/ 31 h 63"/>
                <a:gd name="T26" fmla="*/ 31 w 32"/>
                <a:gd name="T27" fmla="*/ 31 h 63"/>
                <a:gd name="T28" fmla="*/ 31 w 32"/>
                <a:gd name="T2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63">
                  <a:moveTo>
                    <a:pt x="31" y="0"/>
                  </a:moveTo>
                  <a:lnTo>
                    <a:pt x="31" y="0"/>
                  </a:lnTo>
                  <a:lnTo>
                    <a:pt x="31" y="0"/>
                  </a:lnTo>
                  <a:lnTo>
                    <a:pt x="31" y="0"/>
                  </a:lnTo>
                  <a:lnTo>
                    <a:pt x="31" y="0"/>
                  </a:lnTo>
                  <a:cubicBezTo>
                    <a:pt x="31" y="31"/>
                    <a:pt x="31" y="31"/>
                    <a:pt x="0" y="31"/>
                  </a:cubicBezTo>
                  <a:lnTo>
                    <a:pt x="0" y="31"/>
                  </a:lnTo>
                  <a:lnTo>
                    <a:pt x="0" y="31"/>
                  </a:lnTo>
                  <a:lnTo>
                    <a:pt x="0" y="31"/>
                  </a:lnTo>
                  <a:lnTo>
                    <a:pt x="0" y="31"/>
                  </a:lnTo>
                  <a:cubicBezTo>
                    <a:pt x="31" y="31"/>
                    <a:pt x="31" y="62"/>
                    <a:pt x="31" y="62"/>
                  </a:cubicBezTo>
                  <a:lnTo>
                    <a:pt x="31" y="62"/>
                  </a:lnTo>
                  <a:cubicBezTo>
                    <a:pt x="31" y="31"/>
                    <a:pt x="31" y="31"/>
                    <a:pt x="31" y="31"/>
                  </a:cubicBezTo>
                  <a:lnTo>
                    <a:pt x="31" y="31"/>
                  </a:lnTo>
                  <a:lnTo>
                    <a:pt x="31"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1" name="Freeform 48"/>
            <p:cNvSpPr>
              <a:spLocks noChangeArrowheads="1"/>
            </p:cNvSpPr>
            <p:nvPr/>
          </p:nvSpPr>
          <p:spPr bwMode="auto">
            <a:xfrm>
              <a:off x="4527550" y="2951163"/>
              <a:ext cx="134938" cy="279400"/>
            </a:xfrm>
            <a:custGeom>
              <a:avLst/>
              <a:gdLst>
                <a:gd name="T0" fmla="*/ 341 w 373"/>
                <a:gd name="T1" fmla="*/ 93 h 776"/>
                <a:gd name="T2" fmla="*/ 341 w 373"/>
                <a:gd name="T3" fmla="*/ 93 h 776"/>
                <a:gd name="T4" fmla="*/ 341 w 373"/>
                <a:gd name="T5" fmla="*/ 31 h 776"/>
                <a:gd name="T6" fmla="*/ 341 w 373"/>
                <a:gd name="T7" fmla="*/ 0 h 776"/>
                <a:gd name="T8" fmla="*/ 310 w 373"/>
                <a:gd name="T9" fmla="*/ 62 h 776"/>
                <a:gd name="T10" fmla="*/ 278 w 373"/>
                <a:gd name="T11" fmla="*/ 62 h 776"/>
                <a:gd name="T12" fmla="*/ 278 w 373"/>
                <a:gd name="T13" fmla="*/ 62 h 776"/>
                <a:gd name="T14" fmla="*/ 278 w 373"/>
                <a:gd name="T15" fmla="*/ 93 h 776"/>
                <a:gd name="T16" fmla="*/ 278 w 373"/>
                <a:gd name="T17" fmla="*/ 93 h 776"/>
                <a:gd name="T18" fmla="*/ 278 w 373"/>
                <a:gd name="T19" fmla="*/ 124 h 776"/>
                <a:gd name="T20" fmla="*/ 217 w 373"/>
                <a:gd name="T21" fmla="*/ 155 h 776"/>
                <a:gd name="T22" fmla="*/ 186 w 373"/>
                <a:gd name="T23" fmla="*/ 155 h 776"/>
                <a:gd name="T24" fmla="*/ 186 w 373"/>
                <a:gd name="T25" fmla="*/ 155 h 776"/>
                <a:gd name="T26" fmla="*/ 186 w 373"/>
                <a:gd name="T27" fmla="*/ 217 h 776"/>
                <a:gd name="T28" fmla="*/ 154 w 373"/>
                <a:gd name="T29" fmla="*/ 217 h 776"/>
                <a:gd name="T30" fmla="*/ 154 w 373"/>
                <a:gd name="T31" fmla="*/ 217 h 776"/>
                <a:gd name="T32" fmla="*/ 154 w 373"/>
                <a:gd name="T33" fmla="*/ 217 h 776"/>
                <a:gd name="T34" fmla="*/ 154 w 373"/>
                <a:gd name="T35" fmla="*/ 217 h 776"/>
                <a:gd name="T36" fmla="*/ 124 w 373"/>
                <a:gd name="T37" fmla="*/ 217 h 776"/>
                <a:gd name="T38" fmla="*/ 93 w 373"/>
                <a:gd name="T39" fmla="*/ 217 h 776"/>
                <a:gd name="T40" fmla="*/ 93 w 373"/>
                <a:gd name="T41" fmla="*/ 217 h 776"/>
                <a:gd name="T42" fmla="*/ 62 w 373"/>
                <a:gd name="T43" fmla="*/ 217 h 776"/>
                <a:gd name="T44" fmla="*/ 62 w 373"/>
                <a:gd name="T45" fmla="*/ 217 h 776"/>
                <a:gd name="T46" fmla="*/ 62 w 373"/>
                <a:gd name="T47" fmla="*/ 217 h 776"/>
                <a:gd name="T48" fmla="*/ 62 w 373"/>
                <a:gd name="T49" fmla="*/ 248 h 776"/>
                <a:gd name="T50" fmla="*/ 62 w 373"/>
                <a:gd name="T51" fmla="*/ 309 h 776"/>
                <a:gd name="T52" fmla="*/ 62 w 373"/>
                <a:gd name="T53" fmla="*/ 309 h 776"/>
                <a:gd name="T54" fmla="*/ 93 w 373"/>
                <a:gd name="T55" fmla="*/ 465 h 776"/>
                <a:gd name="T56" fmla="*/ 62 w 373"/>
                <a:gd name="T57" fmla="*/ 465 h 776"/>
                <a:gd name="T58" fmla="*/ 30 w 373"/>
                <a:gd name="T59" fmla="*/ 589 h 776"/>
                <a:gd name="T60" fmla="*/ 30 w 373"/>
                <a:gd name="T61" fmla="*/ 589 h 776"/>
                <a:gd name="T62" fmla="*/ 30 w 373"/>
                <a:gd name="T63" fmla="*/ 620 h 776"/>
                <a:gd name="T64" fmla="*/ 30 w 373"/>
                <a:gd name="T65" fmla="*/ 651 h 776"/>
                <a:gd name="T66" fmla="*/ 30 w 373"/>
                <a:gd name="T67" fmla="*/ 713 h 776"/>
                <a:gd name="T68" fmla="*/ 30 w 373"/>
                <a:gd name="T69" fmla="*/ 744 h 776"/>
                <a:gd name="T70" fmla="*/ 93 w 373"/>
                <a:gd name="T71" fmla="*/ 775 h 776"/>
                <a:gd name="T72" fmla="*/ 154 w 373"/>
                <a:gd name="T73" fmla="*/ 775 h 776"/>
                <a:gd name="T74" fmla="*/ 186 w 373"/>
                <a:gd name="T75" fmla="*/ 744 h 776"/>
                <a:gd name="T76" fmla="*/ 186 w 373"/>
                <a:gd name="T77" fmla="*/ 744 h 776"/>
                <a:gd name="T78" fmla="*/ 186 w 373"/>
                <a:gd name="T79" fmla="*/ 744 h 776"/>
                <a:gd name="T80" fmla="*/ 186 w 373"/>
                <a:gd name="T81" fmla="*/ 744 h 776"/>
                <a:gd name="T82" fmla="*/ 278 w 373"/>
                <a:gd name="T83" fmla="*/ 372 h 776"/>
                <a:gd name="T84" fmla="*/ 310 w 373"/>
                <a:gd name="T85" fmla="*/ 309 h 776"/>
                <a:gd name="T86" fmla="*/ 341 w 373"/>
                <a:gd name="T87" fmla="*/ 248 h 776"/>
                <a:gd name="T88" fmla="*/ 341 w 373"/>
                <a:gd name="T89" fmla="*/ 248 h 776"/>
                <a:gd name="T90" fmla="*/ 310 w 373"/>
                <a:gd name="T91" fmla="*/ 217 h 776"/>
                <a:gd name="T92" fmla="*/ 310 w 373"/>
                <a:gd name="T93" fmla="*/ 155 h 776"/>
                <a:gd name="T94" fmla="*/ 310 w 373"/>
                <a:gd name="T95" fmla="*/ 155 h 776"/>
                <a:gd name="T96" fmla="*/ 341 w 373"/>
                <a:gd name="T97" fmla="*/ 155 h 776"/>
                <a:gd name="T98" fmla="*/ 372 w 373"/>
                <a:gd name="T99" fmla="*/ 124 h 776"/>
                <a:gd name="T100" fmla="*/ 341 w 373"/>
                <a:gd name="T101" fmla="*/ 124 h 776"/>
                <a:gd name="T102" fmla="*/ 341 w 373"/>
                <a:gd name="T103" fmla="*/ 93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3" h="776">
                  <a:moveTo>
                    <a:pt x="341" y="93"/>
                  </a:moveTo>
                  <a:lnTo>
                    <a:pt x="341" y="93"/>
                  </a:lnTo>
                  <a:cubicBezTo>
                    <a:pt x="341" y="62"/>
                    <a:pt x="341" y="31"/>
                    <a:pt x="341" y="31"/>
                  </a:cubicBezTo>
                  <a:lnTo>
                    <a:pt x="341" y="0"/>
                  </a:lnTo>
                  <a:cubicBezTo>
                    <a:pt x="341" y="31"/>
                    <a:pt x="310" y="62"/>
                    <a:pt x="310" y="62"/>
                  </a:cubicBezTo>
                  <a:lnTo>
                    <a:pt x="278" y="62"/>
                  </a:lnTo>
                  <a:lnTo>
                    <a:pt x="278" y="62"/>
                  </a:lnTo>
                  <a:cubicBezTo>
                    <a:pt x="278" y="93"/>
                    <a:pt x="278" y="93"/>
                    <a:pt x="278" y="93"/>
                  </a:cubicBezTo>
                  <a:lnTo>
                    <a:pt x="278" y="93"/>
                  </a:lnTo>
                  <a:lnTo>
                    <a:pt x="278" y="124"/>
                  </a:lnTo>
                  <a:cubicBezTo>
                    <a:pt x="248" y="155"/>
                    <a:pt x="248" y="155"/>
                    <a:pt x="217" y="155"/>
                  </a:cubicBezTo>
                  <a:lnTo>
                    <a:pt x="186" y="155"/>
                  </a:lnTo>
                  <a:lnTo>
                    <a:pt x="186" y="155"/>
                  </a:lnTo>
                  <a:cubicBezTo>
                    <a:pt x="186" y="185"/>
                    <a:pt x="186" y="185"/>
                    <a:pt x="186" y="217"/>
                  </a:cubicBezTo>
                  <a:cubicBezTo>
                    <a:pt x="186" y="217"/>
                    <a:pt x="186" y="217"/>
                    <a:pt x="154" y="217"/>
                  </a:cubicBezTo>
                  <a:lnTo>
                    <a:pt x="154" y="217"/>
                  </a:lnTo>
                  <a:lnTo>
                    <a:pt x="154" y="217"/>
                  </a:lnTo>
                  <a:lnTo>
                    <a:pt x="154" y="217"/>
                  </a:lnTo>
                  <a:lnTo>
                    <a:pt x="124" y="217"/>
                  </a:lnTo>
                  <a:cubicBezTo>
                    <a:pt x="124" y="217"/>
                    <a:pt x="124" y="217"/>
                    <a:pt x="93" y="217"/>
                  </a:cubicBezTo>
                  <a:lnTo>
                    <a:pt x="93" y="217"/>
                  </a:lnTo>
                  <a:lnTo>
                    <a:pt x="62" y="217"/>
                  </a:lnTo>
                  <a:lnTo>
                    <a:pt x="62" y="217"/>
                  </a:lnTo>
                  <a:lnTo>
                    <a:pt x="62" y="217"/>
                  </a:lnTo>
                  <a:cubicBezTo>
                    <a:pt x="62" y="248"/>
                    <a:pt x="62" y="248"/>
                    <a:pt x="62" y="248"/>
                  </a:cubicBezTo>
                  <a:cubicBezTo>
                    <a:pt x="62" y="279"/>
                    <a:pt x="62" y="279"/>
                    <a:pt x="62" y="309"/>
                  </a:cubicBezTo>
                  <a:lnTo>
                    <a:pt x="62" y="309"/>
                  </a:lnTo>
                  <a:cubicBezTo>
                    <a:pt x="93" y="372"/>
                    <a:pt x="93" y="433"/>
                    <a:pt x="93" y="465"/>
                  </a:cubicBezTo>
                  <a:cubicBezTo>
                    <a:pt x="62" y="465"/>
                    <a:pt x="62" y="465"/>
                    <a:pt x="62" y="465"/>
                  </a:cubicBezTo>
                  <a:cubicBezTo>
                    <a:pt x="62" y="496"/>
                    <a:pt x="30" y="557"/>
                    <a:pt x="30" y="589"/>
                  </a:cubicBezTo>
                  <a:cubicBezTo>
                    <a:pt x="0" y="589"/>
                    <a:pt x="0" y="589"/>
                    <a:pt x="30" y="589"/>
                  </a:cubicBezTo>
                  <a:cubicBezTo>
                    <a:pt x="30" y="620"/>
                    <a:pt x="30" y="620"/>
                    <a:pt x="30" y="620"/>
                  </a:cubicBezTo>
                  <a:cubicBezTo>
                    <a:pt x="30" y="651"/>
                    <a:pt x="30" y="651"/>
                    <a:pt x="30" y="651"/>
                  </a:cubicBezTo>
                  <a:cubicBezTo>
                    <a:pt x="30" y="681"/>
                    <a:pt x="30" y="681"/>
                    <a:pt x="30" y="713"/>
                  </a:cubicBezTo>
                  <a:cubicBezTo>
                    <a:pt x="30" y="713"/>
                    <a:pt x="30" y="713"/>
                    <a:pt x="30" y="744"/>
                  </a:cubicBezTo>
                  <a:cubicBezTo>
                    <a:pt x="62" y="744"/>
                    <a:pt x="93" y="775"/>
                    <a:pt x="93" y="775"/>
                  </a:cubicBezTo>
                  <a:cubicBezTo>
                    <a:pt x="93" y="775"/>
                    <a:pt x="124" y="775"/>
                    <a:pt x="154" y="775"/>
                  </a:cubicBezTo>
                  <a:cubicBezTo>
                    <a:pt x="154" y="744"/>
                    <a:pt x="186" y="744"/>
                    <a:pt x="186" y="744"/>
                  </a:cubicBezTo>
                  <a:lnTo>
                    <a:pt x="186" y="744"/>
                  </a:lnTo>
                  <a:lnTo>
                    <a:pt x="186" y="744"/>
                  </a:lnTo>
                  <a:lnTo>
                    <a:pt x="186" y="744"/>
                  </a:lnTo>
                  <a:cubicBezTo>
                    <a:pt x="186" y="713"/>
                    <a:pt x="278" y="433"/>
                    <a:pt x="278" y="372"/>
                  </a:cubicBezTo>
                  <a:cubicBezTo>
                    <a:pt x="310" y="341"/>
                    <a:pt x="310" y="341"/>
                    <a:pt x="310" y="309"/>
                  </a:cubicBezTo>
                  <a:cubicBezTo>
                    <a:pt x="310" y="279"/>
                    <a:pt x="310" y="279"/>
                    <a:pt x="341" y="248"/>
                  </a:cubicBezTo>
                  <a:lnTo>
                    <a:pt x="341" y="248"/>
                  </a:lnTo>
                  <a:lnTo>
                    <a:pt x="310" y="217"/>
                  </a:lnTo>
                  <a:cubicBezTo>
                    <a:pt x="310" y="185"/>
                    <a:pt x="310" y="155"/>
                    <a:pt x="310" y="155"/>
                  </a:cubicBezTo>
                  <a:lnTo>
                    <a:pt x="310" y="155"/>
                  </a:lnTo>
                  <a:cubicBezTo>
                    <a:pt x="341" y="155"/>
                    <a:pt x="341" y="155"/>
                    <a:pt x="341" y="155"/>
                  </a:cubicBezTo>
                  <a:cubicBezTo>
                    <a:pt x="341" y="155"/>
                    <a:pt x="341" y="124"/>
                    <a:pt x="372" y="124"/>
                  </a:cubicBezTo>
                  <a:cubicBezTo>
                    <a:pt x="372" y="124"/>
                    <a:pt x="372" y="124"/>
                    <a:pt x="341" y="124"/>
                  </a:cubicBezTo>
                  <a:lnTo>
                    <a:pt x="341"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2" name="Freeform 49"/>
            <p:cNvSpPr>
              <a:spLocks noChangeArrowheads="1"/>
            </p:cNvSpPr>
            <p:nvPr/>
          </p:nvSpPr>
          <p:spPr bwMode="auto">
            <a:xfrm>
              <a:off x="3902075" y="3052763"/>
              <a:ext cx="168275" cy="257175"/>
            </a:xfrm>
            <a:custGeom>
              <a:avLst/>
              <a:gdLst>
                <a:gd name="T0" fmla="*/ 279 w 466"/>
                <a:gd name="T1" fmla="*/ 650 h 714"/>
                <a:gd name="T2" fmla="*/ 279 w 466"/>
                <a:gd name="T3" fmla="*/ 650 h 714"/>
                <a:gd name="T4" fmla="*/ 310 w 466"/>
                <a:gd name="T5" fmla="*/ 682 h 714"/>
                <a:gd name="T6" fmla="*/ 310 w 466"/>
                <a:gd name="T7" fmla="*/ 713 h 714"/>
                <a:gd name="T8" fmla="*/ 310 w 466"/>
                <a:gd name="T9" fmla="*/ 713 h 714"/>
                <a:gd name="T10" fmla="*/ 310 w 466"/>
                <a:gd name="T11" fmla="*/ 713 h 714"/>
                <a:gd name="T12" fmla="*/ 341 w 466"/>
                <a:gd name="T13" fmla="*/ 713 h 714"/>
                <a:gd name="T14" fmla="*/ 341 w 466"/>
                <a:gd name="T15" fmla="*/ 713 h 714"/>
                <a:gd name="T16" fmla="*/ 372 w 466"/>
                <a:gd name="T17" fmla="*/ 713 h 714"/>
                <a:gd name="T18" fmla="*/ 372 w 466"/>
                <a:gd name="T19" fmla="*/ 713 h 714"/>
                <a:gd name="T20" fmla="*/ 372 w 466"/>
                <a:gd name="T21" fmla="*/ 713 h 714"/>
                <a:gd name="T22" fmla="*/ 372 w 466"/>
                <a:gd name="T23" fmla="*/ 713 h 714"/>
                <a:gd name="T24" fmla="*/ 403 w 466"/>
                <a:gd name="T25" fmla="*/ 682 h 714"/>
                <a:gd name="T26" fmla="*/ 403 w 466"/>
                <a:gd name="T27" fmla="*/ 248 h 714"/>
                <a:gd name="T28" fmla="*/ 465 w 466"/>
                <a:gd name="T29" fmla="*/ 248 h 714"/>
                <a:gd name="T30" fmla="*/ 465 w 466"/>
                <a:gd name="T31" fmla="*/ 62 h 714"/>
                <a:gd name="T32" fmla="*/ 372 w 466"/>
                <a:gd name="T33" fmla="*/ 62 h 714"/>
                <a:gd name="T34" fmla="*/ 341 w 466"/>
                <a:gd name="T35" fmla="*/ 30 h 714"/>
                <a:gd name="T36" fmla="*/ 279 w 466"/>
                <a:gd name="T37" fmla="*/ 30 h 714"/>
                <a:gd name="T38" fmla="*/ 279 w 466"/>
                <a:gd name="T39" fmla="*/ 30 h 714"/>
                <a:gd name="T40" fmla="*/ 155 w 466"/>
                <a:gd name="T41" fmla="*/ 30 h 714"/>
                <a:gd name="T42" fmla="*/ 124 w 466"/>
                <a:gd name="T43" fmla="*/ 30 h 714"/>
                <a:gd name="T44" fmla="*/ 124 w 466"/>
                <a:gd name="T45" fmla="*/ 30 h 714"/>
                <a:gd name="T46" fmla="*/ 93 w 466"/>
                <a:gd name="T47" fmla="*/ 30 h 714"/>
                <a:gd name="T48" fmla="*/ 93 w 466"/>
                <a:gd name="T49" fmla="*/ 30 h 714"/>
                <a:gd name="T50" fmla="*/ 62 w 466"/>
                <a:gd name="T51" fmla="*/ 0 h 714"/>
                <a:gd name="T52" fmla="*/ 62 w 466"/>
                <a:gd name="T53" fmla="*/ 0 h 714"/>
                <a:gd name="T54" fmla="*/ 62 w 466"/>
                <a:gd name="T55" fmla="*/ 0 h 714"/>
                <a:gd name="T56" fmla="*/ 62 w 466"/>
                <a:gd name="T57" fmla="*/ 0 h 714"/>
                <a:gd name="T58" fmla="*/ 62 w 466"/>
                <a:gd name="T59" fmla="*/ 0 h 714"/>
                <a:gd name="T60" fmla="*/ 62 w 466"/>
                <a:gd name="T61" fmla="*/ 0 h 714"/>
                <a:gd name="T62" fmla="*/ 62 w 466"/>
                <a:gd name="T63" fmla="*/ 0 h 714"/>
                <a:gd name="T64" fmla="*/ 31 w 466"/>
                <a:gd name="T65" fmla="*/ 30 h 714"/>
                <a:gd name="T66" fmla="*/ 0 w 466"/>
                <a:gd name="T67" fmla="*/ 30 h 714"/>
                <a:gd name="T68" fmla="*/ 0 w 466"/>
                <a:gd name="T69" fmla="*/ 30 h 714"/>
                <a:gd name="T70" fmla="*/ 0 w 466"/>
                <a:gd name="T71" fmla="*/ 30 h 714"/>
                <a:gd name="T72" fmla="*/ 62 w 466"/>
                <a:gd name="T73" fmla="*/ 124 h 714"/>
                <a:gd name="T74" fmla="*/ 93 w 466"/>
                <a:gd name="T75" fmla="*/ 217 h 714"/>
                <a:gd name="T76" fmla="*/ 124 w 466"/>
                <a:gd name="T77" fmla="*/ 278 h 714"/>
                <a:gd name="T78" fmla="*/ 155 w 466"/>
                <a:gd name="T79" fmla="*/ 310 h 714"/>
                <a:gd name="T80" fmla="*/ 155 w 466"/>
                <a:gd name="T81" fmla="*/ 402 h 714"/>
                <a:gd name="T82" fmla="*/ 155 w 466"/>
                <a:gd name="T83" fmla="*/ 402 h 714"/>
                <a:gd name="T84" fmla="*/ 155 w 466"/>
                <a:gd name="T85" fmla="*/ 434 h 714"/>
                <a:gd name="T86" fmla="*/ 186 w 466"/>
                <a:gd name="T87" fmla="*/ 465 h 714"/>
                <a:gd name="T88" fmla="*/ 186 w 466"/>
                <a:gd name="T89" fmla="*/ 526 h 714"/>
                <a:gd name="T90" fmla="*/ 186 w 466"/>
                <a:gd name="T91" fmla="*/ 526 h 714"/>
                <a:gd name="T92" fmla="*/ 186 w 466"/>
                <a:gd name="T93" fmla="*/ 620 h 714"/>
                <a:gd name="T94" fmla="*/ 186 w 466"/>
                <a:gd name="T95" fmla="*/ 620 h 714"/>
                <a:gd name="T96" fmla="*/ 248 w 466"/>
                <a:gd name="T97" fmla="*/ 682 h 714"/>
                <a:gd name="T98" fmla="*/ 248 w 466"/>
                <a:gd name="T99" fmla="*/ 650 h 714"/>
                <a:gd name="T100" fmla="*/ 279 w 466"/>
                <a:gd name="T101" fmla="*/ 65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6" h="714">
                  <a:moveTo>
                    <a:pt x="279" y="650"/>
                  </a:moveTo>
                  <a:lnTo>
                    <a:pt x="279" y="650"/>
                  </a:lnTo>
                  <a:cubicBezTo>
                    <a:pt x="279" y="650"/>
                    <a:pt x="310" y="650"/>
                    <a:pt x="310" y="682"/>
                  </a:cubicBezTo>
                  <a:cubicBezTo>
                    <a:pt x="310" y="682"/>
                    <a:pt x="310" y="682"/>
                    <a:pt x="310" y="713"/>
                  </a:cubicBezTo>
                  <a:lnTo>
                    <a:pt x="310" y="713"/>
                  </a:lnTo>
                  <a:lnTo>
                    <a:pt x="310" y="713"/>
                  </a:lnTo>
                  <a:lnTo>
                    <a:pt x="341" y="713"/>
                  </a:lnTo>
                  <a:lnTo>
                    <a:pt x="341" y="713"/>
                  </a:lnTo>
                  <a:lnTo>
                    <a:pt x="372" y="713"/>
                  </a:lnTo>
                  <a:lnTo>
                    <a:pt x="372" y="713"/>
                  </a:lnTo>
                  <a:lnTo>
                    <a:pt x="372" y="713"/>
                  </a:lnTo>
                  <a:lnTo>
                    <a:pt x="372" y="713"/>
                  </a:lnTo>
                  <a:cubicBezTo>
                    <a:pt x="403" y="713"/>
                    <a:pt x="403" y="713"/>
                    <a:pt x="403" y="682"/>
                  </a:cubicBezTo>
                  <a:cubicBezTo>
                    <a:pt x="403" y="248"/>
                    <a:pt x="403" y="248"/>
                    <a:pt x="403" y="248"/>
                  </a:cubicBezTo>
                  <a:cubicBezTo>
                    <a:pt x="465" y="248"/>
                    <a:pt x="465" y="248"/>
                    <a:pt x="465" y="248"/>
                  </a:cubicBezTo>
                  <a:cubicBezTo>
                    <a:pt x="465" y="62"/>
                    <a:pt x="465" y="62"/>
                    <a:pt x="465" y="62"/>
                  </a:cubicBezTo>
                  <a:cubicBezTo>
                    <a:pt x="372" y="62"/>
                    <a:pt x="372" y="62"/>
                    <a:pt x="372" y="62"/>
                  </a:cubicBezTo>
                  <a:cubicBezTo>
                    <a:pt x="341" y="30"/>
                    <a:pt x="341" y="30"/>
                    <a:pt x="341" y="30"/>
                  </a:cubicBezTo>
                  <a:cubicBezTo>
                    <a:pt x="341" y="30"/>
                    <a:pt x="310" y="30"/>
                    <a:pt x="279" y="30"/>
                  </a:cubicBezTo>
                  <a:lnTo>
                    <a:pt x="279" y="30"/>
                  </a:lnTo>
                  <a:cubicBezTo>
                    <a:pt x="248" y="30"/>
                    <a:pt x="155" y="30"/>
                    <a:pt x="155" y="30"/>
                  </a:cubicBezTo>
                  <a:lnTo>
                    <a:pt x="124" y="30"/>
                  </a:lnTo>
                  <a:lnTo>
                    <a:pt x="124" y="30"/>
                  </a:lnTo>
                  <a:cubicBezTo>
                    <a:pt x="93" y="30"/>
                    <a:pt x="93" y="30"/>
                    <a:pt x="93" y="30"/>
                  </a:cubicBezTo>
                  <a:lnTo>
                    <a:pt x="93" y="30"/>
                  </a:lnTo>
                  <a:cubicBezTo>
                    <a:pt x="93" y="30"/>
                    <a:pt x="62" y="30"/>
                    <a:pt x="62" y="0"/>
                  </a:cubicBezTo>
                  <a:lnTo>
                    <a:pt x="62" y="0"/>
                  </a:lnTo>
                  <a:lnTo>
                    <a:pt x="62" y="0"/>
                  </a:lnTo>
                  <a:lnTo>
                    <a:pt x="62" y="0"/>
                  </a:lnTo>
                  <a:lnTo>
                    <a:pt x="62" y="0"/>
                  </a:lnTo>
                  <a:lnTo>
                    <a:pt x="62" y="0"/>
                  </a:lnTo>
                  <a:lnTo>
                    <a:pt x="62" y="0"/>
                  </a:lnTo>
                  <a:lnTo>
                    <a:pt x="31" y="30"/>
                  </a:lnTo>
                  <a:cubicBezTo>
                    <a:pt x="31" y="30"/>
                    <a:pt x="31" y="30"/>
                    <a:pt x="0" y="30"/>
                  </a:cubicBezTo>
                  <a:lnTo>
                    <a:pt x="0" y="30"/>
                  </a:lnTo>
                  <a:lnTo>
                    <a:pt x="0" y="30"/>
                  </a:lnTo>
                  <a:cubicBezTo>
                    <a:pt x="0" y="30"/>
                    <a:pt x="31" y="93"/>
                    <a:pt x="62" y="124"/>
                  </a:cubicBezTo>
                  <a:cubicBezTo>
                    <a:pt x="93" y="154"/>
                    <a:pt x="93" y="186"/>
                    <a:pt x="93" y="217"/>
                  </a:cubicBezTo>
                  <a:cubicBezTo>
                    <a:pt x="93" y="217"/>
                    <a:pt x="124" y="248"/>
                    <a:pt x="124" y="278"/>
                  </a:cubicBezTo>
                  <a:cubicBezTo>
                    <a:pt x="155" y="310"/>
                    <a:pt x="155" y="310"/>
                    <a:pt x="155" y="310"/>
                  </a:cubicBezTo>
                  <a:cubicBezTo>
                    <a:pt x="155" y="310"/>
                    <a:pt x="155" y="341"/>
                    <a:pt x="155" y="402"/>
                  </a:cubicBezTo>
                  <a:lnTo>
                    <a:pt x="155" y="402"/>
                  </a:lnTo>
                  <a:cubicBezTo>
                    <a:pt x="155" y="434"/>
                    <a:pt x="155" y="434"/>
                    <a:pt x="155" y="434"/>
                  </a:cubicBezTo>
                  <a:lnTo>
                    <a:pt x="186" y="465"/>
                  </a:lnTo>
                  <a:cubicBezTo>
                    <a:pt x="186" y="496"/>
                    <a:pt x="186" y="496"/>
                    <a:pt x="186" y="526"/>
                  </a:cubicBezTo>
                  <a:lnTo>
                    <a:pt x="186" y="526"/>
                  </a:lnTo>
                  <a:cubicBezTo>
                    <a:pt x="186" y="558"/>
                    <a:pt x="186" y="589"/>
                    <a:pt x="186" y="620"/>
                  </a:cubicBezTo>
                  <a:lnTo>
                    <a:pt x="186" y="620"/>
                  </a:lnTo>
                  <a:cubicBezTo>
                    <a:pt x="217" y="650"/>
                    <a:pt x="217" y="650"/>
                    <a:pt x="248" y="682"/>
                  </a:cubicBezTo>
                  <a:lnTo>
                    <a:pt x="248" y="650"/>
                  </a:lnTo>
                  <a:cubicBezTo>
                    <a:pt x="279" y="650"/>
                    <a:pt x="279" y="650"/>
                    <a:pt x="279" y="65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3" name="Freeform 50"/>
            <p:cNvSpPr>
              <a:spLocks noChangeArrowheads="1"/>
            </p:cNvSpPr>
            <p:nvPr/>
          </p:nvSpPr>
          <p:spPr bwMode="auto">
            <a:xfrm>
              <a:off x="3502025" y="2416175"/>
              <a:ext cx="100013" cy="123825"/>
            </a:xfrm>
            <a:custGeom>
              <a:avLst/>
              <a:gdLst>
                <a:gd name="T0" fmla="*/ 279 w 280"/>
                <a:gd name="T1" fmla="*/ 124 h 342"/>
                <a:gd name="T2" fmla="*/ 279 w 280"/>
                <a:gd name="T3" fmla="*/ 94 h 342"/>
                <a:gd name="T4" fmla="*/ 279 w 280"/>
                <a:gd name="T5" fmla="*/ 62 h 342"/>
                <a:gd name="T6" fmla="*/ 279 w 280"/>
                <a:gd name="T7" fmla="*/ 62 h 342"/>
                <a:gd name="T8" fmla="*/ 248 w 280"/>
                <a:gd name="T9" fmla="*/ 62 h 342"/>
                <a:gd name="T10" fmla="*/ 186 w 280"/>
                <a:gd name="T11" fmla="*/ 62 h 342"/>
                <a:gd name="T12" fmla="*/ 155 w 280"/>
                <a:gd name="T13" fmla="*/ 31 h 342"/>
                <a:gd name="T14" fmla="*/ 155 w 280"/>
                <a:gd name="T15" fmla="*/ 31 h 342"/>
                <a:gd name="T16" fmla="*/ 124 w 280"/>
                <a:gd name="T17" fmla="*/ 31 h 342"/>
                <a:gd name="T18" fmla="*/ 93 w 280"/>
                <a:gd name="T19" fmla="*/ 0 h 342"/>
                <a:gd name="T20" fmla="*/ 63 w 280"/>
                <a:gd name="T21" fmla="*/ 31 h 342"/>
                <a:gd name="T22" fmla="*/ 31 w 280"/>
                <a:gd name="T23" fmla="*/ 31 h 342"/>
                <a:gd name="T24" fmla="*/ 31 w 280"/>
                <a:gd name="T25" fmla="*/ 0 h 342"/>
                <a:gd name="T26" fmla="*/ 31 w 280"/>
                <a:gd name="T27" fmla="*/ 31 h 342"/>
                <a:gd name="T28" fmla="*/ 31 w 280"/>
                <a:gd name="T29" fmla="*/ 31 h 342"/>
                <a:gd name="T30" fmla="*/ 31 w 280"/>
                <a:gd name="T31" fmla="*/ 31 h 342"/>
                <a:gd name="T32" fmla="*/ 63 w 280"/>
                <a:gd name="T33" fmla="*/ 62 h 342"/>
                <a:gd name="T34" fmla="*/ 63 w 280"/>
                <a:gd name="T35" fmla="*/ 94 h 342"/>
                <a:gd name="T36" fmla="*/ 31 w 280"/>
                <a:gd name="T37" fmla="*/ 124 h 342"/>
                <a:gd name="T38" fmla="*/ 31 w 280"/>
                <a:gd name="T39" fmla="*/ 155 h 342"/>
                <a:gd name="T40" fmla="*/ 31 w 280"/>
                <a:gd name="T41" fmla="*/ 155 h 342"/>
                <a:gd name="T42" fmla="*/ 31 w 280"/>
                <a:gd name="T43" fmla="*/ 186 h 342"/>
                <a:gd name="T44" fmla="*/ 31 w 280"/>
                <a:gd name="T45" fmla="*/ 186 h 342"/>
                <a:gd name="T46" fmla="*/ 0 w 280"/>
                <a:gd name="T47" fmla="*/ 186 h 342"/>
                <a:gd name="T48" fmla="*/ 0 w 280"/>
                <a:gd name="T49" fmla="*/ 218 h 342"/>
                <a:gd name="T50" fmla="*/ 31 w 280"/>
                <a:gd name="T51" fmla="*/ 218 h 342"/>
                <a:gd name="T52" fmla="*/ 31 w 280"/>
                <a:gd name="T53" fmla="*/ 248 h 342"/>
                <a:gd name="T54" fmla="*/ 63 w 280"/>
                <a:gd name="T55" fmla="*/ 279 h 342"/>
                <a:gd name="T56" fmla="*/ 63 w 280"/>
                <a:gd name="T57" fmla="*/ 310 h 342"/>
                <a:gd name="T58" fmla="*/ 155 w 280"/>
                <a:gd name="T59" fmla="*/ 310 h 342"/>
                <a:gd name="T60" fmla="*/ 217 w 280"/>
                <a:gd name="T61" fmla="*/ 279 h 342"/>
                <a:gd name="T62" fmla="*/ 248 w 280"/>
                <a:gd name="T63" fmla="*/ 279 h 342"/>
                <a:gd name="T64" fmla="*/ 248 w 280"/>
                <a:gd name="T65" fmla="*/ 279 h 342"/>
                <a:gd name="T66" fmla="*/ 248 w 280"/>
                <a:gd name="T67" fmla="*/ 186 h 342"/>
                <a:gd name="T68" fmla="*/ 248 w 280"/>
                <a:gd name="T69" fmla="*/ 186 h 342"/>
                <a:gd name="T70" fmla="*/ 248 w 280"/>
                <a:gd name="T71" fmla="*/ 186 h 342"/>
                <a:gd name="T72" fmla="*/ 248 w 280"/>
                <a:gd name="T73" fmla="*/ 155 h 342"/>
                <a:gd name="T74" fmla="*/ 279 w 280"/>
                <a:gd name="T75" fmla="*/ 124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0" h="342">
                  <a:moveTo>
                    <a:pt x="279" y="124"/>
                  </a:moveTo>
                  <a:lnTo>
                    <a:pt x="279" y="124"/>
                  </a:lnTo>
                  <a:lnTo>
                    <a:pt x="279" y="124"/>
                  </a:lnTo>
                  <a:cubicBezTo>
                    <a:pt x="279" y="124"/>
                    <a:pt x="279" y="124"/>
                    <a:pt x="279" y="94"/>
                  </a:cubicBezTo>
                  <a:cubicBezTo>
                    <a:pt x="279" y="94"/>
                    <a:pt x="279" y="94"/>
                    <a:pt x="279" y="62"/>
                  </a:cubicBezTo>
                  <a:lnTo>
                    <a:pt x="279" y="62"/>
                  </a:lnTo>
                  <a:lnTo>
                    <a:pt x="279" y="62"/>
                  </a:lnTo>
                  <a:lnTo>
                    <a:pt x="279" y="62"/>
                  </a:lnTo>
                  <a:lnTo>
                    <a:pt x="248" y="62"/>
                  </a:lnTo>
                  <a:lnTo>
                    <a:pt x="248" y="62"/>
                  </a:lnTo>
                  <a:cubicBezTo>
                    <a:pt x="248" y="62"/>
                    <a:pt x="248" y="62"/>
                    <a:pt x="217" y="62"/>
                  </a:cubicBezTo>
                  <a:cubicBezTo>
                    <a:pt x="217" y="62"/>
                    <a:pt x="217" y="62"/>
                    <a:pt x="186" y="62"/>
                  </a:cubicBezTo>
                  <a:cubicBezTo>
                    <a:pt x="186" y="62"/>
                    <a:pt x="155" y="62"/>
                    <a:pt x="155" y="31"/>
                  </a:cubicBezTo>
                  <a:lnTo>
                    <a:pt x="155" y="31"/>
                  </a:lnTo>
                  <a:lnTo>
                    <a:pt x="155" y="31"/>
                  </a:lnTo>
                  <a:lnTo>
                    <a:pt x="155" y="31"/>
                  </a:lnTo>
                  <a:cubicBezTo>
                    <a:pt x="124" y="31"/>
                    <a:pt x="124" y="31"/>
                    <a:pt x="124" y="31"/>
                  </a:cubicBezTo>
                  <a:lnTo>
                    <a:pt x="124" y="31"/>
                  </a:lnTo>
                  <a:lnTo>
                    <a:pt x="124" y="31"/>
                  </a:lnTo>
                  <a:cubicBezTo>
                    <a:pt x="124" y="31"/>
                    <a:pt x="93" y="31"/>
                    <a:pt x="93" y="0"/>
                  </a:cubicBezTo>
                  <a:lnTo>
                    <a:pt x="93" y="0"/>
                  </a:lnTo>
                  <a:cubicBezTo>
                    <a:pt x="93" y="31"/>
                    <a:pt x="63" y="31"/>
                    <a:pt x="63" y="31"/>
                  </a:cubicBezTo>
                  <a:lnTo>
                    <a:pt x="63" y="31"/>
                  </a:lnTo>
                  <a:lnTo>
                    <a:pt x="31" y="31"/>
                  </a:lnTo>
                  <a:lnTo>
                    <a:pt x="31" y="31"/>
                  </a:lnTo>
                  <a:lnTo>
                    <a:pt x="31" y="0"/>
                  </a:lnTo>
                  <a:lnTo>
                    <a:pt x="31" y="0"/>
                  </a:lnTo>
                  <a:cubicBezTo>
                    <a:pt x="31" y="31"/>
                    <a:pt x="31" y="31"/>
                    <a:pt x="31" y="31"/>
                  </a:cubicBezTo>
                  <a:lnTo>
                    <a:pt x="31" y="31"/>
                  </a:lnTo>
                  <a:lnTo>
                    <a:pt x="31" y="31"/>
                  </a:lnTo>
                  <a:lnTo>
                    <a:pt x="31" y="31"/>
                  </a:lnTo>
                  <a:lnTo>
                    <a:pt x="31" y="31"/>
                  </a:lnTo>
                  <a:cubicBezTo>
                    <a:pt x="31" y="62"/>
                    <a:pt x="63" y="62"/>
                    <a:pt x="63" y="62"/>
                  </a:cubicBezTo>
                  <a:lnTo>
                    <a:pt x="63" y="62"/>
                  </a:lnTo>
                  <a:cubicBezTo>
                    <a:pt x="63" y="94"/>
                    <a:pt x="63" y="94"/>
                    <a:pt x="31" y="94"/>
                  </a:cubicBezTo>
                  <a:cubicBezTo>
                    <a:pt x="63" y="94"/>
                    <a:pt x="63" y="94"/>
                    <a:pt x="63" y="94"/>
                  </a:cubicBezTo>
                  <a:cubicBezTo>
                    <a:pt x="93" y="124"/>
                    <a:pt x="93" y="124"/>
                    <a:pt x="93" y="124"/>
                  </a:cubicBezTo>
                  <a:cubicBezTo>
                    <a:pt x="31" y="124"/>
                    <a:pt x="31" y="124"/>
                    <a:pt x="31" y="124"/>
                  </a:cubicBezTo>
                  <a:lnTo>
                    <a:pt x="31" y="124"/>
                  </a:lnTo>
                  <a:lnTo>
                    <a:pt x="31" y="155"/>
                  </a:lnTo>
                  <a:lnTo>
                    <a:pt x="31" y="155"/>
                  </a:lnTo>
                  <a:lnTo>
                    <a:pt x="31" y="155"/>
                  </a:lnTo>
                  <a:lnTo>
                    <a:pt x="31" y="155"/>
                  </a:lnTo>
                  <a:cubicBezTo>
                    <a:pt x="31" y="155"/>
                    <a:pt x="31" y="155"/>
                    <a:pt x="31" y="186"/>
                  </a:cubicBezTo>
                  <a:lnTo>
                    <a:pt x="31" y="186"/>
                  </a:lnTo>
                  <a:lnTo>
                    <a:pt x="31" y="186"/>
                  </a:lnTo>
                  <a:lnTo>
                    <a:pt x="31" y="186"/>
                  </a:lnTo>
                  <a:cubicBezTo>
                    <a:pt x="0" y="186"/>
                    <a:pt x="0" y="186"/>
                    <a:pt x="0" y="186"/>
                  </a:cubicBezTo>
                  <a:cubicBezTo>
                    <a:pt x="0" y="186"/>
                    <a:pt x="0" y="186"/>
                    <a:pt x="0" y="218"/>
                  </a:cubicBezTo>
                  <a:lnTo>
                    <a:pt x="0" y="218"/>
                  </a:lnTo>
                  <a:lnTo>
                    <a:pt x="0" y="218"/>
                  </a:lnTo>
                  <a:cubicBezTo>
                    <a:pt x="31" y="218"/>
                    <a:pt x="31" y="218"/>
                    <a:pt x="31" y="218"/>
                  </a:cubicBezTo>
                  <a:lnTo>
                    <a:pt x="31" y="218"/>
                  </a:lnTo>
                  <a:cubicBezTo>
                    <a:pt x="31" y="248"/>
                    <a:pt x="31" y="248"/>
                    <a:pt x="31" y="248"/>
                  </a:cubicBezTo>
                  <a:cubicBezTo>
                    <a:pt x="63" y="248"/>
                    <a:pt x="63" y="248"/>
                    <a:pt x="63" y="248"/>
                  </a:cubicBezTo>
                  <a:cubicBezTo>
                    <a:pt x="63" y="279"/>
                    <a:pt x="63" y="279"/>
                    <a:pt x="63" y="279"/>
                  </a:cubicBezTo>
                  <a:cubicBezTo>
                    <a:pt x="63" y="279"/>
                    <a:pt x="63" y="279"/>
                    <a:pt x="63" y="310"/>
                  </a:cubicBezTo>
                  <a:lnTo>
                    <a:pt x="63" y="310"/>
                  </a:lnTo>
                  <a:lnTo>
                    <a:pt x="63" y="341"/>
                  </a:lnTo>
                  <a:cubicBezTo>
                    <a:pt x="93" y="341"/>
                    <a:pt x="124" y="310"/>
                    <a:pt x="155" y="310"/>
                  </a:cubicBezTo>
                  <a:cubicBezTo>
                    <a:pt x="155" y="279"/>
                    <a:pt x="155" y="279"/>
                    <a:pt x="186" y="279"/>
                  </a:cubicBezTo>
                  <a:lnTo>
                    <a:pt x="217" y="279"/>
                  </a:lnTo>
                  <a:lnTo>
                    <a:pt x="248" y="279"/>
                  </a:lnTo>
                  <a:lnTo>
                    <a:pt x="248" y="279"/>
                  </a:lnTo>
                  <a:lnTo>
                    <a:pt x="248" y="279"/>
                  </a:lnTo>
                  <a:lnTo>
                    <a:pt x="248" y="279"/>
                  </a:lnTo>
                  <a:cubicBezTo>
                    <a:pt x="248" y="248"/>
                    <a:pt x="248" y="248"/>
                    <a:pt x="248" y="248"/>
                  </a:cubicBezTo>
                  <a:cubicBezTo>
                    <a:pt x="248" y="218"/>
                    <a:pt x="248" y="218"/>
                    <a:pt x="248" y="186"/>
                  </a:cubicBezTo>
                  <a:lnTo>
                    <a:pt x="248" y="186"/>
                  </a:lnTo>
                  <a:lnTo>
                    <a:pt x="248" y="186"/>
                  </a:lnTo>
                  <a:lnTo>
                    <a:pt x="248" y="186"/>
                  </a:lnTo>
                  <a:lnTo>
                    <a:pt x="248" y="186"/>
                  </a:lnTo>
                  <a:cubicBezTo>
                    <a:pt x="248" y="186"/>
                    <a:pt x="248" y="186"/>
                    <a:pt x="248" y="155"/>
                  </a:cubicBezTo>
                  <a:lnTo>
                    <a:pt x="248" y="155"/>
                  </a:lnTo>
                  <a:cubicBezTo>
                    <a:pt x="279" y="155"/>
                    <a:pt x="279" y="155"/>
                    <a:pt x="279" y="155"/>
                  </a:cubicBezTo>
                  <a:lnTo>
                    <a:pt x="279" y="124"/>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4" name="Freeform 51"/>
            <p:cNvSpPr>
              <a:spLocks noChangeArrowheads="1"/>
            </p:cNvSpPr>
            <p:nvPr/>
          </p:nvSpPr>
          <p:spPr bwMode="auto">
            <a:xfrm>
              <a:off x="3444875" y="2460625"/>
              <a:ext cx="66675" cy="77788"/>
            </a:xfrm>
            <a:custGeom>
              <a:avLst/>
              <a:gdLst>
                <a:gd name="T0" fmla="*/ 155 w 187"/>
                <a:gd name="T1" fmla="*/ 155 h 218"/>
                <a:gd name="T2" fmla="*/ 155 w 187"/>
                <a:gd name="T3" fmla="*/ 155 h 218"/>
                <a:gd name="T4" fmla="*/ 155 w 187"/>
                <a:gd name="T5" fmla="*/ 155 h 218"/>
                <a:gd name="T6" fmla="*/ 155 w 187"/>
                <a:gd name="T7" fmla="*/ 155 h 218"/>
                <a:gd name="T8" fmla="*/ 155 w 187"/>
                <a:gd name="T9" fmla="*/ 155 h 218"/>
                <a:gd name="T10" fmla="*/ 124 w 187"/>
                <a:gd name="T11" fmla="*/ 155 h 218"/>
                <a:gd name="T12" fmla="*/ 124 w 187"/>
                <a:gd name="T13" fmla="*/ 124 h 218"/>
                <a:gd name="T14" fmla="*/ 124 w 187"/>
                <a:gd name="T15" fmla="*/ 124 h 218"/>
                <a:gd name="T16" fmla="*/ 124 w 187"/>
                <a:gd name="T17" fmla="*/ 124 h 218"/>
                <a:gd name="T18" fmla="*/ 124 w 187"/>
                <a:gd name="T19" fmla="*/ 94 h 218"/>
                <a:gd name="T20" fmla="*/ 94 w 187"/>
                <a:gd name="T21" fmla="*/ 94 h 218"/>
                <a:gd name="T22" fmla="*/ 62 w 187"/>
                <a:gd name="T23" fmla="*/ 62 h 218"/>
                <a:gd name="T24" fmla="*/ 62 w 187"/>
                <a:gd name="T25" fmla="*/ 31 h 218"/>
                <a:gd name="T26" fmla="*/ 62 w 187"/>
                <a:gd name="T27" fmla="*/ 31 h 218"/>
                <a:gd name="T28" fmla="*/ 62 w 187"/>
                <a:gd name="T29" fmla="*/ 0 h 218"/>
                <a:gd name="T30" fmla="*/ 62 w 187"/>
                <a:gd name="T31" fmla="*/ 0 h 218"/>
                <a:gd name="T32" fmla="*/ 62 w 187"/>
                <a:gd name="T33" fmla="*/ 31 h 218"/>
                <a:gd name="T34" fmla="*/ 31 w 187"/>
                <a:gd name="T35" fmla="*/ 31 h 218"/>
                <a:gd name="T36" fmla="*/ 0 w 187"/>
                <a:gd name="T37" fmla="*/ 62 h 218"/>
                <a:gd name="T38" fmla="*/ 0 w 187"/>
                <a:gd name="T39" fmla="*/ 94 h 218"/>
                <a:gd name="T40" fmla="*/ 0 w 187"/>
                <a:gd name="T41" fmla="*/ 94 h 218"/>
                <a:gd name="T42" fmla="*/ 62 w 187"/>
                <a:gd name="T43" fmla="*/ 124 h 218"/>
                <a:gd name="T44" fmla="*/ 124 w 187"/>
                <a:gd name="T45" fmla="*/ 186 h 218"/>
                <a:gd name="T46" fmla="*/ 155 w 187"/>
                <a:gd name="T47" fmla="*/ 217 h 218"/>
                <a:gd name="T48" fmla="*/ 155 w 187"/>
                <a:gd name="T49" fmla="*/ 186 h 218"/>
                <a:gd name="T50" fmla="*/ 186 w 187"/>
                <a:gd name="T51" fmla="*/ 186 h 218"/>
                <a:gd name="T52" fmla="*/ 155 w 187"/>
                <a:gd name="T53" fmla="*/ 15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218">
                  <a:moveTo>
                    <a:pt x="155" y="155"/>
                  </a:moveTo>
                  <a:lnTo>
                    <a:pt x="155" y="155"/>
                  </a:lnTo>
                  <a:lnTo>
                    <a:pt x="155" y="155"/>
                  </a:lnTo>
                  <a:lnTo>
                    <a:pt x="155" y="155"/>
                  </a:lnTo>
                  <a:lnTo>
                    <a:pt x="155" y="155"/>
                  </a:lnTo>
                  <a:lnTo>
                    <a:pt x="124" y="155"/>
                  </a:lnTo>
                  <a:cubicBezTo>
                    <a:pt x="124" y="124"/>
                    <a:pt x="124" y="124"/>
                    <a:pt x="124" y="124"/>
                  </a:cubicBezTo>
                  <a:lnTo>
                    <a:pt x="124" y="124"/>
                  </a:lnTo>
                  <a:lnTo>
                    <a:pt x="124" y="124"/>
                  </a:lnTo>
                  <a:cubicBezTo>
                    <a:pt x="124" y="94"/>
                    <a:pt x="124" y="94"/>
                    <a:pt x="124" y="94"/>
                  </a:cubicBezTo>
                  <a:cubicBezTo>
                    <a:pt x="124" y="94"/>
                    <a:pt x="124" y="94"/>
                    <a:pt x="94" y="94"/>
                  </a:cubicBezTo>
                  <a:lnTo>
                    <a:pt x="62" y="62"/>
                  </a:lnTo>
                  <a:cubicBezTo>
                    <a:pt x="62" y="31"/>
                    <a:pt x="62" y="31"/>
                    <a:pt x="62" y="31"/>
                  </a:cubicBezTo>
                  <a:lnTo>
                    <a:pt x="62" y="31"/>
                  </a:lnTo>
                  <a:cubicBezTo>
                    <a:pt x="62" y="0"/>
                    <a:pt x="62" y="0"/>
                    <a:pt x="62" y="0"/>
                  </a:cubicBezTo>
                  <a:lnTo>
                    <a:pt x="62" y="0"/>
                  </a:lnTo>
                  <a:cubicBezTo>
                    <a:pt x="62" y="0"/>
                    <a:pt x="62" y="0"/>
                    <a:pt x="62" y="31"/>
                  </a:cubicBezTo>
                  <a:cubicBezTo>
                    <a:pt x="31" y="31"/>
                    <a:pt x="31" y="31"/>
                    <a:pt x="31" y="31"/>
                  </a:cubicBezTo>
                  <a:cubicBezTo>
                    <a:pt x="31" y="62"/>
                    <a:pt x="31" y="62"/>
                    <a:pt x="0" y="62"/>
                  </a:cubicBezTo>
                  <a:cubicBezTo>
                    <a:pt x="0" y="62"/>
                    <a:pt x="0" y="62"/>
                    <a:pt x="0" y="94"/>
                  </a:cubicBezTo>
                  <a:lnTo>
                    <a:pt x="0" y="94"/>
                  </a:lnTo>
                  <a:cubicBezTo>
                    <a:pt x="0" y="94"/>
                    <a:pt x="31" y="124"/>
                    <a:pt x="62" y="124"/>
                  </a:cubicBezTo>
                  <a:cubicBezTo>
                    <a:pt x="94" y="155"/>
                    <a:pt x="94" y="186"/>
                    <a:pt x="124" y="186"/>
                  </a:cubicBezTo>
                  <a:lnTo>
                    <a:pt x="155" y="217"/>
                  </a:lnTo>
                  <a:lnTo>
                    <a:pt x="155" y="186"/>
                  </a:lnTo>
                  <a:cubicBezTo>
                    <a:pt x="155" y="186"/>
                    <a:pt x="155" y="186"/>
                    <a:pt x="186" y="186"/>
                  </a:cubicBezTo>
                  <a:cubicBezTo>
                    <a:pt x="155" y="155"/>
                    <a:pt x="155" y="155"/>
                    <a:pt x="155"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5" name="Freeform 52"/>
            <p:cNvSpPr>
              <a:spLocks noChangeArrowheads="1"/>
            </p:cNvSpPr>
            <p:nvPr/>
          </p:nvSpPr>
          <p:spPr bwMode="auto">
            <a:xfrm>
              <a:off x="3679825" y="2427288"/>
              <a:ext cx="11113" cy="68262"/>
            </a:xfrm>
            <a:custGeom>
              <a:avLst/>
              <a:gdLst>
                <a:gd name="T0" fmla="*/ 31 w 32"/>
                <a:gd name="T1" fmla="*/ 63 h 188"/>
                <a:gd name="T2" fmla="*/ 31 w 32"/>
                <a:gd name="T3" fmla="*/ 63 h 188"/>
                <a:gd name="T4" fmla="*/ 0 w 32"/>
                <a:gd name="T5" fmla="*/ 31 h 188"/>
                <a:gd name="T6" fmla="*/ 0 w 32"/>
                <a:gd name="T7" fmla="*/ 31 h 188"/>
                <a:gd name="T8" fmla="*/ 0 w 32"/>
                <a:gd name="T9" fmla="*/ 0 h 188"/>
                <a:gd name="T10" fmla="*/ 0 w 32"/>
                <a:gd name="T11" fmla="*/ 0 h 188"/>
                <a:gd name="T12" fmla="*/ 0 w 32"/>
                <a:gd name="T13" fmla="*/ 0 h 188"/>
                <a:gd name="T14" fmla="*/ 0 w 32"/>
                <a:gd name="T15" fmla="*/ 0 h 188"/>
                <a:gd name="T16" fmla="*/ 0 w 32"/>
                <a:gd name="T17" fmla="*/ 31 h 188"/>
                <a:gd name="T18" fmla="*/ 0 w 32"/>
                <a:gd name="T19" fmla="*/ 63 h 188"/>
                <a:gd name="T20" fmla="*/ 31 w 32"/>
                <a:gd name="T21" fmla="*/ 93 h 188"/>
                <a:gd name="T22" fmla="*/ 31 w 32"/>
                <a:gd name="T23" fmla="*/ 93 h 188"/>
                <a:gd name="T24" fmla="*/ 0 w 32"/>
                <a:gd name="T25" fmla="*/ 93 h 188"/>
                <a:gd name="T26" fmla="*/ 0 w 32"/>
                <a:gd name="T27" fmla="*/ 124 h 188"/>
                <a:gd name="T28" fmla="*/ 0 w 32"/>
                <a:gd name="T29" fmla="*/ 124 h 188"/>
                <a:gd name="T30" fmla="*/ 0 w 32"/>
                <a:gd name="T31" fmla="*/ 124 h 188"/>
                <a:gd name="T32" fmla="*/ 0 w 32"/>
                <a:gd name="T33" fmla="*/ 155 h 188"/>
                <a:gd name="T34" fmla="*/ 0 w 32"/>
                <a:gd name="T35" fmla="*/ 155 h 188"/>
                <a:gd name="T36" fmla="*/ 0 w 32"/>
                <a:gd name="T37" fmla="*/ 187 h 188"/>
                <a:gd name="T38" fmla="*/ 0 w 32"/>
                <a:gd name="T39" fmla="*/ 187 h 188"/>
                <a:gd name="T40" fmla="*/ 0 w 32"/>
                <a:gd name="T41" fmla="*/ 187 h 188"/>
                <a:gd name="T42" fmla="*/ 0 w 32"/>
                <a:gd name="T43" fmla="*/ 187 h 188"/>
                <a:gd name="T44" fmla="*/ 31 w 32"/>
                <a:gd name="T45" fmla="*/ 155 h 188"/>
                <a:gd name="T46" fmla="*/ 31 w 32"/>
                <a:gd name="T47" fmla="*/ 124 h 188"/>
                <a:gd name="T48" fmla="*/ 31 w 32"/>
                <a:gd name="T49" fmla="*/ 6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188">
                  <a:moveTo>
                    <a:pt x="31" y="63"/>
                  </a:moveTo>
                  <a:lnTo>
                    <a:pt x="31" y="63"/>
                  </a:lnTo>
                  <a:cubicBezTo>
                    <a:pt x="31" y="31"/>
                    <a:pt x="0" y="31"/>
                    <a:pt x="0" y="31"/>
                  </a:cubicBezTo>
                  <a:lnTo>
                    <a:pt x="0" y="31"/>
                  </a:lnTo>
                  <a:lnTo>
                    <a:pt x="0" y="0"/>
                  </a:lnTo>
                  <a:lnTo>
                    <a:pt x="0" y="0"/>
                  </a:lnTo>
                  <a:lnTo>
                    <a:pt x="0" y="0"/>
                  </a:lnTo>
                  <a:lnTo>
                    <a:pt x="0" y="0"/>
                  </a:lnTo>
                  <a:cubicBezTo>
                    <a:pt x="0" y="31"/>
                    <a:pt x="0" y="31"/>
                    <a:pt x="0" y="31"/>
                  </a:cubicBezTo>
                  <a:cubicBezTo>
                    <a:pt x="0" y="63"/>
                    <a:pt x="0" y="63"/>
                    <a:pt x="0" y="63"/>
                  </a:cubicBezTo>
                  <a:cubicBezTo>
                    <a:pt x="0" y="63"/>
                    <a:pt x="31" y="63"/>
                    <a:pt x="31" y="93"/>
                  </a:cubicBezTo>
                  <a:lnTo>
                    <a:pt x="31" y="93"/>
                  </a:lnTo>
                  <a:cubicBezTo>
                    <a:pt x="31" y="93"/>
                    <a:pt x="31" y="93"/>
                    <a:pt x="0" y="93"/>
                  </a:cubicBezTo>
                  <a:cubicBezTo>
                    <a:pt x="0" y="124"/>
                    <a:pt x="0" y="124"/>
                    <a:pt x="0" y="124"/>
                  </a:cubicBezTo>
                  <a:lnTo>
                    <a:pt x="0" y="124"/>
                  </a:lnTo>
                  <a:lnTo>
                    <a:pt x="0" y="124"/>
                  </a:lnTo>
                  <a:cubicBezTo>
                    <a:pt x="0" y="124"/>
                    <a:pt x="0" y="124"/>
                    <a:pt x="0" y="155"/>
                  </a:cubicBezTo>
                  <a:lnTo>
                    <a:pt x="0" y="155"/>
                  </a:lnTo>
                  <a:lnTo>
                    <a:pt x="0" y="187"/>
                  </a:lnTo>
                  <a:lnTo>
                    <a:pt x="0" y="187"/>
                  </a:lnTo>
                  <a:lnTo>
                    <a:pt x="0" y="187"/>
                  </a:lnTo>
                  <a:lnTo>
                    <a:pt x="0" y="187"/>
                  </a:lnTo>
                  <a:lnTo>
                    <a:pt x="31" y="155"/>
                  </a:lnTo>
                  <a:cubicBezTo>
                    <a:pt x="31" y="155"/>
                    <a:pt x="31" y="155"/>
                    <a:pt x="31" y="124"/>
                  </a:cubicBezTo>
                  <a:cubicBezTo>
                    <a:pt x="31" y="93"/>
                    <a:pt x="31" y="63"/>
                    <a:pt x="31" y="6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6" name="Freeform 53"/>
            <p:cNvSpPr>
              <a:spLocks noChangeArrowheads="1"/>
            </p:cNvSpPr>
            <p:nvPr/>
          </p:nvSpPr>
          <p:spPr bwMode="auto">
            <a:xfrm>
              <a:off x="3724275" y="2338388"/>
              <a:ext cx="223838" cy="201612"/>
            </a:xfrm>
            <a:custGeom>
              <a:avLst/>
              <a:gdLst>
                <a:gd name="T0" fmla="*/ 372 w 620"/>
                <a:gd name="T1" fmla="*/ 403 h 559"/>
                <a:gd name="T2" fmla="*/ 435 w 620"/>
                <a:gd name="T3" fmla="*/ 403 h 559"/>
                <a:gd name="T4" fmla="*/ 464 w 620"/>
                <a:gd name="T5" fmla="*/ 403 h 559"/>
                <a:gd name="T6" fmla="*/ 464 w 620"/>
                <a:gd name="T7" fmla="*/ 403 h 559"/>
                <a:gd name="T8" fmla="*/ 464 w 620"/>
                <a:gd name="T9" fmla="*/ 372 h 559"/>
                <a:gd name="T10" fmla="*/ 526 w 620"/>
                <a:gd name="T11" fmla="*/ 279 h 559"/>
                <a:gd name="T12" fmla="*/ 526 w 620"/>
                <a:gd name="T13" fmla="*/ 279 h 559"/>
                <a:gd name="T14" fmla="*/ 526 w 620"/>
                <a:gd name="T15" fmla="*/ 217 h 559"/>
                <a:gd name="T16" fmla="*/ 557 w 620"/>
                <a:gd name="T17" fmla="*/ 187 h 559"/>
                <a:gd name="T18" fmla="*/ 557 w 620"/>
                <a:gd name="T19" fmla="*/ 124 h 559"/>
                <a:gd name="T20" fmla="*/ 619 w 620"/>
                <a:gd name="T21" fmla="*/ 124 h 559"/>
                <a:gd name="T22" fmla="*/ 619 w 620"/>
                <a:gd name="T23" fmla="*/ 124 h 559"/>
                <a:gd name="T24" fmla="*/ 619 w 620"/>
                <a:gd name="T25" fmla="*/ 124 h 559"/>
                <a:gd name="T26" fmla="*/ 588 w 620"/>
                <a:gd name="T27" fmla="*/ 63 h 559"/>
                <a:gd name="T28" fmla="*/ 588 w 620"/>
                <a:gd name="T29" fmla="*/ 63 h 559"/>
                <a:gd name="T30" fmla="*/ 557 w 620"/>
                <a:gd name="T31" fmla="*/ 31 h 559"/>
                <a:gd name="T32" fmla="*/ 495 w 620"/>
                <a:gd name="T33" fmla="*/ 63 h 559"/>
                <a:gd name="T34" fmla="*/ 464 w 620"/>
                <a:gd name="T35" fmla="*/ 31 h 559"/>
                <a:gd name="T36" fmla="*/ 403 w 620"/>
                <a:gd name="T37" fmla="*/ 31 h 559"/>
                <a:gd name="T38" fmla="*/ 403 w 620"/>
                <a:gd name="T39" fmla="*/ 63 h 559"/>
                <a:gd name="T40" fmla="*/ 341 w 620"/>
                <a:gd name="T41" fmla="*/ 93 h 559"/>
                <a:gd name="T42" fmla="*/ 279 w 620"/>
                <a:gd name="T43" fmla="*/ 63 h 559"/>
                <a:gd name="T44" fmla="*/ 279 w 620"/>
                <a:gd name="T45" fmla="*/ 31 h 559"/>
                <a:gd name="T46" fmla="*/ 217 w 620"/>
                <a:gd name="T47" fmla="*/ 63 h 559"/>
                <a:gd name="T48" fmla="*/ 187 w 620"/>
                <a:gd name="T49" fmla="*/ 63 h 559"/>
                <a:gd name="T50" fmla="*/ 155 w 620"/>
                <a:gd name="T51" fmla="*/ 31 h 559"/>
                <a:gd name="T52" fmla="*/ 124 w 620"/>
                <a:gd name="T53" fmla="*/ 0 h 559"/>
                <a:gd name="T54" fmla="*/ 124 w 620"/>
                <a:gd name="T55" fmla="*/ 31 h 559"/>
                <a:gd name="T56" fmla="*/ 93 w 620"/>
                <a:gd name="T57" fmla="*/ 31 h 559"/>
                <a:gd name="T58" fmla="*/ 63 w 620"/>
                <a:gd name="T59" fmla="*/ 93 h 559"/>
                <a:gd name="T60" fmla="*/ 63 w 620"/>
                <a:gd name="T61" fmla="*/ 93 h 559"/>
                <a:gd name="T62" fmla="*/ 63 w 620"/>
                <a:gd name="T63" fmla="*/ 124 h 559"/>
                <a:gd name="T64" fmla="*/ 63 w 620"/>
                <a:gd name="T65" fmla="*/ 155 h 559"/>
                <a:gd name="T66" fmla="*/ 63 w 620"/>
                <a:gd name="T67" fmla="*/ 217 h 559"/>
                <a:gd name="T68" fmla="*/ 63 w 620"/>
                <a:gd name="T69" fmla="*/ 248 h 559"/>
                <a:gd name="T70" fmla="*/ 31 w 620"/>
                <a:gd name="T71" fmla="*/ 279 h 559"/>
                <a:gd name="T72" fmla="*/ 31 w 620"/>
                <a:gd name="T73" fmla="*/ 279 h 559"/>
                <a:gd name="T74" fmla="*/ 0 w 620"/>
                <a:gd name="T75" fmla="*/ 341 h 559"/>
                <a:gd name="T76" fmla="*/ 0 w 620"/>
                <a:gd name="T77" fmla="*/ 435 h 559"/>
                <a:gd name="T78" fmla="*/ 31 w 620"/>
                <a:gd name="T79" fmla="*/ 435 h 559"/>
                <a:gd name="T80" fmla="*/ 124 w 620"/>
                <a:gd name="T81" fmla="*/ 465 h 559"/>
                <a:gd name="T82" fmla="*/ 155 w 620"/>
                <a:gd name="T83" fmla="*/ 558 h 559"/>
                <a:gd name="T84" fmla="*/ 187 w 620"/>
                <a:gd name="T85" fmla="*/ 558 h 559"/>
                <a:gd name="T86" fmla="*/ 279 w 620"/>
                <a:gd name="T87" fmla="*/ 558 h 559"/>
                <a:gd name="T88" fmla="*/ 279 w 620"/>
                <a:gd name="T89" fmla="*/ 527 h 559"/>
                <a:gd name="T90" fmla="*/ 311 w 620"/>
                <a:gd name="T91" fmla="*/ 46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0" h="559">
                  <a:moveTo>
                    <a:pt x="372" y="403"/>
                  </a:moveTo>
                  <a:lnTo>
                    <a:pt x="372" y="403"/>
                  </a:lnTo>
                  <a:cubicBezTo>
                    <a:pt x="372" y="403"/>
                    <a:pt x="403" y="403"/>
                    <a:pt x="435" y="403"/>
                  </a:cubicBezTo>
                  <a:lnTo>
                    <a:pt x="435" y="403"/>
                  </a:lnTo>
                  <a:cubicBezTo>
                    <a:pt x="435" y="403"/>
                    <a:pt x="434" y="403"/>
                    <a:pt x="464" y="403"/>
                  </a:cubicBezTo>
                  <a:lnTo>
                    <a:pt x="464" y="403"/>
                  </a:lnTo>
                  <a:lnTo>
                    <a:pt x="464" y="403"/>
                  </a:lnTo>
                  <a:lnTo>
                    <a:pt x="464" y="403"/>
                  </a:lnTo>
                  <a:cubicBezTo>
                    <a:pt x="464" y="403"/>
                    <a:pt x="464" y="403"/>
                    <a:pt x="464" y="372"/>
                  </a:cubicBezTo>
                  <a:lnTo>
                    <a:pt x="464" y="372"/>
                  </a:lnTo>
                  <a:cubicBezTo>
                    <a:pt x="464" y="372"/>
                    <a:pt x="495" y="341"/>
                    <a:pt x="495" y="311"/>
                  </a:cubicBezTo>
                  <a:cubicBezTo>
                    <a:pt x="495" y="279"/>
                    <a:pt x="495" y="279"/>
                    <a:pt x="526" y="279"/>
                  </a:cubicBezTo>
                  <a:lnTo>
                    <a:pt x="526" y="279"/>
                  </a:lnTo>
                  <a:lnTo>
                    <a:pt x="526" y="279"/>
                  </a:lnTo>
                  <a:cubicBezTo>
                    <a:pt x="526" y="248"/>
                    <a:pt x="526" y="248"/>
                    <a:pt x="526" y="217"/>
                  </a:cubicBezTo>
                  <a:lnTo>
                    <a:pt x="526" y="217"/>
                  </a:lnTo>
                  <a:lnTo>
                    <a:pt x="557" y="217"/>
                  </a:lnTo>
                  <a:cubicBezTo>
                    <a:pt x="557" y="187"/>
                    <a:pt x="557" y="187"/>
                    <a:pt x="557" y="187"/>
                  </a:cubicBezTo>
                  <a:lnTo>
                    <a:pt x="557" y="187"/>
                  </a:lnTo>
                  <a:cubicBezTo>
                    <a:pt x="557" y="155"/>
                    <a:pt x="557" y="155"/>
                    <a:pt x="557" y="124"/>
                  </a:cubicBezTo>
                  <a:lnTo>
                    <a:pt x="557" y="124"/>
                  </a:lnTo>
                  <a:cubicBezTo>
                    <a:pt x="588" y="124"/>
                    <a:pt x="588" y="124"/>
                    <a:pt x="619" y="124"/>
                  </a:cubicBezTo>
                  <a:lnTo>
                    <a:pt x="619" y="124"/>
                  </a:lnTo>
                  <a:lnTo>
                    <a:pt x="619" y="124"/>
                  </a:lnTo>
                  <a:lnTo>
                    <a:pt x="619" y="124"/>
                  </a:lnTo>
                  <a:lnTo>
                    <a:pt x="619" y="124"/>
                  </a:lnTo>
                  <a:cubicBezTo>
                    <a:pt x="619" y="93"/>
                    <a:pt x="619" y="93"/>
                    <a:pt x="619" y="93"/>
                  </a:cubicBezTo>
                  <a:cubicBezTo>
                    <a:pt x="588" y="93"/>
                    <a:pt x="588" y="63"/>
                    <a:pt x="588" y="63"/>
                  </a:cubicBezTo>
                  <a:lnTo>
                    <a:pt x="588" y="63"/>
                  </a:lnTo>
                  <a:lnTo>
                    <a:pt x="588" y="63"/>
                  </a:lnTo>
                  <a:cubicBezTo>
                    <a:pt x="588" y="31"/>
                    <a:pt x="588" y="31"/>
                    <a:pt x="557" y="31"/>
                  </a:cubicBezTo>
                  <a:lnTo>
                    <a:pt x="557" y="31"/>
                  </a:lnTo>
                  <a:cubicBezTo>
                    <a:pt x="557" y="63"/>
                    <a:pt x="526" y="63"/>
                    <a:pt x="495" y="63"/>
                  </a:cubicBezTo>
                  <a:lnTo>
                    <a:pt x="495" y="63"/>
                  </a:lnTo>
                  <a:lnTo>
                    <a:pt x="495" y="63"/>
                  </a:lnTo>
                  <a:cubicBezTo>
                    <a:pt x="495" y="63"/>
                    <a:pt x="464" y="63"/>
                    <a:pt x="464" y="31"/>
                  </a:cubicBezTo>
                  <a:cubicBezTo>
                    <a:pt x="434" y="31"/>
                    <a:pt x="435" y="31"/>
                    <a:pt x="435" y="31"/>
                  </a:cubicBezTo>
                  <a:lnTo>
                    <a:pt x="403" y="31"/>
                  </a:lnTo>
                  <a:lnTo>
                    <a:pt x="403" y="63"/>
                  </a:lnTo>
                  <a:lnTo>
                    <a:pt x="403" y="63"/>
                  </a:lnTo>
                  <a:cubicBezTo>
                    <a:pt x="372" y="63"/>
                    <a:pt x="372" y="63"/>
                    <a:pt x="372" y="93"/>
                  </a:cubicBezTo>
                  <a:lnTo>
                    <a:pt x="341" y="93"/>
                  </a:lnTo>
                  <a:cubicBezTo>
                    <a:pt x="311" y="93"/>
                    <a:pt x="279" y="63"/>
                    <a:pt x="279" y="63"/>
                  </a:cubicBezTo>
                  <a:lnTo>
                    <a:pt x="279" y="63"/>
                  </a:lnTo>
                  <a:lnTo>
                    <a:pt x="279" y="63"/>
                  </a:lnTo>
                  <a:lnTo>
                    <a:pt x="279" y="31"/>
                  </a:lnTo>
                  <a:lnTo>
                    <a:pt x="248" y="63"/>
                  </a:lnTo>
                  <a:cubicBezTo>
                    <a:pt x="248" y="63"/>
                    <a:pt x="248" y="63"/>
                    <a:pt x="217" y="63"/>
                  </a:cubicBezTo>
                  <a:lnTo>
                    <a:pt x="187" y="63"/>
                  </a:lnTo>
                  <a:lnTo>
                    <a:pt x="187" y="63"/>
                  </a:lnTo>
                  <a:cubicBezTo>
                    <a:pt x="187" y="63"/>
                    <a:pt x="187" y="31"/>
                    <a:pt x="155" y="31"/>
                  </a:cubicBezTo>
                  <a:lnTo>
                    <a:pt x="155" y="31"/>
                  </a:lnTo>
                  <a:lnTo>
                    <a:pt x="155" y="31"/>
                  </a:lnTo>
                  <a:cubicBezTo>
                    <a:pt x="155" y="31"/>
                    <a:pt x="155" y="31"/>
                    <a:pt x="124" y="0"/>
                  </a:cubicBezTo>
                  <a:lnTo>
                    <a:pt x="124" y="0"/>
                  </a:lnTo>
                  <a:cubicBezTo>
                    <a:pt x="124" y="0"/>
                    <a:pt x="124" y="0"/>
                    <a:pt x="124" y="31"/>
                  </a:cubicBezTo>
                  <a:lnTo>
                    <a:pt x="93" y="31"/>
                  </a:lnTo>
                  <a:lnTo>
                    <a:pt x="93" y="31"/>
                  </a:lnTo>
                  <a:cubicBezTo>
                    <a:pt x="93" y="63"/>
                    <a:pt x="63" y="63"/>
                    <a:pt x="63" y="93"/>
                  </a:cubicBezTo>
                  <a:lnTo>
                    <a:pt x="63" y="93"/>
                  </a:lnTo>
                  <a:lnTo>
                    <a:pt x="63" y="93"/>
                  </a:lnTo>
                  <a:lnTo>
                    <a:pt x="63" y="93"/>
                  </a:lnTo>
                  <a:cubicBezTo>
                    <a:pt x="63" y="124"/>
                    <a:pt x="63" y="124"/>
                    <a:pt x="63" y="124"/>
                  </a:cubicBezTo>
                  <a:lnTo>
                    <a:pt x="63" y="124"/>
                  </a:lnTo>
                  <a:lnTo>
                    <a:pt x="63" y="155"/>
                  </a:lnTo>
                  <a:lnTo>
                    <a:pt x="63" y="155"/>
                  </a:lnTo>
                  <a:lnTo>
                    <a:pt x="63" y="187"/>
                  </a:lnTo>
                  <a:cubicBezTo>
                    <a:pt x="63" y="217"/>
                    <a:pt x="63" y="217"/>
                    <a:pt x="63" y="217"/>
                  </a:cubicBezTo>
                  <a:lnTo>
                    <a:pt x="63" y="217"/>
                  </a:lnTo>
                  <a:cubicBezTo>
                    <a:pt x="63" y="248"/>
                    <a:pt x="63" y="248"/>
                    <a:pt x="63" y="248"/>
                  </a:cubicBezTo>
                  <a:lnTo>
                    <a:pt x="31" y="279"/>
                  </a:lnTo>
                  <a:lnTo>
                    <a:pt x="31" y="279"/>
                  </a:lnTo>
                  <a:lnTo>
                    <a:pt x="31" y="279"/>
                  </a:lnTo>
                  <a:lnTo>
                    <a:pt x="31" y="279"/>
                  </a:lnTo>
                  <a:cubicBezTo>
                    <a:pt x="31" y="311"/>
                    <a:pt x="0" y="311"/>
                    <a:pt x="0" y="311"/>
                  </a:cubicBezTo>
                  <a:lnTo>
                    <a:pt x="0" y="341"/>
                  </a:lnTo>
                  <a:cubicBezTo>
                    <a:pt x="0" y="372"/>
                    <a:pt x="0" y="372"/>
                    <a:pt x="0" y="403"/>
                  </a:cubicBezTo>
                  <a:cubicBezTo>
                    <a:pt x="0" y="403"/>
                    <a:pt x="0" y="403"/>
                    <a:pt x="0" y="435"/>
                  </a:cubicBezTo>
                  <a:lnTo>
                    <a:pt x="0" y="435"/>
                  </a:lnTo>
                  <a:cubicBezTo>
                    <a:pt x="31" y="435"/>
                    <a:pt x="31" y="435"/>
                    <a:pt x="31" y="435"/>
                  </a:cubicBezTo>
                  <a:cubicBezTo>
                    <a:pt x="31" y="435"/>
                    <a:pt x="31" y="435"/>
                    <a:pt x="63" y="435"/>
                  </a:cubicBezTo>
                  <a:cubicBezTo>
                    <a:pt x="93" y="435"/>
                    <a:pt x="93" y="465"/>
                    <a:pt x="124" y="465"/>
                  </a:cubicBezTo>
                  <a:lnTo>
                    <a:pt x="124" y="465"/>
                  </a:lnTo>
                  <a:cubicBezTo>
                    <a:pt x="155" y="496"/>
                    <a:pt x="155" y="527"/>
                    <a:pt x="155" y="558"/>
                  </a:cubicBezTo>
                  <a:lnTo>
                    <a:pt x="155" y="558"/>
                  </a:lnTo>
                  <a:cubicBezTo>
                    <a:pt x="155" y="558"/>
                    <a:pt x="155" y="558"/>
                    <a:pt x="187" y="558"/>
                  </a:cubicBezTo>
                  <a:lnTo>
                    <a:pt x="187" y="558"/>
                  </a:lnTo>
                  <a:cubicBezTo>
                    <a:pt x="187" y="558"/>
                    <a:pt x="248" y="558"/>
                    <a:pt x="279" y="558"/>
                  </a:cubicBezTo>
                  <a:cubicBezTo>
                    <a:pt x="279" y="527"/>
                    <a:pt x="279" y="527"/>
                    <a:pt x="279" y="527"/>
                  </a:cubicBezTo>
                  <a:lnTo>
                    <a:pt x="279" y="527"/>
                  </a:lnTo>
                  <a:cubicBezTo>
                    <a:pt x="279" y="527"/>
                    <a:pt x="279" y="496"/>
                    <a:pt x="311" y="465"/>
                  </a:cubicBezTo>
                  <a:lnTo>
                    <a:pt x="311" y="465"/>
                  </a:lnTo>
                  <a:lnTo>
                    <a:pt x="372" y="40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7" name="Freeform 54"/>
            <p:cNvSpPr>
              <a:spLocks noChangeArrowheads="1"/>
            </p:cNvSpPr>
            <p:nvPr/>
          </p:nvSpPr>
          <p:spPr bwMode="auto">
            <a:xfrm>
              <a:off x="3848100" y="2605088"/>
              <a:ext cx="100013" cy="123825"/>
            </a:xfrm>
            <a:custGeom>
              <a:avLst/>
              <a:gdLst>
                <a:gd name="T0" fmla="*/ 94 w 279"/>
                <a:gd name="T1" fmla="*/ 248 h 342"/>
                <a:gd name="T2" fmla="*/ 94 w 279"/>
                <a:gd name="T3" fmla="*/ 248 h 342"/>
                <a:gd name="T4" fmla="*/ 154 w 279"/>
                <a:gd name="T5" fmla="*/ 248 h 342"/>
                <a:gd name="T6" fmla="*/ 154 w 279"/>
                <a:gd name="T7" fmla="*/ 217 h 342"/>
                <a:gd name="T8" fmla="*/ 216 w 279"/>
                <a:gd name="T9" fmla="*/ 217 h 342"/>
                <a:gd name="T10" fmla="*/ 216 w 279"/>
                <a:gd name="T11" fmla="*/ 248 h 342"/>
                <a:gd name="T12" fmla="*/ 216 w 279"/>
                <a:gd name="T13" fmla="*/ 248 h 342"/>
                <a:gd name="T14" fmla="*/ 216 w 279"/>
                <a:gd name="T15" fmla="*/ 248 h 342"/>
                <a:gd name="T16" fmla="*/ 247 w 279"/>
                <a:gd name="T17" fmla="*/ 217 h 342"/>
                <a:gd name="T18" fmla="*/ 247 w 279"/>
                <a:gd name="T19" fmla="*/ 248 h 342"/>
                <a:gd name="T20" fmla="*/ 278 w 279"/>
                <a:gd name="T21" fmla="*/ 248 h 342"/>
                <a:gd name="T22" fmla="*/ 278 w 279"/>
                <a:gd name="T23" fmla="*/ 217 h 342"/>
                <a:gd name="T24" fmla="*/ 247 w 279"/>
                <a:gd name="T25" fmla="*/ 186 h 342"/>
                <a:gd name="T26" fmla="*/ 247 w 279"/>
                <a:gd name="T27" fmla="*/ 155 h 342"/>
                <a:gd name="T28" fmla="*/ 247 w 279"/>
                <a:gd name="T29" fmla="*/ 155 h 342"/>
                <a:gd name="T30" fmla="*/ 247 w 279"/>
                <a:gd name="T31" fmla="*/ 155 h 342"/>
                <a:gd name="T32" fmla="*/ 247 w 279"/>
                <a:gd name="T33" fmla="*/ 155 h 342"/>
                <a:gd name="T34" fmla="*/ 216 w 279"/>
                <a:gd name="T35" fmla="*/ 124 h 342"/>
                <a:gd name="T36" fmla="*/ 247 w 279"/>
                <a:gd name="T37" fmla="*/ 93 h 342"/>
                <a:gd name="T38" fmla="*/ 247 w 279"/>
                <a:gd name="T39" fmla="*/ 93 h 342"/>
                <a:gd name="T40" fmla="*/ 247 w 279"/>
                <a:gd name="T41" fmla="*/ 62 h 342"/>
                <a:gd name="T42" fmla="*/ 247 w 279"/>
                <a:gd name="T43" fmla="*/ 62 h 342"/>
                <a:gd name="T44" fmla="*/ 247 w 279"/>
                <a:gd name="T45" fmla="*/ 62 h 342"/>
                <a:gd name="T46" fmla="*/ 216 w 279"/>
                <a:gd name="T47" fmla="*/ 62 h 342"/>
                <a:gd name="T48" fmla="*/ 216 w 279"/>
                <a:gd name="T49" fmla="*/ 62 h 342"/>
                <a:gd name="T50" fmla="*/ 216 w 279"/>
                <a:gd name="T51" fmla="*/ 93 h 342"/>
                <a:gd name="T52" fmla="*/ 185 w 279"/>
                <a:gd name="T53" fmla="*/ 62 h 342"/>
                <a:gd name="T54" fmla="*/ 185 w 279"/>
                <a:gd name="T55" fmla="*/ 62 h 342"/>
                <a:gd name="T56" fmla="*/ 185 w 279"/>
                <a:gd name="T57" fmla="*/ 31 h 342"/>
                <a:gd name="T58" fmla="*/ 185 w 279"/>
                <a:gd name="T59" fmla="*/ 31 h 342"/>
                <a:gd name="T60" fmla="*/ 185 w 279"/>
                <a:gd name="T61" fmla="*/ 0 h 342"/>
                <a:gd name="T62" fmla="*/ 154 w 279"/>
                <a:gd name="T63" fmla="*/ 0 h 342"/>
                <a:gd name="T64" fmla="*/ 154 w 279"/>
                <a:gd name="T65" fmla="*/ 0 h 342"/>
                <a:gd name="T66" fmla="*/ 154 w 279"/>
                <a:gd name="T67" fmla="*/ 0 h 342"/>
                <a:gd name="T68" fmla="*/ 154 w 279"/>
                <a:gd name="T69" fmla="*/ 93 h 342"/>
                <a:gd name="T70" fmla="*/ 31 w 279"/>
                <a:gd name="T71" fmla="*/ 93 h 342"/>
                <a:gd name="T72" fmla="*/ 0 w 279"/>
                <a:gd name="T73" fmla="*/ 155 h 342"/>
                <a:gd name="T74" fmla="*/ 0 w 279"/>
                <a:gd name="T75" fmla="*/ 155 h 342"/>
                <a:gd name="T76" fmla="*/ 0 w 279"/>
                <a:gd name="T77" fmla="*/ 186 h 342"/>
                <a:gd name="T78" fmla="*/ 0 w 279"/>
                <a:gd name="T79" fmla="*/ 186 h 342"/>
                <a:gd name="T80" fmla="*/ 0 w 279"/>
                <a:gd name="T81" fmla="*/ 217 h 342"/>
                <a:gd name="T82" fmla="*/ 31 w 279"/>
                <a:gd name="T83" fmla="*/ 217 h 342"/>
                <a:gd name="T84" fmla="*/ 31 w 279"/>
                <a:gd name="T85" fmla="*/ 248 h 342"/>
                <a:gd name="T86" fmla="*/ 94 w 279"/>
                <a:gd name="T87" fmla="*/ 341 h 342"/>
                <a:gd name="T88" fmla="*/ 123 w 279"/>
                <a:gd name="T89" fmla="*/ 341 h 342"/>
                <a:gd name="T90" fmla="*/ 94 w 279"/>
                <a:gd name="T91" fmla="*/ 310 h 342"/>
                <a:gd name="T92" fmla="*/ 94 w 279"/>
                <a:gd name="T93" fmla="*/ 24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9" h="342">
                  <a:moveTo>
                    <a:pt x="94" y="248"/>
                  </a:moveTo>
                  <a:lnTo>
                    <a:pt x="94" y="248"/>
                  </a:lnTo>
                  <a:cubicBezTo>
                    <a:pt x="154" y="248"/>
                    <a:pt x="154" y="248"/>
                    <a:pt x="154" y="248"/>
                  </a:cubicBezTo>
                  <a:cubicBezTo>
                    <a:pt x="154" y="217"/>
                    <a:pt x="154" y="217"/>
                    <a:pt x="154" y="217"/>
                  </a:cubicBezTo>
                  <a:cubicBezTo>
                    <a:pt x="216" y="217"/>
                    <a:pt x="216" y="217"/>
                    <a:pt x="216" y="217"/>
                  </a:cubicBezTo>
                  <a:cubicBezTo>
                    <a:pt x="216" y="248"/>
                    <a:pt x="216" y="248"/>
                    <a:pt x="216" y="248"/>
                  </a:cubicBezTo>
                  <a:lnTo>
                    <a:pt x="216" y="248"/>
                  </a:lnTo>
                  <a:lnTo>
                    <a:pt x="216" y="248"/>
                  </a:lnTo>
                  <a:cubicBezTo>
                    <a:pt x="247" y="217"/>
                    <a:pt x="247" y="217"/>
                    <a:pt x="247" y="217"/>
                  </a:cubicBezTo>
                  <a:cubicBezTo>
                    <a:pt x="247" y="248"/>
                    <a:pt x="247" y="248"/>
                    <a:pt x="247" y="248"/>
                  </a:cubicBezTo>
                  <a:lnTo>
                    <a:pt x="278" y="248"/>
                  </a:lnTo>
                  <a:lnTo>
                    <a:pt x="278" y="217"/>
                  </a:lnTo>
                  <a:cubicBezTo>
                    <a:pt x="278" y="217"/>
                    <a:pt x="278" y="186"/>
                    <a:pt x="247" y="186"/>
                  </a:cubicBezTo>
                  <a:cubicBezTo>
                    <a:pt x="247" y="186"/>
                    <a:pt x="247" y="186"/>
                    <a:pt x="247" y="155"/>
                  </a:cubicBezTo>
                  <a:lnTo>
                    <a:pt x="247" y="155"/>
                  </a:lnTo>
                  <a:lnTo>
                    <a:pt x="247" y="155"/>
                  </a:lnTo>
                  <a:lnTo>
                    <a:pt x="247" y="155"/>
                  </a:lnTo>
                  <a:lnTo>
                    <a:pt x="216" y="124"/>
                  </a:lnTo>
                  <a:lnTo>
                    <a:pt x="247" y="93"/>
                  </a:lnTo>
                  <a:lnTo>
                    <a:pt x="247" y="93"/>
                  </a:lnTo>
                  <a:cubicBezTo>
                    <a:pt x="247" y="62"/>
                    <a:pt x="247" y="62"/>
                    <a:pt x="247" y="62"/>
                  </a:cubicBezTo>
                  <a:lnTo>
                    <a:pt x="247" y="62"/>
                  </a:lnTo>
                  <a:lnTo>
                    <a:pt x="247" y="62"/>
                  </a:lnTo>
                  <a:cubicBezTo>
                    <a:pt x="247" y="62"/>
                    <a:pt x="247" y="62"/>
                    <a:pt x="216" y="62"/>
                  </a:cubicBezTo>
                  <a:lnTo>
                    <a:pt x="216" y="62"/>
                  </a:lnTo>
                  <a:cubicBezTo>
                    <a:pt x="216" y="93"/>
                    <a:pt x="216" y="93"/>
                    <a:pt x="216" y="93"/>
                  </a:cubicBezTo>
                  <a:lnTo>
                    <a:pt x="185" y="62"/>
                  </a:lnTo>
                  <a:lnTo>
                    <a:pt x="185" y="62"/>
                  </a:lnTo>
                  <a:cubicBezTo>
                    <a:pt x="185" y="31"/>
                    <a:pt x="185" y="31"/>
                    <a:pt x="185" y="31"/>
                  </a:cubicBezTo>
                  <a:lnTo>
                    <a:pt x="185" y="31"/>
                  </a:lnTo>
                  <a:cubicBezTo>
                    <a:pt x="185" y="31"/>
                    <a:pt x="185" y="31"/>
                    <a:pt x="185" y="0"/>
                  </a:cubicBezTo>
                  <a:lnTo>
                    <a:pt x="154" y="0"/>
                  </a:lnTo>
                  <a:lnTo>
                    <a:pt x="154" y="0"/>
                  </a:lnTo>
                  <a:lnTo>
                    <a:pt x="154" y="0"/>
                  </a:lnTo>
                  <a:cubicBezTo>
                    <a:pt x="154" y="93"/>
                    <a:pt x="154" y="93"/>
                    <a:pt x="154" y="93"/>
                  </a:cubicBezTo>
                  <a:cubicBezTo>
                    <a:pt x="31" y="93"/>
                    <a:pt x="31" y="93"/>
                    <a:pt x="31" y="93"/>
                  </a:cubicBezTo>
                  <a:cubicBezTo>
                    <a:pt x="31" y="124"/>
                    <a:pt x="0" y="155"/>
                    <a:pt x="0" y="155"/>
                  </a:cubicBezTo>
                  <a:lnTo>
                    <a:pt x="0" y="155"/>
                  </a:lnTo>
                  <a:lnTo>
                    <a:pt x="0" y="186"/>
                  </a:lnTo>
                  <a:lnTo>
                    <a:pt x="0" y="186"/>
                  </a:lnTo>
                  <a:cubicBezTo>
                    <a:pt x="0" y="186"/>
                    <a:pt x="0" y="186"/>
                    <a:pt x="0" y="217"/>
                  </a:cubicBezTo>
                  <a:cubicBezTo>
                    <a:pt x="31" y="217"/>
                    <a:pt x="31" y="217"/>
                    <a:pt x="31" y="217"/>
                  </a:cubicBezTo>
                  <a:cubicBezTo>
                    <a:pt x="31" y="248"/>
                    <a:pt x="31" y="248"/>
                    <a:pt x="31" y="248"/>
                  </a:cubicBezTo>
                  <a:cubicBezTo>
                    <a:pt x="31" y="248"/>
                    <a:pt x="62" y="279"/>
                    <a:pt x="94" y="341"/>
                  </a:cubicBezTo>
                  <a:cubicBezTo>
                    <a:pt x="123" y="341"/>
                    <a:pt x="123" y="341"/>
                    <a:pt x="123" y="341"/>
                  </a:cubicBezTo>
                  <a:cubicBezTo>
                    <a:pt x="93" y="310"/>
                    <a:pt x="94" y="310"/>
                    <a:pt x="94" y="310"/>
                  </a:cubicBezTo>
                  <a:lnTo>
                    <a:pt x="94" y="248"/>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8" name="Freeform 55"/>
            <p:cNvSpPr>
              <a:spLocks noChangeArrowheads="1"/>
            </p:cNvSpPr>
            <p:nvPr/>
          </p:nvSpPr>
          <p:spPr bwMode="auto">
            <a:xfrm>
              <a:off x="3444875" y="1836738"/>
              <a:ext cx="179388" cy="168275"/>
            </a:xfrm>
            <a:custGeom>
              <a:avLst/>
              <a:gdLst>
                <a:gd name="T0" fmla="*/ 155 w 497"/>
                <a:gd name="T1" fmla="*/ 372 h 466"/>
                <a:gd name="T2" fmla="*/ 218 w 497"/>
                <a:gd name="T3" fmla="*/ 341 h 466"/>
                <a:gd name="T4" fmla="*/ 218 w 497"/>
                <a:gd name="T5" fmla="*/ 341 h 466"/>
                <a:gd name="T6" fmla="*/ 218 w 497"/>
                <a:gd name="T7" fmla="*/ 341 h 466"/>
                <a:gd name="T8" fmla="*/ 279 w 497"/>
                <a:gd name="T9" fmla="*/ 309 h 466"/>
                <a:gd name="T10" fmla="*/ 310 w 497"/>
                <a:gd name="T11" fmla="*/ 309 h 466"/>
                <a:gd name="T12" fmla="*/ 310 w 497"/>
                <a:gd name="T13" fmla="*/ 309 h 466"/>
                <a:gd name="T14" fmla="*/ 310 w 497"/>
                <a:gd name="T15" fmla="*/ 309 h 466"/>
                <a:gd name="T16" fmla="*/ 341 w 497"/>
                <a:gd name="T17" fmla="*/ 278 h 466"/>
                <a:gd name="T18" fmla="*/ 372 w 497"/>
                <a:gd name="T19" fmla="*/ 278 h 466"/>
                <a:gd name="T20" fmla="*/ 372 w 497"/>
                <a:gd name="T21" fmla="*/ 248 h 466"/>
                <a:gd name="T22" fmla="*/ 372 w 497"/>
                <a:gd name="T23" fmla="*/ 248 h 466"/>
                <a:gd name="T24" fmla="*/ 372 w 497"/>
                <a:gd name="T25" fmla="*/ 217 h 466"/>
                <a:gd name="T26" fmla="*/ 403 w 497"/>
                <a:gd name="T27" fmla="*/ 185 h 466"/>
                <a:gd name="T28" fmla="*/ 434 w 497"/>
                <a:gd name="T29" fmla="*/ 217 h 466"/>
                <a:gd name="T30" fmla="*/ 434 w 497"/>
                <a:gd name="T31" fmla="*/ 217 h 466"/>
                <a:gd name="T32" fmla="*/ 434 w 497"/>
                <a:gd name="T33" fmla="*/ 185 h 466"/>
                <a:gd name="T34" fmla="*/ 466 w 497"/>
                <a:gd name="T35" fmla="*/ 185 h 466"/>
                <a:gd name="T36" fmla="*/ 496 w 497"/>
                <a:gd name="T37" fmla="*/ 185 h 466"/>
                <a:gd name="T38" fmla="*/ 496 w 497"/>
                <a:gd name="T39" fmla="*/ 93 h 466"/>
                <a:gd name="T40" fmla="*/ 466 w 497"/>
                <a:gd name="T41" fmla="*/ 30 h 466"/>
                <a:gd name="T42" fmla="*/ 466 w 497"/>
                <a:gd name="T43" fmla="*/ 30 h 466"/>
                <a:gd name="T44" fmla="*/ 434 w 497"/>
                <a:gd name="T45" fmla="*/ 30 h 466"/>
                <a:gd name="T46" fmla="*/ 403 w 497"/>
                <a:gd name="T47" fmla="*/ 30 h 466"/>
                <a:gd name="T48" fmla="*/ 310 w 497"/>
                <a:gd name="T49" fmla="*/ 0 h 466"/>
                <a:gd name="T50" fmla="*/ 279 w 497"/>
                <a:gd name="T51" fmla="*/ 0 h 466"/>
                <a:gd name="T52" fmla="*/ 279 w 497"/>
                <a:gd name="T53" fmla="*/ 30 h 466"/>
                <a:gd name="T54" fmla="*/ 155 w 497"/>
                <a:gd name="T55" fmla="*/ 154 h 466"/>
                <a:gd name="T56" fmla="*/ 94 w 497"/>
                <a:gd name="T57" fmla="*/ 248 h 466"/>
                <a:gd name="T58" fmla="*/ 94 w 497"/>
                <a:gd name="T59" fmla="*/ 278 h 466"/>
                <a:gd name="T60" fmla="*/ 94 w 497"/>
                <a:gd name="T61" fmla="*/ 341 h 466"/>
                <a:gd name="T62" fmla="*/ 0 w 497"/>
                <a:gd name="T63" fmla="*/ 465 h 466"/>
                <a:gd name="T64" fmla="*/ 94 w 497"/>
                <a:gd name="T65" fmla="*/ 402 h 466"/>
                <a:gd name="T66" fmla="*/ 155 w 497"/>
                <a:gd name="T67" fmla="*/ 372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66">
                  <a:moveTo>
                    <a:pt x="155" y="372"/>
                  </a:moveTo>
                  <a:lnTo>
                    <a:pt x="155" y="372"/>
                  </a:lnTo>
                  <a:lnTo>
                    <a:pt x="186" y="341"/>
                  </a:lnTo>
                  <a:lnTo>
                    <a:pt x="218" y="341"/>
                  </a:lnTo>
                  <a:lnTo>
                    <a:pt x="218" y="341"/>
                  </a:lnTo>
                  <a:lnTo>
                    <a:pt x="218" y="341"/>
                  </a:lnTo>
                  <a:lnTo>
                    <a:pt x="218" y="341"/>
                  </a:lnTo>
                  <a:lnTo>
                    <a:pt x="218" y="341"/>
                  </a:lnTo>
                  <a:cubicBezTo>
                    <a:pt x="218" y="341"/>
                    <a:pt x="218" y="341"/>
                    <a:pt x="248" y="341"/>
                  </a:cubicBezTo>
                  <a:cubicBezTo>
                    <a:pt x="248" y="309"/>
                    <a:pt x="248" y="309"/>
                    <a:pt x="279" y="309"/>
                  </a:cubicBezTo>
                  <a:lnTo>
                    <a:pt x="279" y="309"/>
                  </a:lnTo>
                  <a:cubicBezTo>
                    <a:pt x="279" y="309"/>
                    <a:pt x="279" y="309"/>
                    <a:pt x="310" y="309"/>
                  </a:cubicBezTo>
                  <a:lnTo>
                    <a:pt x="310" y="309"/>
                  </a:lnTo>
                  <a:lnTo>
                    <a:pt x="310" y="309"/>
                  </a:lnTo>
                  <a:lnTo>
                    <a:pt x="310" y="309"/>
                  </a:lnTo>
                  <a:lnTo>
                    <a:pt x="310" y="309"/>
                  </a:lnTo>
                  <a:lnTo>
                    <a:pt x="310" y="309"/>
                  </a:lnTo>
                  <a:cubicBezTo>
                    <a:pt x="310" y="278"/>
                    <a:pt x="341" y="278"/>
                    <a:pt x="341" y="278"/>
                  </a:cubicBezTo>
                  <a:lnTo>
                    <a:pt x="341" y="278"/>
                  </a:lnTo>
                  <a:lnTo>
                    <a:pt x="372" y="278"/>
                  </a:lnTo>
                  <a:lnTo>
                    <a:pt x="372" y="278"/>
                  </a:lnTo>
                  <a:cubicBezTo>
                    <a:pt x="372" y="278"/>
                    <a:pt x="372" y="278"/>
                    <a:pt x="372" y="248"/>
                  </a:cubicBezTo>
                  <a:lnTo>
                    <a:pt x="372" y="248"/>
                  </a:lnTo>
                  <a:lnTo>
                    <a:pt x="372" y="248"/>
                  </a:lnTo>
                  <a:cubicBezTo>
                    <a:pt x="372" y="248"/>
                    <a:pt x="372" y="248"/>
                    <a:pt x="372" y="217"/>
                  </a:cubicBezTo>
                  <a:lnTo>
                    <a:pt x="372" y="217"/>
                  </a:lnTo>
                  <a:cubicBezTo>
                    <a:pt x="372" y="185"/>
                    <a:pt x="403" y="185"/>
                    <a:pt x="403" y="185"/>
                  </a:cubicBezTo>
                  <a:lnTo>
                    <a:pt x="403" y="185"/>
                  </a:lnTo>
                  <a:cubicBezTo>
                    <a:pt x="403" y="185"/>
                    <a:pt x="403" y="217"/>
                    <a:pt x="434" y="217"/>
                  </a:cubicBezTo>
                  <a:lnTo>
                    <a:pt x="434" y="217"/>
                  </a:lnTo>
                  <a:lnTo>
                    <a:pt x="434" y="217"/>
                  </a:lnTo>
                  <a:lnTo>
                    <a:pt x="434" y="217"/>
                  </a:lnTo>
                  <a:cubicBezTo>
                    <a:pt x="434" y="185"/>
                    <a:pt x="434" y="185"/>
                    <a:pt x="434" y="185"/>
                  </a:cubicBezTo>
                  <a:lnTo>
                    <a:pt x="434" y="185"/>
                  </a:lnTo>
                  <a:cubicBezTo>
                    <a:pt x="466" y="185"/>
                    <a:pt x="466" y="185"/>
                    <a:pt x="466" y="185"/>
                  </a:cubicBezTo>
                  <a:lnTo>
                    <a:pt x="466" y="185"/>
                  </a:lnTo>
                  <a:lnTo>
                    <a:pt x="496" y="185"/>
                  </a:lnTo>
                  <a:lnTo>
                    <a:pt x="496" y="185"/>
                  </a:lnTo>
                  <a:lnTo>
                    <a:pt x="496" y="185"/>
                  </a:lnTo>
                  <a:cubicBezTo>
                    <a:pt x="496" y="154"/>
                    <a:pt x="496" y="124"/>
                    <a:pt x="496" y="93"/>
                  </a:cubicBezTo>
                  <a:lnTo>
                    <a:pt x="496" y="93"/>
                  </a:lnTo>
                  <a:cubicBezTo>
                    <a:pt x="496" y="61"/>
                    <a:pt x="496" y="61"/>
                    <a:pt x="466" y="30"/>
                  </a:cubicBezTo>
                  <a:lnTo>
                    <a:pt x="466" y="30"/>
                  </a:lnTo>
                  <a:lnTo>
                    <a:pt x="466" y="30"/>
                  </a:lnTo>
                  <a:lnTo>
                    <a:pt x="434" y="30"/>
                  </a:lnTo>
                  <a:lnTo>
                    <a:pt x="434" y="30"/>
                  </a:lnTo>
                  <a:lnTo>
                    <a:pt x="434" y="30"/>
                  </a:lnTo>
                  <a:cubicBezTo>
                    <a:pt x="403" y="30"/>
                    <a:pt x="403" y="30"/>
                    <a:pt x="403" y="30"/>
                  </a:cubicBezTo>
                  <a:cubicBezTo>
                    <a:pt x="403" y="30"/>
                    <a:pt x="372" y="30"/>
                    <a:pt x="341" y="30"/>
                  </a:cubicBezTo>
                  <a:lnTo>
                    <a:pt x="310" y="0"/>
                  </a:lnTo>
                  <a:lnTo>
                    <a:pt x="310" y="0"/>
                  </a:lnTo>
                  <a:cubicBezTo>
                    <a:pt x="279" y="0"/>
                    <a:pt x="279" y="0"/>
                    <a:pt x="279" y="0"/>
                  </a:cubicBezTo>
                  <a:cubicBezTo>
                    <a:pt x="279" y="0"/>
                    <a:pt x="279" y="0"/>
                    <a:pt x="279" y="30"/>
                  </a:cubicBezTo>
                  <a:lnTo>
                    <a:pt x="279" y="30"/>
                  </a:lnTo>
                  <a:cubicBezTo>
                    <a:pt x="279" y="61"/>
                    <a:pt x="248" y="93"/>
                    <a:pt x="248" y="93"/>
                  </a:cubicBezTo>
                  <a:cubicBezTo>
                    <a:pt x="218" y="124"/>
                    <a:pt x="155" y="154"/>
                    <a:pt x="155" y="154"/>
                  </a:cubicBezTo>
                  <a:cubicBezTo>
                    <a:pt x="155" y="154"/>
                    <a:pt x="124" y="185"/>
                    <a:pt x="94" y="185"/>
                  </a:cubicBezTo>
                  <a:cubicBezTo>
                    <a:pt x="94" y="217"/>
                    <a:pt x="124" y="217"/>
                    <a:pt x="94" y="248"/>
                  </a:cubicBezTo>
                  <a:lnTo>
                    <a:pt x="94" y="248"/>
                  </a:lnTo>
                  <a:lnTo>
                    <a:pt x="94" y="278"/>
                  </a:lnTo>
                  <a:cubicBezTo>
                    <a:pt x="94" y="309"/>
                    <a:pt x="94" y="341"/>
                    <a:pt x="94" y="341"/>
                  </a:cubicBezTo>
                  <a:lnTo>
                    <a:pt x="94" y="341"/>
                  </a:lnTo>
                  <a:cubicBezTo>
                    <a:pt x="94" y="372"/>
                    <a:pt x="94" y="372"/>
                    <a:pt x="62" y="402"/>
                  </a:cubicBezTo>
                  <a:cubicBezTo>
                    <a:pt x="31" y="433"/>
                    <a:pt x="0" y="433"/>
                    <a:pt x="0" y="465"/>
                  </a:cubicBezTo>
                  <a:cubicBezTo>
                    <a:pt x="94" y="465"/>
                    <a:pt x="94" y="465"/>
                    <a:pt x="94" y="465"/>
                  </a:cubicBezTo>
                  <a:cubicBezTo>
                    <a:pt x="94" y="402"/>
                    <a:pt x="94" y="402"/>
                    <a:pt x="94" y="402"/>
                  </a:cubicBezTo>
                  <a:lnTo>
                    <a:pt x="94" y="402"/>
                  </a:lnTo>
                  <a:cubicBezTo>
                    <a:pt x="124" y="402"/>
                    <a:pt x="124" y="372"/>
                    <a:pt x="155" y="37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59" name="Freeform 56"/>
            <p:cNvSpPr>
              <a:spLocks noChangeArrowheads="1"/>
            </p:cNvSpPr>
            <p:nvPr/>
          </p:nvSpPr>
          <p:spPr bwMode="auto">
            <a:xfrm>
              <a:off x="3824288" y="1333500"/>
              <a:ext cx="33337" cy="44450"/>
            </a:xfrm>
            <a:custGeom>
              <a:avLst/>
              <a:gdLst>
                <a:gd name="T0" fmla="*/ 32 w 94"/>
                <a:gd name="T1" fmla="*/ 92 h 124"/>
                <a:gd name="T2" fmla="*/ 32 w 94"/>
                <a:gd name="T3" fmla="*/ 92 h 124"/>
                <a:gd name="T4" fmla="*/ 32 w 94"/>
                <a:gd name="T5" fmla="*/ 92 h 124"/>
                <a:gd name="T6" fmla="*/ 62 w 94"/>
                <a:gd name="T7" fmla="*/ 123 h 124"/>
                <a:gd name="T8" fmla="*/ 62 w 94"/>
                <a:gd name="T9" fmla="*/ 92 h 124"/>
                <a:gd name="T10" fmla="*/ 62 w 94"/>
                <a:gd name="T11" fmla="*/ 92 h 124"/>
                <a:gd name="T12" fmla="*/ 93 w 94"/>
                <a:gd name="T13" fmla="*/ 31 h 124"/>
                <a:gd name="T14" fmla="*/ 93 w 94"/>
                <a:gd name="T15" fmla="*/ 31 h 124"/>
                <a:gd name="T16" fmla="*/ 93 w 94"/>
                <a:gd name="T17" fmla="*/ 0 h 124"/>
                <a:gd name="T18" fmla="*/ 93 w 94"/>
                <a:gd name="T19" fmla="*/ 0 h 124"/>
                <a:gd name="T20" fmla="*/ 62 w 94"/>
                <a:gd name="T21" fmla="*/ 31 h 124"/>
                <a:gd name="T22" fmla="*/ 62 w 94"/>
                <a:gd name="T23" fmla="*/ 0 h 124"/>
                <a:gd name="T24" fmla="*/ 32 w 94"/>
                <a:gd name="T25" fmla="*/ 0 h 124"/>
                <a:gd name="T26" fmla="*/ 32 w 94"/>
                <a:gd name="T27" fmla="*/ 0 h 124"/>
                <a:gd name="T28" fmla="*/ 32 w 94"/>
                <a:gd name="T29" fmla="*/ 31 h 124"/>
                <a:gd name="T30" fmla="*/ 32 w 94"/>
                <a:gd name="T31" fmla="*/ 62 h 124"/>
                <a:gd name="T32" fmla="*/ 0 w 94"/>
                <a:gd name="T33" fmla="*/ 62 h 124"/>
                <a:gd name="T34" fmla="*/ 0 w 94"/>
                <a:gd name="T35" fmla="*/ 62 h 124"/>
                <a:gd name="T36" fmla="*/ 32 w 94"/>
                <a:gd name="T37" fmla="*/ 62 h 124"/>
                <a:gd name="T38" fmla="*/ 32 w 94"/>
                <a:gd name="T39" fmla="*/ 9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4">
                  <a:moveTo>
                    <a:pt x="32" y="92"/>
                  </a:moveTo>
                  <a:lnTo>
                    <a:pt x="32" y="92"/>
                  </a:lnTo>
                  <a:lnTo>
                    <a:pt x="32" y="92"/>
                  </a:lnTo>
                  <a:cubicBezTo>
                    <a:pt x="62" y="123"/>
                    <a:pt x="62" y="123"/>
                    <a:pt x="62" y="123"/>
                  </a:cubicBezTo>
                  <a:lnTo>
                    <a:pt x="62" y="92"/>
                  </a:lnTo>
                  <a:lnTo>
                    <a:pt x="62" y="92"/>
                  </a:lnTo>
                  <a:cubicBezTo>
                    <a:pt x="62" y="62"/>
                    <a:pt x="93" y="31"/>
                    <a:pt x="93" y="31"/>
                  </a:cubicBezTo>
                  <a:lnTo>
                    <a:pt x="93" y="31"/>
                  </a:lnTo>
                  <a:lnTo>
                    <a:pt x="93" y="0"/>
                  </a:lnTo>
                  <a:lnTo>
                    <a:pt x="93" y="0"/>
                  </a:lnTo>
                  <a:cubicBezTo>
                    <a:pt x="93" y="0"/>
                    <a:pt x="93" y="31"/>
                    <a:pt x="62" y="31"/>
                  </a:cubicBezTo>
                  <a:lnTo>
                    <a:pt x="62" y="0"/>
                  </a:lnTo>
                  <a:lnTo>
                    <a:pt x="32" y="0"/>
                  </a:lnTo>
                  <a:lnTo>
                    <a:pt x="32" y="0"/>
                  </a:lnTo>
                  <a:cubicBezTo>
                    <a:pt x="32" y="31"/>
                    <a:pt x="32" y="31"/>
                    <a:pt x="32" y="31"/>
                  </a:cubicBezTo>
                  <a:cubicBezTo>
                    <a:pt x="32" y="62"/>
                    <a:pt x="32" y="62"/>
                    <a:pt x="32" y="62"/>
                  </a:cubicBezTo>
                  <a:cubicBezTo>
                    <a:pt x="0" y="62"/>
                    <a:pt x="0" y="62"/>
                    <a:pt x="0" y="62"/>
                  </a:cubicBezTo>
                  <a:lnTo>
                    <a:pt x="0" y="62"/>
                  </a:lnTo>
                  <a:lnTo>
                    <a:pt x="32" y="62"/>
                  </a:lnTo>
                  <a:cubicBezTo>
                    <a:pt x="32" y="62"/>
                    <a:pt x="32" y="62"/>
                    <a:pt x="32" y="9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0" name="Freeform 57"/>
            <p:cNvSpPr>
              <a:spLocks noChangeArrowheads="1"/>
            </p:cNvSpPr>
            <p:nvPr/>
          </p:nvSpPr>
          <p:spPr bwMode="auto">
            <a:xfrm>
              <a:off x="3902075" y="1066800"/>
              <a:ext cx="223838" cy="301625"/>
            </a:xfrm>
            <a:custGeom>
              <a:avLst/>
              <a:gdLst>
                <a:gd name="T0" fmla="*/ 62 w 621"/>
                <a:gd name="T1" fmla="*/ 806 h 837"/>
                <a:gd name="T2" fmla="*/ 93 w 621"/>
                <a:gd name="T3" fmla="*/ 836 h 837"/>
                <a:gd name="T4" fmla="*/ 124 w 621"/>
                <a:gd name="T5" fmla="*/ 836 h 837"/>
                <a:gd name="T6" fmla="*/ 155 w 621"/>
                <a:gd name="T7" fmla="*/ 775 h 837"/>
                <a:gd name="T8" fmla="*/ 217 w 621"/>
                <a:gd name="T9" fmla="*/ 744 h 837"/>
                <a:gd name="T10" fmla="*/ 248 w 621"/>
                <a:gd name="T11" fmla="*/ 682 h 837"/>
                <a:gd name="T12" fmla="*/ 279 w 621"/>
                <a:gd name="T13" fmla="*/ 620 h 837"/>
                <a:gd name="T14" fmla="*/ 310 w 621"/>
                <a:gd name="T15" fmla="*/ 588 h 837"/>
                <a:gd name="T16" fmla="*/ 341 w 621"/>
                <a:gd name="T17" fmla="*/ 558 h 837"/>
                <a:gd name="T18" fmla="*/ 279 w 621"/>
                <a:gd name="T19" fmla="*/ 527 h 837"/>
                <a:gd name="T20" fmla="*/ 248 w 621"/>
                <a:gd name="T21" fmla="*/ 434 h 837"/>
                <a:gd name="T22" fmla="*/ 279 w 621"/>
                <a:gd name="T23" fmla="*/ 403 h 837"/>
                <a:gd name="T24" fmla="*/ 434 w 621"/>
                <a:gd name="T25" fmla="*/ 310 h 837"/>
                <a:gd name="T26" fmla="*/ 496 w 621"/>
                <a:gd name="T27" fmla="*/ 217 h 837"/>
                <a:gd name="T28" fmla="*/ 527 w 621"/>
                <a:gd name="T29" fmla="*/ 186 h 837"/>
                <a:gd name="T30" fmla="*/ 589 w 621"/>
                <a:gd name="T31" fmla="*/ 155 h 837"/>
                <a:gd name="T32" fmla="*/ 620 w 621"/>
                <a:gd name="T33" fmla="*/ 155 h 837"/>
                <a:gd name="T34" fmla="*/ 620 w 621"/>
                <a:gd name="T35" fmla="*/ 93 h 837"/>
                <a:gd name="T36" fmla="*/ 620 w 621"/>
                <a:gd name="T37" fmla="*/ 62 h 837"/>
                <a:gd name="T38" fmla="*/ 589 w 621"/>
                <a:gd name="T39" fmla="*/ 31 h 837"/>
                <a:gd name="T40" fmla="*/ 558 w 621"/>
                <a:gd name="T41" fmla="*/ 31 h 837"/>
                <a:gd name="T42" fmla="*/ 496 w 621"/>
                <a:gd name="T43" fmla="*/ 0 h 837"/>
                <a:gd name="T44" fmla="*/ 496 w 621"/>
                <a:gd name="T45" fmla="*/ 0 h 837"/>
                <a:gd name="T46" fmla="*/ 434 w 621"/>
                <a:gd name="T47" fmla="*/ 62 h 837"/>
                <a:gd name="T48" fmla="*/ 403 w 621"/>
                <a:gd name="T49" fmla="*/ 31 h 837"/>
                <a:gd name="T50" fmla="*/ 310 w 621"/>
                <a:gd name="T51" fmla="*/ 62 h 837"/>
                <a:gd name="T52" fmla="*/ 279 w 621"/>
                <a:gd name="T53" fmla="*/ 62 h 837"/>
                <a:gd name="T54" fmla="*/ 279 w 621"/>
                <a:gd name="T55" fmla="*/ 93 h 837"/>
                <a:gd name="T56" fmla="*/ 217 w 621"/>
                <a:gd name="T57" fmla="*/ 124 h 837"/>
                <a:gd name="T58" fmla="*/ 186 w 621"/>
                <a:gd name="T59" fmla="*/ 186 h 837"/>
                <a:gd name="T60" fmla="*/ 155 w 621"/>
                <a:gd name="T61" fmla="*/ 217 h 837"/>
                <a:gd name="T62" fmla="*/ 124 w 621"/>
                <a:gd name="T63" fmla="*/ 248 h 837"/>
                <a:gd name="T64" fmla="*/ 93 w 621"/>
                <a:gd name="T65" fmla="*/ 340 h 837"/>
                <a:gd name="T66" fmla="*/ 31 w 621"/>
                <a:gd name="T67" fmla="*/ 340 h 837"/>
                <a:gd name="T68" fmla="*/ 31 w 621"/>
                <a:gd name="T69" fmla="*/ 372 h 837"/>
                <a:gd name="T70" fmla="*/ 31 w 621"/>
                <a:gd name="T71" fmla="*/ 403 h 837"/>
                <a:gd name="T72" fmla="*/ 62 w 621"/>
                <a:gd name="T73" fmla="*/ 434 h 837"/>
                <a:gd name="T74" fmla="*/ 62 w 621"/>
                <a:gd name="T75" fmla="*/ 464 h 837"/>
                <a:gd name="T76" fmla="*/ 62 w 621"/>
                <a:gd name="T77" fmla="*/ 464 h 837"/>
                <a:gd name="T78" fmla="*/ 62 w 621"/>
                <a:gd name="T79" fmla="*/ 496 h 837"/>
                <a:gd name="T80" fmla="*/ 62 w 621"/>
                <a:gd name="T81" fmla="*/ 527 h 837"/>
                <a:gd name="T82" fmla="*/ 62 w 621"/>
                <a:gd name="T83" fmla="*/ 558 h 837"/>
                <a:gd name="T84" fmla="*/ 0 w 621"/>
                <a:gd name="T85" fmla="*/ 620 h 837"/>
                <a:gd name="T86" fmla="*/ 0 w 621"/>
                <a:gd name="T87" fmla="*/ 620 h 837"/>
                <a:gd name="T88" fmla="*/ 0 w 621"/>
                <a:gd name="T89" fmla="*/ 682 h 837"/>
                <a:gd name="T90" fmla="*/ 62 w 621"/>
                <a:gd name="T91" fmla="*/ 806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1" h="837">
                  <a:moveTo>
                    <a:pt x="62" y="806"/>
                  </a:moveTo>
                  <a:lnTo>
                    <a:pt x="62" y="806"/>
                  </a:lnTo>
                  <a:lnTo>
                    <a:pt x="62" y="806"/>
                  </a:lnTo>
                  <a:cubicBezTo>
                    <a:pt x="62" y="806"/>
                    <a:pt x="62" y="806"/>
                    <a:pt x="62" y="836"/>
                  </a:cubicBezTo>
                  <a:lnTo>
                    <a:pt x="62" y="836"/>
                  </a:lnTo>
                  <a:lnTo>
                    <a:pt x="93" y="836"/>
                  </a:lnTo>
                  <a:lnTo>
                    <a:pt x="93" y="836"/>
                  </a:lnTo>
                  <a:lnTo>
                    <a:pt x="93" y="836"/>
                  </a:lnTo>
                  <a:cubicBezTo>
                    <a:pt x="93" y="836"/>
                    <a:pt x="93" y="836"/>
                    <a:pt x="124" y="836"/>
                  </a:cubicBezTo>
                  <a:cubicBezTo>
                    <a:pt x="124" y="806"/>
                    <a:pt x="124" y="775"/>
                    <a:pt x="155" y="775"/>
                  </a:cubicBezTo>
                  <a:lnTo>
                    <a:pt x="155" y="775"/>
                  </a:lnTo>
                  <a:lnTo>
                    <a:pt x="155" y="775"/>
                  </a:lnTo>
                  <a:cubicBezTo>
                    <a:pt x="155" y="775"/>
                    <a:pt x="155" y="775"/>
                    <a:pt x="186" y="775"/>
                  </a:cubicBezTo>
                  <a:lnTo>
                    <a:pt x="186" y="775"/>
                  </a:lnTo>
                  <a:cubicBezTo>
                    <a:pt x="217" y="775"/>
                    <a:pt x="217" y="775"/>
                    <a:pt x="217" y="744"/>
                  </a:cubicBezTo>
                  <a:cubicBezTo>
                    <a:pt x="217" y="712"/>
                    <a:pt x="217" y="712"/>
                    <a:pt x="217" y="712"/>
                  </a:cubicBezTo>
                  <a:cubicBezTo>
                    <a:pt x="217" y="682"/>
                    <a:pt x="248" y="682"/>
                    <a:pt x="248" y="682"/>
                  </a:cubicBezTo>
                  <a:lnTo>
                    <a:pt x="248" y="682"/>
                  </a:lnTo>
                  <a:cubicBezTo>
                    <a:pt x="217" y="620"/>
                    <a:pt x="217" y="620"/>
                    <a:pt x="217" y="620"/>
                  </a:cubicBezTo>
                  <a:cubicBezTo>
                    <a:pt x="279" y="620"/>
                    <a:pt x="279" y="620"/>
                    <a:pt x="279" y="620"/>
                  </a:cubicBezTo>
                  <a:lnTo>
                    <a:pt x="279" y="620"/>
                  </a:lnTo>
                  <a:lnTo>
                    <a:pt x="279" y="588"/>
                  </a:lnTo>
                  <a:cubicBezTo>
                    <a:pt x="310" y="588"/>
                    <a:pt x="310" y="588"/>
                    <a:pt x="310" y="588"/>
                  </a:cubicBezTo>
                  <a:lnTo>
                    <a:pt x="310" y="588"/>
                  </a:lnTo>
                  <a:cubicBezTo>
                    <a:pt x="310" y="558"/>
                    <a:pt x="310" y="558"/>
                    <a:pt x="310" y="558"/>
                  </a:cubicBezTo>
                  <a:cubicBezTo>
                    <a:pt x="341" y="558"/>
                    <a:pt x="341" y="558"/>
                    <a:pt x="341" y="558"/>
                  </a:cubicBezTo>
                  <a:lnTo>
                    <a:pt x="341" y="558"/>
                  </a:lnTo>
                  <a:cubicBezTo>
                    <a:pt x="341" y="558"/>
                    <a:pt x="341" y="558"/>
                    <a:pt x="310" y="527"/>
                  </a:cubicBezTo>
                  <a:lnTo>
                    <a:pt x="310" y="527"/>
                  </a:lnTo>
                  <a:cubicBezTo>
                    <a:pt x="279" y="527"/>
                    <a:pt x="279" y="527"/>
                    <a:pt x="279" y="527"/>
                  </a:cubicBezTo>
                  <a:cubicBezTo>
                    <a:pt x="279" y="527"/>
                    <a:pt x="248" y="496"/>
                    <a:pt x="248" y="464"/>
                  </a:cubicBezTo>
                  <a:lnTo>
                    <a:pt x="248" y="464"/>
                  </a:lnTo>
                  <a:cubicBezTo>
                    <a:pt x="248" y="434"/>
                    <a:pt x="248" y="434"/>
                    <a:pt x="248" y="434"/>
                  </a:cubicBezTo>
                  <a:lnTo>
                    <a:pt x="279" y="434"/>
                  </a:lnTo>
                  <a:lnTo>
                    <a:pt x="279" y="434"/>
                  </a:lnTo>
                  <a:lnTo>
                    <a:pt x="279" y="403"/>
                  </a:lnTo>
                  <a:cubicBezTo>
                    <a:pt x="279" y="372"/>
                    <a:pt x="310" y="372"/>
                    <a:pt x="310" y="372"/>
                  </a:cubicBezTo>
                  <a:cubicBezTo>
                    <a:pt x="310" y="372"/>
                    <a:pt x="310" y="372"/>
                    <a:pt x="341" y="340"/>
                  </a:cubicBezTo>
                  <a:cubicBezTo>
                    <a:pt x="341" y="340"/>
                    <a:pt x="372" y="310"/>
                    <a:pt x="434" y="310"/>
                  </a:cubicBezTo>
                  <a:cubicBezTo>
                    <a:pt x="434" y="310"/>
                    <a:pt x="465" y="279"/>
                    <a:pt x="496" y="248"/>
                  </a:cubicBezTo>
                  <a:lnTo>
                    <a:pt x="496" y="248"/>
                  </a:lnTo>
                  <a:cubicBezTo>
                    <a:pt x="496" y="217"/>
                    <a:pt x="496" y="217"/>
                    <a:pt x="496" y="217"/>
                  </a:cubicBezTo>
                  <a:lnTo>
                    <a:pt x="496" y="217"/>
                  </a:lnTo>
                  <a:cubicBezTo>
                    <a:pt x="465" y="124"/>
                    <a:pt x="465" y="124"/>
                    <a:pt x="465" y="124"/>
                  </a:cubicBezTo>
                  <a:cubicBezTo>
                    <a:pt x="527" y="186"/>
                    <a:pt x="527" y="186"/>
                    <a:pt x="527" y="186"/>
                  </a:cubicBezTo>
                  <a:cubicBezTo>
                    <a:pt x="558" y="155"/>
                    <a:pt x="589" y="155"/>
                    <a:pt x="589" y="155"/>
                  </a:cubicBezTo>
                  <a:lnTo>
                    <a:pt x="589" y="155"/>
                  </a:lnTo>
                  <a:lnTo>
                    <a:pt x="589" y="155"/>
                  </a:lnTo>
                  <a:lnTo>
                    <a:pt x="620" y="155"/>
                  </a:lnTo>
                  <a:lnTo>
                    <a:pt x="620" y="155"/>
                  </a:lnTo>
                  <a:lnTo>
                    <a:pt x="620" y="155"/>
                  </a:lnTo>
                  <a:cubicBezTo>
                    <a:pt x="620" y="155"/>
                    <a:pt x="620" y="155"/>
                    <a:pt x="620" y="124"/>
                  </a:cubicBezTo>
                  <a:lnTo>
                    <a:pt x="620" y="124"/>
                  </a:lnTo>
                  <a:lnTo>
                    <a:pt x="620" y="93"/>
                  </a:lnTo>
                  <a:lnTo>
                    <a:pt x="620" y="93"/>
                  </a:lnTo>
                  <a:lnTo>
                    <a:pt x="620" y="93"/>
                  </a:lnTo>
                  <a:cubicBezTo>
                    <a:pt x="620" y="93"/>
                    <a:pt x="620" y="93"/>
                    <a:pt x="620" y="62"/>
                  </a:cubicBezTo>
                  <a:lnTo>
                    <a:pt x="620" y="62"/>
                  </a:lnTo>
                  <a:lnTo>
                    <a:pt x="620" y="62"/>
                  </a:lnTo>
                  <a:lnTo>
                    <a:pt x="589" y="31"/>
                  </a:lnTo>
                  <a:lnTo>
                    <a:pt x="589" y="31"/>
                  </a:lnTo>
                  <a:lnTo>
                    <a:pt x="589" y="31"/>
                  </a:lnTo>
                  <a:cubicBezTo>
                    <a:pt x="558" y="31"/>
                    <a:pt x="558" y="31"/>
                    <a:pt x="558" y="31"/>
                  </a:cubicBezTo>
                  <a:cubicBezTo>
                    <a:pt x="558" y="31"/>
                    <a:pt x="527" y="31"/>
                    <a:pt x="527" y="0"/>
                  </a:cubicBezTo>
                  <a:lnTo>
                    <a:pt x="527" y="0"/>
                  </a:lnTo>
                  <a:lnTo>
                    <a:pt x="496" y="0"/>
                  </a:lnTo>
                  <a:lnTo>
                    <a:pt x="496" y="0"/>
                  </a:lnTo>
                  <a:lnTo>
                    <a:pt x="496" y="0"/>
                  </a:lnTo>
                  <a:lnTo>
                    <a:pt x="496" y="0"/>
                  </a:lnTo>
                  <a:lnTo>
                    <a:pt x="496" y="31"/>
                  </a:lnTo>
                  <a:cubicBezTo>
                    <a:pt x="496" y="31"/>
                    <a:pt x="496" y="31"/>
                    <a:pt x="465" y="31"/>
                  </a:cubicBezTo>
                  <a:cubicBezTo>
                    <a:pt x="465" y="62"/>
                    <a:pt x="465" y="62"/>
                    <a:pt x="434" y="62"/>
                  </a:cubicBezTo>
                  <a:lnTo>
                    <a:pt x="434" y="62"/>
                  </a:lnTo>
                  <a:cubicBezTo>
                    <a:pt x="434" y="62"/>
                    <a:pt x="434" y="62"/>
                    <a:pt x="403" y="62"/>
                  </a:cubicBezTo>
                  <a:cubicBezTo>
                    <a:pt x="403" y="31"/>
                    <a:pt x="403" y="31"/>
                    <a:pt x="403" y="31"/>
                  </a:cubicBezTo>
                  <a:cubicBezTo>
                    <a:pt x="372" y="31"/>
                    <a:pt x="372" y="31"/>
                    <a:pt x="372" y="31"/>
                  </a:cubicBezTo>
                  <a:cubicBezTo>
                    <a:pt x="372" y="62"/>
                    <a:pt x="372" y="62"/>
                    <a:pt x="341" y="62"/>
                  </a:cubicBezTo>
                  <a:cubicBezTo>
                    <a:pt x="341" y="62"/>
                    <a:pt x="341" y="62"/>
                    <a:pt x="310" y="62"/>
                  </a:cubicBezTo>
                  <a:lnTo>
                    <a:pt x="310" y="62"/>
                  </a:lnTo>
                  <a:cubicBezTo>
                    <a:pt x="310" y="62"/>
                    <a:pt x="310" y="62"/>
                    <a:pt x="279" y="62"/>
                  </a:cubicBezTo>
                  <a:lnTo>
                    <a:pt x="279" y="62"/>
                  </a:lnTo>
                  <a:lnTo>
                    <a:pt x="279" y="62"/>
                  </a:lnTo>
                  <a:cubicBezTo>
                    <a:pt x="279" y="93"/>
                    <a:pt x="279" y="93"/>
                    <a:pt x="279" y="93"/>
                  </a:cubicBezTo>
                  <a:lnTo>
                    <a:pt x="279" y="93"/>
                  </a:lnTo>
                  <a:lnTo>
                    <a:pt x="279" y="93"/>
                  </a:lnTo>
                  <a:cubicBezTo>
                    <a:pt x="279" y="124"/>
                    <a:pt x="248" y="124"/>
                    <a:pt x="248" y="124"/>
                  </a:cubicBezTo>
                  <a:cubicBezTo>
                    <a:pt x="248" y="124"/>
                    <a:pt x="248" y="124"/>
                    <a:pt x="217" y="124"/>
                  </a:cubicBezTo>
                  <a:cubicBezTo>
                    <a:pt x="217" y="155"/>
                    <a:pt x="217" y="155"/>
                    <a:pt x="217" y="155"/>
                  </a:cubicBezTo>
                  <a:lnTo>
                    <a:pt x="217" y="155"/>
                  </a:lnTo>
                  <a:lnTo>
                    <a:pt x="186" y="186"/>
                  </a:lnTo>
                  <a:cubicBezTo>
                    <a:pt x="155" y="186"/>
                    <a:pt x="155" y="186"/>
                    <a:pt x="155" y="186"/>
                  </a:cubicBezTo>
                  <a:lnTo>
                    <a:pt x="155" y="186"/>
                  </a:lnTo>
                  <a:lnTo>
                    <a:pt x="155" y="217"/>
                  </a:lnTo>
                  <a:lnTo>
                    <a:pt x="155" y="217"/>
                  </a:lnTo>
                  <a:lnTo>
                    <a:pt x="155" y="217"/>
                  </a:lnTo>
                  <a:cubicBezTo>
                    <a:pt x="155" y="248"/>
                    <a:pt x="155" y="248"/>
                    <a:pt x="124" y="248"/>
                  </a:cubicBezTo>
                  <a:cubicBezTo>
                    <a:pt x="124" y="279"/>
                    <a:pt x="155" y="279"/>
                    <a:pt x="155" y="279"/>
                  </a:cubicBezTo>
                  <a:cubicBezTo>
                    <a:pt x="155" y="310"/>
                    <a:pt x="124" y="310"/>
                    <a:pt x="124" y="340"/>
                  </a:cubicBezTo>
                  <a:lnTo>
                    <a:pt x="93" y="340"/>
                  </a:lnTo>
                  <a:cubicBezTo>
                    <a:pt x="62" y="340"/>
                    <a:pt x="62" y="340"/>
                    <a:pt x="62" y="340"/>
                  </a:cubicBezTo>
                  <a:lnTo>
                    <a:pt x="62" y="340"/>
                  </a:lnTo>
                  <a:lnTo>
                    <a:pt x="31" y="340"/>
                  </a:lnTo>
                  <a:lnTo>
                    <a:pt x="31" y="340"/>
                  </a:lnTo>
                  <a:lnTo>
                    <a:pt x="31" y="340"/>
                  </a:lnTo>
                  <a:cubicBezTo>
                    <a:pt x="31" y="340"/>
                    <a:pt x="31" y="340"/>
                    <a:pt x="31" y="372"/>
                  </a:cubicBezTo>
                  <a:lnTo>
                    <a:pt x="31" y="372"/>
                  </a:lnTo>
                  <a:lnTo>
                    <a:pt x="31" y="372"/>
                  </a:lnTo>
                  <a:cubicBezTo>
                    <a:pt x="31" y="403"/>
                    <a:pt x="31" y="403"/>
                    <a:pt x="31" y="403"/>
                  </a:cubicBezTo>
                  <a:lnTo>
                    <a:pt x="31" y="403"/>
                  </a:lnTo>
                  <a:lnTo>
                    <a:pt x="31" y="434"/>
                  </a:lnTo>
                  <a:cubicBezTo>
                    <a:pt x="62" y="434"/>
                    <a:pt x="62" y="434"/>
                    <a:pt x="62" y="434"/>
                  </a:cubicBezTo>
                  <a:lnTo>
                    <a:pt x="62" y="434"/>
                  </a:lnTo>
                  <a:lnTo>
                    <a:pt x="62" y="464"/>
                  </a:lnTo>
                  <a:lnTo>
                    <a:pt x="62" y="464"/>
                  </a:lnTo>
                  <a:lnTo>
                    <a:pt x="62" y="464"/>
                  </a:lnTo>
                  <a:lnTo>
                    <a:pt x="62" y="464"/>
                  </a:lnTo>
                  <a:lnTo>
                    <a:pt x="62" y="464"/>
                  </a:lnTo>
                  <a:lnTo>
                    <a:pt x="62" y="496"/>
                  </a:lnTo>
                  <a:lnTo>
                    <a:pt x="62" y="496"/>
                  </a:lnTo>
                  <a:lnTo>
                    <a:pt x="62" y="496"/>
                  </a:lnTo>
                  <a:lnTo>
                    <a:pt x="62" y="496"/>
                  </a:lnTo>
                  <a:cubicBezTo>
                    <a:pt x="62" y="496"/>
                    <a:pt x="62" y="496"/>
                    <a:pt x="62" y="527"/>
                  </a:cubicBezTo>
                  <a:lnTo>
                    <a:pt x="62" y="527"/>
                  </a:lnTo>
                  <a:cubicBezTo>
                    <a:pt x="62" y="527"/>
                    <a:pt x="62" y="527"/>
                    <a:pt x="62" y="558"/>
                  </a:cubicBezTo>
                  <a:lnTo>
                    <a:pt x="62" y="558"/>
                  </a:lnTo>
                  <a:lnTo>
                    <a:pt x="62" y="558"/>
                  </a:lnTo>
                  <a:cubicBezTo>
                    <a:pt x="31" y="558"/>
                    <a:pt x="31" y="588"/>
                    <a:pt x="31" y="588"/>
                  </a:cubicBezTo>
                  <a:lnTo>
                    <a:pt x="0" y="588"/>
                  </a:lnTo>
                  <a:lnTo>
                    <a:pt x="0" y="620"/>
                  </a:lnTo>
                  <a:lnTo>
                    <a:pt x="0" y="620"/>
                  </a:lnTo>
                  <a:lnTo>
                    <a:pt x="0" y="620"/>
                  </a:lnTo>
                  <a:lnTo>
                    <a:pt x="0" y="620"/>
                  </a:lnTo>
                  <a:lnTo>
                    <a:pt x="0" y="620"/>
                  </a:lnTo>
                  <a:cubicBezTo>
                    <a:pt x="0" y="651"/>
                    <a:pt x="0" y="651"/>
                    <a:pt x="0" y="651"/>
                  </a:cubicBezTo>
                  <a:lnTo>
                    <a:pt x="0" y="682"/>
                  </a:lnTo>
                  <a:cubicBezTo>
                    <a:pt x="0" y="712"/>
                    <a:pt x="0" y="712"/>
                    <a:pt x="31" y="744"/>
                  </a:cubicBezTo>
                  <a:lnTo>
                    <a:pt x="31" y="744"/>
                  </a:lnTo>
                  <a:cubicBezTo>
                    <a:pt x="62" y="744"/>
                    <a:pt x="62" y="775"/>
                    <a:pt x="62" y="80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1" name="Freeform 58"/>
            <p:cNvSpPr>
              <a:spLocks noChangeArrowheads="1"/>
            </p:cNvSpPr>
            <p:nvPr/>
          </p:nvSpPr>
          <p:spPr bwMode="auto">
            <a:xfrm>
              <a:off x="3792538" y="1390650"/>
              <a:ext cx="155575" cy="155575"/>
            </a:xfrm>
            <a:custGeom>
              <a:avLst/>
              <a:gdLst>
                <a:gd name="T0" fmla="*/ 61 w 433"/>
                <a:gd name="T1" fmla="*/ 155 h 434"/>
                <a:gd name="T2" fmla="*/ 30 w 433"/>
                <a:gd name="T3" fmla="*/ 185 h 434"/>
                <a:gd name="T4" fmla="*/ 0 w 433"/>
                <a:gd name="T5" fmla="*/ 217 h 434"/>
                <a:gd name="T6" fmla="*/ 0 w 433"/>
                <a:gd name="T7" fmla="*/ 248 h 434"/>
                <a:gd name="T8" fmla="*/ 30 w 433"/>
                <a:gd name="T9" fmla="*/ 248 h 434"/>
                <a:gd name="T10" fmla="*/ 30 w 433"/>
                <a:gd name="T11" fmla="*/ 279 h 434"/>
                <a:gd name="T12" fmla="*/ 30 w 433"/>
                <a:gd name="T13" fmla="*/ 309 h 434"/>
                <a:gd name="T14" fmla="*/ 30 w 433"/>
                <a:gd name="T15" fmla="*/ 341 h 434"/>
                <a:gd name="T16" fmla="*/ 92 w 433"/>
                <a:gd name="T17" fmla="*/ 309 h 434"/>
                <a:gd name="T18" fmla="*/ 124 w 433"/>
                <a:gd name="T19" fmla="*/ 372 h 434"/>
                <a:gd name="T20" fmla="*/ 92 w 433"/>
                <a:gd name="T21" fmla="*/ 403 h 434"/>
                <a:gd name="T22" fmla="*/ 92 w 433"/>
                <a:gd name="T23" fmla="*/ 433 h 434"/>
                <a:gd name="T24" fmla="*/ 92 w 433"/>
                <a:gd name="T25" fmla="*/ 433 h 434"/>
                <a:gd name="T26" fmla="*/ 124 w 433"/>
                <a:gd name="T27" fmla="*/ 403 h 434"/>
                <a:gd name="T28" fmla="*/ 124 w 433"/>
                <a:gd name="T29" fmla="*/ 403 h 434"/>
                <a:gd name="T30" fmla="*/ 154 w 433"/>
                <a:gd name="T31" fmla="*/ 433 h 434"/>
                <a:gd name="T32" fmla="*/ 154 w 433"/>
                <a:gd name="T33" fmla="*/ 433 h 434"/>
                <a:gd name="T34" fmla="*/ 154 w 433"/>
                <a:gd name="T35" fmla="*/ 433 h 434"/>
                <a:gd name="T36" fmla="*/ 185 w 433"/>
                <a:gd name="T37" fmla="*/ 433 h 434"/>
                <a:gd name="T38" fmla="*/ 185 w 433"/>
                <a:gd name="T39" fmla="*/ 433 h 434"/>
                <a:gd name="T40" fmla="*/ 185 w 433"/>
                <a:gd name="T41" fmla="*/ 433 h 434"/>
                <a:gd name="T42" fmla="*/ 185 w 433"/>
                <a:gd name="T43" fmla="*/ 433 h 434"/>
                <a:gd name="T44" fmla="*/ 248 w 433"/>
                <a:gd name="T45" fmla="*/ 433 h 434"/>
                <a:gd name="T46" fmla="*/ 277 w 433"/>
                <a:gd name="T47" fmla="*/ 433 h 434"/>
                <a:gd name="T48" fmla="*/ 308 w 433"/>
                <a:gd name="T49" fmla="*/ 433 h 434"/>
                <a:gd name="T50" fmla="*/ 339 w 433"/>
                <a:gd name="T51" fmla="*/ 403 h 434"/>
                <a:gd name="T52" fmla="*/ 370 w 433"/>
                <a:gd name="T53" fmla="*/ 372 h 434"/>
                <a:gd name="T54" fmla="*/ 339 w 433"/>
                <a:gd name="T55" fmla="*/ 372 h 434"/>
                <a:gd name="T56" fmla="*/ 308 w 433"/>
                <a:gd name="T57" fmla="*/ 341 h 434"/>
                <a:gd name="T58" fmla="*/ 308 w 433"/>
                <a:gd name="T59" fmla="*/ 309 h 434"/>
                <a:gd name="T60" fmla="*/ 308 w 433"/>
                <a:gd name="T61" fmla="*/ 279 h 434"/>
                <a:gd name="T62" fmla="*/ 308 w 433"/>
                <a:gd name="T63" fmla="*/ 248 h 434"/>
                <a:gd name="T64" fmla="*/ 339 w 433"/>
                <a:gd name="T65" fmla="*/ 248 h 434"/>
                <a:gd name="T66" fmla="*/ 339 w 433"/>
                <a:gd name="T67" fmla="*/ 248 h 434"/>
                <a:gd name="T68" fmla="*/ 401 w 433"/>
                <a:gd name="T69" fmla="*/ 217 h 434"/>
                <a:gd name="T70" fmla="*/ 432 w 433"/>
                <a:gd name="T71" fmla="*/ 217 h 434"/>
                <a:gd name="T72" fmla="*/ 432 w 433"/>
                <a:gd name="T73" fmla="*/ 185 h 434"/>
                <a:gd name="T74" fmla="*/ 432 w 433"/>
                <a:gd name="T75" fmla="*/ 155 h 434"/>
                <a:gd name="T76" fmla="*/ 401 w 433"/>
                <a:gd name="T77" fmla="*/ 124 h 434"/>
                <a:gd name="T78" fmla="*/ 401 w 433"/>
                <a:gd name="T79" fmla="*/ 93 h 434"/>
                <a:gd name="T80" fmla="*/ 401 w 433"/>
                <a:gd name="T81" fmla="*/ 61 h 434"/>
                <a:gd name="T82" fmla="*/ 370 w 433"/>
                <a:gd name="T83" fmla="*/ 31 h 434"/>
                <a:gd name="T84" fmla="*/ 339 w 433"/>
                <a:gd name="T85" fmla="*/ 31 h 434"/>
                <a:gd name="T86" fmla="*/ 308 w 433"/>
                <a:gd name="T87" fmla="*/ 61 h 434"/>
                <a:gd name="T88" fmla="*/ 248 w 433"/>
                <a:gd name="T89" fmla="*/ 31 h 434"/>
                <a:gd name="T90" fmla="*/ 185 w 433"/>
                <a:gd name="T91" fmla="*/ 0 h 434"/>
                <a:gd name="T92" fmla="*/ 154 w 433"/>
                <a:gd name="T93" fmla="*/ 0 h 434"/>
                <a:gd name="T94" fmla="*/ 154 w 433"/>
                <a:gd name="T95" fmla="*/ 61 h 434"/>
                <a:gd name="T96" fmla="*/ 124 w 433"/>
                <a:gd name="T97" fmla="*/ 61 h 434"/>
                <a:gd name="T98" fmla="*/ 61 w 433"/>
                <a:gd name="T99" fmla="*/ 61 h 434"/>
                <a:gd name="T100" fmla="*/ 61 w 433"/>
                <a:gd name="T101" fmla="*/ 9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3" h="434">
                  <a:moveTo>
                    <a:pt x="61" y="155"/>
                  </a:moveTo>
                  <a:lnTo>
                    <a:pt x="61" y="155"/>
                  </a:lnTo>
                  <a:lnTo>
                    <a:pt x="30" y="185"/>
                  </a:lnTo>
                  <a:lnTo>
                    <a:pt x="30" y="185"/>
                  </a:lnTo>
                  <a:cubicBezTo>
                    <a:pt x="30" y="185"/>
                    <a:pt x="30" y="185"/>
                    <a:pt x="0" y="185"/>
                  </a:cubicBezTo>
                  <a:cubicBezTo>
                    <a:pt x="0" y="217"/>
                    <a:pt x="0" y="217"/>
                    <a:pt x="0" y="217"/>
                  </a:cubicBezTo>
                  <a:lnTo>
                    <a:pt x="0" y="217"/>
                  </a:lnTo>
                  <a:cubicBezTo>
                    <a:pt x="0" y="217"/>
                    <a:pt x="0" y="217"/>
                    <a:pt x="0" y="248"/>
                  </a:cubicBezTo>
                  <a:lnTo>
                    <a:pt x="30" y="248"/>
                  </a:lnTo>
                  <a:lnTo>
                    <a:pt x="30" y="248"/>
                  </a:lnTo>
                  <a:lnTo>
                    <a:pt x="30" y="279"/>
                  </a:lnTo>
                  <a:lnTo>
                    <a:pt x="30" y="279"/>
                  </a:lnTo>
                  <a:cubicBezTo>
                    <a:pt x="30" y="279"/>
                    <a:pt x="30" y="279"/>
                    <a:pt x="30" y="309"/>
                  </a:cubicBezTo>
                  <a:lnTo>
                    <a:pt x="30" y="309"/>
                  </a:lnTo>
                  <a:lnTo>
                    <a:pt x="30" y="309"/>
                  </a:lnTo>
                  <a:cubicBezTo>
                    <a:pt x="30" y="309"/>
                    <a:pt x="30" y="309"/>
                    <a:pt x="30" y="341"/>
                  </a:cubicBezTo>
                  <a:lnTo>
                    <a:pt x="61" y="309"/>
                  </a:lnTo>
                  <a:cubicBezTo>
                    <a:pt x="61" y="309"/>
                    <a:pt x="61" y="309"/>
                    <a:pt x="92" y="309"/>
                  </a:cubicBezTo>
                  <a:lnTo>
                    <a:pt x="92" y="309"/>
                  </a:lnTo>
                  <a:cubicBezTo>
                    <a:pt x="124" y="341"/>
                    <a:pt x="124" y="341"/>
                    <a:pt x="124" y="372"/>
                  </a:cubicBezTo>
                  <a:cubicBezTo>
                    <a:pt x="124" y="372"/>
                    <a:pt x="124" y="372"/>
                    <a:pt x="92" y="403"/>
                  </a:cubicBezTo>
                  <a:lnTo>
                    <a:pt x="92" y="403"/>
                  </a:lnTo>
                  <a:cubicBezTo>
                    <a:pt x="92" y="403"/>
                    <a:pt x="92" y="403"/>
                    <a:pt x="92" y="433"/>
                  </a:cubicBezTo>
                  <a:lnTo>
                    <a:pt x="92" y="433"/>
                  </a:lnTo>
                  <a:lnTo>
                    <a:pt x="92" y="433"/>
                  </a:lnTo>
                  <a:lnTo>
                    <a:pt x="92" y="433"/>
                  </a:lnTo>
                  <a:lnTo>
                    <a:pt x="92" y="433"/>
                  </a:lnTo>
                  <a:cubicBezTo>
                    <a:pt x="92" y="403"/>
                    <a:pt x="124" y="403"/>
                    <a:pt x="124" y="403"/>
                  </a:cubicBezTo>
                  <a:lnTo>
                    <a:pt x="124" y="403"/>
                  </a:lnTo>
                  <a:lnTo>
                    <a:pt x="124" y="403"/>
                  </a:lnTo>
                  <a:cubicBezTo>
                    <a:pt x="154" y="403"/>
                    <a:pt x="154" y="403"/>
                    <a:pt x="154" y="433"/>
                  </a:cubicBezTo>
                  <a:lnTo>
                    <a:pt x="154" y="433"/>
                  </a:lnTo>
                  <a:lnTo>
                    <a:pt x="154" y="433"/>
                  </a:lnTo>
                  <a:lnTo>
                    <a:pt x="154" y="433"/>
                  </a:lnTo>
                  <a:lnTo>
                    <a:pt x="154" y="433"/>
                  </a:lnTo>
                  <a:lnTo>
                    <a:pt x="154" y="433"/>
                  </a:lnTo>
                  <a:lnTo>
                    <a:pt x="154" y="433"/>
                  </a:lnTo>
                  <a:cubicBezTo>
                    <a:pt x="185" y="433"/>
                    <a:pt x="185" y="433"/>
                    <a:pt x="185" y="433"/>
                  </a:cubicBezTo>
                  <a:lnTo>
                    <a:pt x="185" y="433"/>
                  </a:lnTo>
                  <a:lnTo>
                    <a:pt x="185" y="433"/>
                  </a:lnTo>
                  <a:lnTo>
                    <a:pt x="185" y="433"/>
                  </a:lnTo>
                  <a:lnTo>
                    <a:pt x="185" y="433"/>
                  </a:lnTo>
                  <a:lnTo>
                    <a:pt x="185" y="433"/>
                  </a:lnTo>
                  <a:lnTo>
                    <a:pt x="185" y="433"/>
                  </a:lnTo>
                  <a:cubicBezTo>
                    <a:pt x="185" y="433"/>
                    <a:pt x="185" y="433"/>
                    <a:pt x="216" y="433"/>
                  </a:cubicBezTo>
                  <a:lnTo>
                    <a:pt x="248" y="433"/>
                  </a:lnTo>
                  <a:cubicBezTo>
                    <a:pt x="248" y="433"/>
                    <a:pt x="247" y="433"/>
                    <a:pt x="277" y="433"/>
                  </a:cubicBezTo>
                  <a:lnTo>
                    <a:pt x="277" y="433"/>
                  </a:lnTo>
                  <a:cubicBezTo>
                    <a:pt x="308" y="433"/>
                    <a:pt x="308" y="433"/>
                    <a:pt x="308" y="433"/>
                  </a:cubicBezTo>
                  <a:lnTo>
                    <a:pt x="308" y="433"/>
                  </a:lnTo>
                  <a:lnTo>
                    <a:pt x="339" y="403"/>
                  </a:lnTo>
                  <a:lnTo>
                    <a:pt x="339" y="403"/>
                  </a:lnTo>
                  <a:lnTo>
                    <a:pt x="339" y="403"/>
                  </a:lnTo>
                  <a:cubicBezTo>
                    <a:pt x="339" y="403"/>
                    <a:pt x="339" y="372"/>
                    <a:pt x="370" y="372"/>
                  </a:cubicBezTo>
                  <a:lnTo>
                    <a:pt x="370" y="372"/>
                  </a:lnTo>
                  <a:cubicBezTo>
                    <a:pt x="339" y="372"/>
                    <a:pt x="339" y="372"/>
                    <a:pt x="339" y="372"/>
                  </a:cubicBezTo>
                  <a:lnTo>
                    <a:pt x="339" y="372"/>
                  </a:lnTo>
                  <a:cubicBezTo>
                    <a:pt x="308" y="341"/>
                    <a:pt x="308" y="341"/>
                    <a:pt x="308" y="341"/>
                  </a:cubicBezTo>
                  <a:lnTo>
                    <a:pt x="308" y="309"/>
                  </a:lnTo>
                  <a:lnTo>
                    <a:pt x="308" y="309"/>
                  </a:lnTo>
                  <a:lnTo>
                    <a:pt x="308" y="309"/>
                  </a:lnTo>
                  <a:lnTo>
                    <a:pt x="308" y="279"/>
                  </a:lnTo>
                  <a:lnTo>
                    <a:pt x="308" y="279"/>
                  </a:lnTo>
                  <a:lnTo>
                    <a:pt x="308" y="248"/>
                  </a:lnTo>
                  <a:lnTo>
                    <a:pt x="308" y="248"/>
                  </a:lnTo>
                  <a:lnTo>
                    <a:pt x="339" y="248"/>
                  </a:lnTo>
                  <a:lnTo>
                    <a:pt x="339" y="248"/>
                  </a:lnTo>
                  <a:lnTo>
                    <a:pt x="339" y="248"/>
                  </a:lnTo>
                  <a:cubicBezTo>
                    <a:pt x="370" y="217"/>
                    <a:pt x="370" y="217"/>
                    <a:pt x="401" y="217"/>
                  </a:cubicBezTo>
                  <a:lnTo>
                    <a:pt x="401" y="217"/>
                  </a:lnTo>
                  <a:cubicBezTo>
                    <a:pt x="401" y="217"/>
                    <a:pt x="401" y="217"/>
                    <a:pt x="432" y="217"/>
                  </a:cubicBezTo>
                  <a:lnTo>
                    <a:pt x="432" y="217"/>
                  </a:lnTo>
                  <a:cubicBezTo>
                    <a:pt x="432" y="185"/>
                    <a:pt x="432" y="185"/>
                    <a:pt x="432" y="185"/>
                  </a:cubicBezTo>
                  <a:lnTo>
                    <a:pt x="432" y="185"/>
                  </a:lnTo>
                  <a:lnTo>
                    <a:pt x="432" y="155"/>
                  </a:lnTo>
                  <a:lnTo>
                    <a:pt x="432" y="155"/>
                  </a:lnTo>
                  <a:lnTo>
                    <a:pt x="432" y="155"/>
                  </a:lnTo>
                  <a:cubicBezTo>
                    <a:pt x="401" y="155"/>
                    <a:pt x="401" y="124"/>
                    <a:pt x="401" y="124"/>
                  </a:cubicBezTo>
                  <a:lnTo>
                    <a:pt x="401" y="124"/>
                  </a:lnTo>
                  <a:cubicBezTo>
                    <a:pt x="401" y="93"/>
                    <a:pt x="401" y="93"/>
                    <a:pt x="401" y="93"/>
                  </a:cubicBezTo>
                  <a:lnTo>
                    <a:pt x="401" y="93"/>
                  </a:lnTo>
                  <a:lnTo>
                    <a:pt x="401" y="61"/>
                  </a:lnTo>
                  <a:lnTo>
                    <a:pt x="401" y="61"/>
                  </a:lnTo>
                  <a:cubicBezTo>
                    <a:pt x="401" y="61"/>
                    <a:pt x="370" y="61"/>
                    <a:pt x="370" y="31"/>
                  </a:cubicBezTo>
                  <a:lnTo>
                    <a:pt x="370" y="31"/>
                  </a:lnTo>
                  <a:lnTo>
                    <a:pt x="339" y="31"/>
                  </a:lnTo>
                  <a:lnTo>
                    <a:pt x="339" y="31"/>
                  </a:lnTo>
                  <a:cubicBezTo>
                    <a:pt x="339" y="31"/>
                    <a:pt x="339" y="31"/>
                    <a:pt x="308" y="61"/>
                  </a:cubicBezTo>
                  <a:cubicBezTo>
                    <a:pt x="277" y="61"/>
                    <a:pt x="277" y="61"/>
                    <a:pt x="248" y="61"/>
                  </a:cubicBezTo>
                  <a:cubicBezTo>
                    <a:pt x="248" y="61"/>
                    <a:pt x="248" y="61"/>
                    <a:pt x="248" y="31"/>
                  </a:cubicBezTo>
                  <a:cubicBezTo>
                    <a:pt x="216" y="31"/>
                    <a:pt x="216" y="31"/>
                    <a:pt x="216" y="31"/>
                  </a:cubicBezTo>
                  <a:cubicBezTo>
                    <a:pt x="216" y="31"/>
                    <a:pt x="185" y="31"/>
                    <a:pt x="185" y="0"/>
                  </a:cubicBezTo>
                  <a:cubicBezTo>
                    <a:pt x="185" y="0"/>
                    <a:pt x="185" y="0"/>
                    <a:pt x="154" y="0"/>
                  </a:cubicBezTo>
                  <a:lnTo>
                    <a:pt x="154" y="0"/>
                  </a:lnTo>
                  <a:cubicBezTo>
                    <a:pt x="154" y="31"/>
                    <a:pt x="154" y="31"/>
                    <a:pt x="154" y="61"/>
                  </a:cubicBezTo>
                  <a:lnTo>
                    <a:pt x="154" y="61"/>
                  </a:lnTo>
                  <a:cubicBezTo>
                    <a:pt x="124" y="61"/>
                    <a:pt x="124" y="61"/>
                    <a:pt x="124" y="61"/>
                  </a:cubicBezTo>
                  <a:lnTo>
                    <a:pt x="124" y="61"/>
                  </a:lnTo>
                  <a:cubicBezTo>
                    <a:pt x="124" y="93"/>
                    <a:pt x="124" y="93"/>
                    <a:pt x="92" y="93"/>
                  </a:cubicBezTo>
                  <a:cubicBezTo>
                    <a:pt x="92" y="93"/>
                    <a:pt x="92" y="93"/>
                    <a:pt x="61" y="61"/>
                  </a:cubicBezTo>
                  <a:lnTo>
                    <a:pt x="61" y="61"/>
                  </a:lnTo>
                  <a:cubicBezTo>
                    <a:pt x="61" y="93"/>
                    <a:pt x="61" y="93"/>
                    <a:pt x="61" y="93"/>
                  </a:cubicBezTo>
                  <a:cubicBezTo>
                    <a:pt x="61" y="124"/>
                    <a:pt x="61" y="124"/>
                    <a:pt x="61"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2" name="Freeform 59"/>
            <p:cNvSpPr>
              <a:spLocks noChangeArrowheads="1"/>
            </p:cNvSpPr>
            <p:nvPr/>
          </p:nvSpPr>
          <p:spPr bwMode="auto">
            <a:xfrm>
              <a:off x="3959225" y="1390650"/>
              <a:ext cx="179388" cy="111125"/>
            </a:xfrm>
            <a:custGeom>
              <a:avLst/>
              <a:gdLst>
                <a:gd name="T0" fmla="*/ 0 w 497"/>
                <a:gd name="T1" fmla="*/ 124 h 310"/>
                <a:gd name="T2" fmla="*/ 31 w 497"/>
                <a:gd name="T3" fmla="*/ 155 h 310"/>
                <a:gd name="T4" fmla="*/ 31 w 497"/>
                <a:gd name="T5" fmla="*/ 185 h 310"/>
                <a:gd name="T6" fmla="*/ 31 w 497"/>
                <a:gd name="T7" fmla="*/ 185 h 310"/>
                <a:gd name="T8" fmla="*/ 31 w 497"/>
                <a:gd name="T9" fmla="*/ 185 h 310"/>
                <a:gd name="T10" fmla="*/ 31 w 497"/>
                <a:gd name="T11" fmla="*/ 217 h 310"/>
                <a:gd name="T12" fmla="*/ 31 w 497"/>
                <a:gd name="T13" fmla="*/ 217 h 310"/>
                <a:gd name="T14" fmla="*/ 62 w 497"/>
                <a:gd name="T15" fmla="*/ 217 h 310"/>
                <a:gd name="T16" fmla="*/ 93 w 497"/>
                <a:gd name="T17" fmla="*/ 217 h 310"/>
                <a:gd name="T18" fmla="*/ 124 w 497"/>
                <a:gd name="T19" fmla="*/ 248 h 310"/>
                <a:gd name="T20" fmla="*/ 155 w 497"/>
                <a:gd name="T21" fmla="*/ 248 h 310"/>
                <a:gd name="T22" fmla="*/ 155 w 497"/>
                <a:gd name="T23" fmla="*/ 248 h 310"/>
                <a:gd name="T24" fmla="*/ 217 w 497"/>
                <a:gd name="T25" fmla="*/ 279 h 310"/>
                <a:gd name="T26" fmla="*/ 248 w 497"/>
                <a:gd name="T27" fmla="*/ 309 h 310"/>
                <a:gd name="T28" fmla="*/ 248 w 497"/>
                <a:gd name="T29" fmla="*/ 309 h 310"/>
                <a:gd name="T30" fmla="*/ 279 w 497"/>
                <a:gd name="T31" fmla="*/ 309 h 310"/>
                <a:gd name="T32" fmla="*/ 310 w 497"/>
                <a:gd name="T33" fmla="*/ 309 h 310"/>
                <a:gd name="T34" fmla="*/ 372 w 497"/>
                <a:gd name="T35" fmla="*/ 309 h 310"/>
                <a:gd name="T36" fmla="*/ 403 w 497"/>
                <a:gd name="T37" fmla="*/ 309 h 310"/>
                <a:gd name="T38" fmla="*/ 434 w 497"/>
                <a:gd name="T39" fmla="*/ 279 h 310"/>
                <a:gd name="T40" fmla="*/ 465 w 497"/>
                <a:gd name="T41" fmla="*/ 248 h 310"/>
                <a:gd name="T42" fmla="*/ 465 w 497"/>
                <a:gd name="T43" fmla="*/ 248 h 310"/>
                <a:gd name="T44" fmla="*/ 465 w 497"/>
                <a:gd name="T45" fmla="*/ 217 h 310"/>
                <a:gd name="T46" fmla="*/ 465 w 497"/>
                <a:gd name="T47" fmla="*/ 185 h 310"/>
                <a:gd name="T48" fmla="*/ 465 w 497"/>
                <a:gd name="T49" fmla="*/ 185 h 310"/>
                <a:gd name="T50" fmla="*/ 465 w 497"/>
                <a:gd name="T51" fmla="*/ 185 h 310"/>
                <a:gd name="T52" fmla="*/ 465 w 497"/>
                <a:gd name="T53" fmla="*/ 155 h 310"/>
                <a:gd name="T54" fmla="*/ 434 w 497"/>
                <a:gd name="T55" fmla="*/ 155 h 310"/>
                <a:gd name="T56" fmla="*/ 465 w 497"/>
                <a:gd name="T57" fmla="*/ 124 h 310"/>
                <a:gd name="T58" fmla="*/ 465 w 497"/>
                <a:gd name="T59" fmla="*/ 93 h 310"/>
                <a:gd name="T60" fmla="*/ 465 w 497"/>
                <a:gd name="T61" fmla="*/ 93 h 310"/>
                <a:gd name="T62" fmla="*/ 465 w 497"/>
                <a:gd name="T63" fmla="*/ 61 h 310"/>
                <a:gd name="T64" fmla="*/ 434 w 497"/>
                <a:gd name="T65" fmla="*/ 31 h 310"/>
                <a:gd name="T66" fmla="*/ 341 w 497"/>
                <a:gd name="T67" fmla="*/ 31 h 310"/>
                <a:gd name="T68" fmla="*/ 279 w 497"/>
                <a:gd name="T69" fmla="*/ 31 h 310"/>
                <a:gd name="T70" fmla="*/ 279 w 497"/>
                <a:gd name="T71" fmla="*/ 31 h 310"/>
                <a:gd name="T72" fmla="*/ 217 w 497"/>
                <a:gd name="T73" fmla="*/ 0 h 310"/>
                <a:gd name="T74" fmla="*/ 124 w 497"/>
                <a:gd name="T75" fmla="*/ 31 h 310"/>
                <a:gd name="T76" fmla="*/ 124 w 497"/>
                <a:gd name="T77" fmla="*/ 0 h 310"/>
                <a:gd name="T78" fmla="*/ 62 w 497"/>
                <a:gd name="T79" fmla="*/ 61 h 310"/>
                <a:gd name="T80" fmla="*/ 0 w 497"/>
                <a:gd name="T81" fmla="*/ 61 h 310"/>
                <a:gd name="T82" fmla="*/ 0 w 497"/>
                <a:gd name="T83" fmla="*/ 93 h 310"/>
                <a:gd name="T84" fmla="*/ 0 w 497"/>
                <a:gd name="T85" fmla="*/ 12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97" h="310">
                  <a:moveTo>
                    <a:pt x="0" y="124"/>
                  </a:moveTo>
                  <a:lnTo>
                    <a:pt x="0" y="124"/>
                  </a:lnTo>
                  <a:lnTo>
                    <a:pt x="0" y="124"/>
                  </a:lnTo>
                  <a:lnTo>
                    <a:pt x="31" y="155"/>
                  </a:lnTo>
                  <a:lnTo>
                    <a:pt x="31" y="185"/>
                  </a:lnTo>
                  <a:lnTo>
                    <a:pt x="31" y="185"/>
                  </a:lnTo>
                  <a:lnTo>
                    <a:pt x="31" y="185"/>
                  </a:lnTo>
                  <a:lnTo>
                    <a:pt x="31" y="185"/>
                  </a:lnTo>
                  <a:lnTo>
                    <a:pt x="31" y="185"/>
                  </a:lnTo>
                  <a:lnTo>
                    <a:pt x="31" y="185"/>
                  </a:lnTo>
                  <a:lnTo>
                    <a:pt x="31" y="185"/>
                  </a:lnTo>
                  <a:cubicBezTo>
                    <a:pt x="31" y="217"/>
                    <a:pt x="31" y="217"/>
                    <a:pt x="31" y="217"/>
                  </a:cubicBezTo>
                  <a:lnTo>
                    <a:pt x="31" y="217"/>
                  </a:lnTo>
                  <a:lnTo>
                    <a:pt x="31" y="217"/>
                  </a:lnTo>
                  <a:lnTo>
                    <a:pt x="31" y="217"/>
                  </a:lnTo>
                  <a:cubicBezTo>
                    <a:pt x="31" y="217"/>
                    <a:pt x="31" y="217"/>
                    <a:pt x="62" y="217"/>
                  </a:cubicBezTo>
                  <a:lnTo>
                    <a:pt x="62" y="217"/>
                  </a:lnTo>
                  <a:lnTo>
                    <a:pt x="93" y="217"/>
                  </a:lnTo>
                  <a:lnTo>
                    <a:pt x="93" y="248"/>
                  </a:lnTo>
                  <a:cubicBezTo>
                    <a:pt x="124" y="248"/>
                    <a:pt x="124" y="248"/>
                    <a:pt x="124" y="248"/>
                  </a:cubicBezTo>
                  <a:lnTo>
                    <a:pt x="124" y="248"/>
                  </a:lnTo>
                  <a:lnTo>
                    <a:pt x="155" y="248"/>
                  </a:lnTo>
                  <a:lnTo>
                    <a:pt x="155" y="248"/>
                  </a:lnTo>
                  <a:lnTo>
                    <a:pt x="155" y="248"/>
                  </a:lnTo>
                  <a:cubicBezTo>
                    <a:pt x="186" y="248"/>
                    <a:pt x="186" y="248"/>
                    <a:pt x="186" y="248"/>
                  </a:cubicBezTo>
                  <a:lnTo>
                    <a:pt x="217" y="279"/>
                  </a:lnTo>
                  <a:cubicBezTo>
                    <a:pt x="217" y="309"/>
                    <a:pt x="217" y="309"/>
                    <a:pt x="217" y="309"/>
                  </a:cubicBezTo>
                  <a:cubicBezTo>
                    <a:pt x="248" y="309"/>
                    <a:pt x="248" y="309"/>
                    <a:pt x="248" y="309"/>
                  </a:cubicBezTo>
                  <a:lnTo>
                    <a:pt x="248" y="309"/>
                  </a:lnTo>
                  <a:lnTo>
                    <a:pt x="248" y="309"/>
                  </a:lnTo>
                  <a:lnTo>
                    <a:pt x="279" y="309"/>
                  </a:lnTo>
                  <a:lnTo>
                    <a:pt x="279" y="309"/>
                  </a:lnTo>
                  <a:cubicBezTo>
                    <a:pt x="279" y="309"/>
                    <a:pt x="279" y="309"/>
                    <a:pt x="310" y="309"/>
                  </a:cubicBezTo>
                  <a:lnTo>
                    <a:pt x="310" y="309"/>
                  </a:lnTo>
                  <a:cubicBezTo>
                    <a:pt x="341" y="309"/>
                    <a:pt x="341" y="309"/>
                    <a:pt x="341" y="309"/>
                  </a:cubicBezTo>
                  <a:lnTo>
                    <a:pt x="372" y="309"/>
                  </a:lnTo>
                  <a:lnTo>
                    <a:pt x="372" y="309"/>
                  </a:lnTo>
                  <a:cubicBezTo>
                    <a:pt x="403" y="309"/>
                    <a:pt x="403" y="309"/>
                    <a:pt x="403" y="309"/>
                  </a:cubicBezTo>
                  <a:lnTo>
                    <a:pt x="403" y="309"/>
                  </a:lnTo>
                  <a:lnTo>
                    <a:pt x="434" y="279"/>
                  </a:lnTo>
                  <a:cubicBezTo>
                    <a:pt x="465" y="248"/>
                    <a:pt x="465" y="248"/>
                    <a:pt x="465" y="248"/>
                  </a:cubicBezTo>
                  <a:lnTo>
                    <a:pt x="465" y="248"/>
                  </a:lnTo>
                  <a:lnTo>
                    <a:pt x="496" y="248"/>
                  </a:lnTo>
                  <a:cubicBezTo>
                    <a:pt x="465" y="248"/>
                    <a:pt x="465" y="248"/>
                    <a:pt x="465" y="248"/>
                  </a:cubicBezTo>
                  <a:cubicBezTo>
                    <a:pt x="465" y="217"/>
                    <a:pt x="465" y="217"/>
                    <a:pt x="465" y="217"/>
                  </a:cubicBezTo>
                  <a:lnTo>
                    <a:pt x="465" y="217"/>
                  </a:lnTo>
                  <a:lnTo>
                    <a:pt x="465" y="217"/>
                  </a:lnTo>
                  <a:lnTo>
                    <a:pt x="465" y="185"/>
                  </a:lnTo>
                  <a:lnTo>
                    <a:pt x="465" y="185"/>
                  </a:lnTo>
                  <a:lnTo>
                    <a:pt x="465" y="185"/>
                  </a:lnTo>
                  <a:lnTo>
                    <a:pt x="465" y="185"/>
                  </a:lnTo>
                  <a:lnTo>
                    <a:pt x="465" y="185"/>
                  </a:lnTo>
                  <a:lnTo>
                    <a:pt x="465" y="185"/>
                  </a:lnTo>
                  <a:cubicBezTo>
                    <a:pt x="465" y="185"/>
                    <a:pt x="465" y="185"/>
                    <a:pt x="465" y="155"/>
                  </a:cubicBezTo>
                  <a:cubicBezTo>
                    <a:pt x="434" y="155"/>
                    <a:pt x="434" y="155"/>
                    <a:pt x="434" y="155"/>
                  </a:cubicBezTo>
                  <a:lnTo>
                    <a:pt x="434" y="155"/>
                  </a:lnTo>
                  <a:cubicBezTo>
                    <a:pt x="434" y="124"/>
                    <a:pt x="434" y="124"/>
                    <a:pt x="465" y="124"/>
                  </a:cubicBezTo>
                  <a:lnTo>
                    <a:pt x="465" y="124"/>
                  </a:lnTo>
                  <a:lnTo>
                    <a:pt x="465" y="124"/>
                  </a:lnTo>
                  <a:cubicBezTo>
                    <a:pt x="465" y="93"/>
                    <a:pt x="465" y="93"/>
                    <a:pt x="465" y="93"/>
                  </a:cubicBezTo>
                  <a:lnTo>
                    <a:pt x="465" y="93"/>
                  </a:lnTo>
                  <a:lnTo>
                    <a:pt x="465" y="93"/>
                  </a:lnTo>
                  <a:lnTo>
                    <a:pt x="465" y="93"/>
                  </a:lnTo>
                  <a:cubicBezTo>
                    <a:pt x="465" y="61"/>
                    <a:pt x="465" y="61"/>
                    <a:pt x="465" y="61"/>
                  </a:cubicBezTo>
                  <a:cubicBezTo>
                    <a:pt x="465" y="61"/>
                    <a:pt x="465" y="61"/>
                    <a:pt x="434" y="61"/>
                  </a:cubicBezTo>
                  <a:lnTo>
                    <a:pt x="434" y="31"/>
                  </a:lnTo>
                  <a:cubicBezTo>
                    <a:pt x="403" y="31"/>
                    <a:pt x="403" y="31"/>
                    <a:pt x="372" y="31"/>
                  </a:cubicBezTo>
                  <a:cubicBezTo>
                    <a:pt x="372" y="31"/>
                    <a:pt x="372" y="31"/>
                    <a:pt x="341" y="31"/>
                  </a:cubicBezTo>
                  <a:lnTo>
                    <a:pt x="310" y="31"/>
                  </a:lnTo>
                  <a:lnTo>
                    <a:pt x="279" y="31"/>
                  </a:lnTo>
                  <a:lnTo>
                    <a:pt x="279" y="31"/>
                  </a:lnTo>
                  <a:lnTo>
                    <a:pt x="279" y="31"/>
                  </a:lnTo>
                  <a:cubicBezTo>
                    <a:pt x="248" y="31"/>
                    <a:pt x="248" y="31"/>
                    <a:pt x="217" y="0"/>
                  </a:cubicBezTo>
                  <a:lnTo>
                    <a:pt x="217" y="0"/>
                  </a:lnTo>
                  <a:cubicBezTo>
                    <a:pt x="217" y="0"/>
                    <a:pt x="217" y="0"/>
                    <a:pt x="186" y="0"/>
                  </a:cubicBezTo>
                  <a:cubicBezTo>
                    <a:pt x="186" y="0"/>
                    <a:pt x="155" y="31"/>
                    <a:pt x="124" y="31"/>
                  </a:cubicBezTo>
                  <a:cubicBezTo>
                    <a:pt x="124" y="31"/>
                    <a:pt x="124" y="31"/>
                    <a:pt x="124" y="0"/>
                  </a:cubicBezTo>
                  <a:lnTo>
                    <a:pt x="124" y="0"/>
                  </a:lnTo>
                  <a:cubicBezTo>
                    <a:pt x="93" y="0"/>
                    <a:pt x="93" y="0"/>
                    <a:pt x="93" y="31"/>
                  </a:cubicBezTo>
                  <a:cubicBezTo>
                    <a:pt x="93" y="61"/>
                    <a:pt x="62" y="61"/>
                    <a:pt x="62" y="61"/>
                  </a:cubicBezTo>
                  <a:cubicBezTo>
                    <a:pt x="31" y="61"/>
                    <a:pt x="31" y="61"/>
                    <a:pt x="31" y="61"/>
                  </a:cubicBezTo>
                  <a:lnTo>
                    <a:pt x="0" y="61"/>
                  </a:lnTo>
                  <a:lnTo>
                    <a:pt x="0" y="61"/>
                  </a:lnTo>
                  <a:cubicBezTo>
                    <a:pt x="0" y="61"/>
                    <a:pt x="0" y="61"/>
                    <a:pt x="0" y="93"/>
                  </a:cubicBezTo>
                  <a:lnTo>
                    <a:pt x="0" y="93"/>
                  </a:lnTo>
                  <a:lnTo>
                    <a:pt x="0" y="124"/>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3" name="Freeform 60"/>
            <p:cNvSpPr>
              <a:spLocks noChangeArrowheads="1"/>
            </p:cNvSpPr>
            <p:nvPr/>
          </p:nvSpPr>
          <p:spPr bwMode="auto">
            <a:xfrm>
              <a:off x="4081463" y="1546225"/>
              <a:ext cx="157162" cy="88900"/>
            </a:xfrm>
            <a:custGeom>
              <a:avLst/>
              <a:gdLst>
                <a:gd name="T0" fmla="*/ 310 w 435"/>
                <a:gd name="T1" fmla="*/ 0 h 249"/>
                <a:gd name="T2" fmla="*/ 248 w 435"/>
                <a:gd name="T3" fmla="*/ 32 h 249"/>
                <a:gd name="T4" fmla="*/ 248 w 435"/>
                <a:gd name="T5" fmla="*/ 32 h 249"/>
                <a:gd name="T6" fmla="*/ 217 w 435"/>
                <a:gd name="T7" fmla="*/ 32 h 249"/>
                <a:gd name="T8" fmla="*/ 185 w 435"/>
                <a:gd name="T9" fmla="*/ 32 h 249"/>
                <a:gd name="T10" fmla="*/ 155 w 435"/>
                <a:gd name="T11" fmla="*/ 32 h 249"/>
                <a:gd name="T12" fmla="*/ 124 w 435"/>
                <a:gd name="T13" fmla="*/ 0 h 249"/>
                <a:gd name="T14" fmla="*/ 93 w 435"/>
                <a:gd name="T15" fmla="*/ 32 h 249"/>
                <a:gd name="T16" fmla="*/ 62 w 435"/>
                <a:gd name="T17" fmla="*/ 63 h 249"/>
                <a:gd name="T18" fmla="*/ 0 w 435"/>
                <a:gd name="T19" fmla="*/ 124 h 249"/>
                <a:gd name="T20" fmla="*/ 62 w 435"/>
                <a:gd name="T21" fmla="*/ 187 h 249"/>
                <a:gd name="T22" fmla="*/ 62 w 435"/>
                <a:gd name="T23" fmla="*/ 187 h 249"/>
                <a:gd name="T24" fmla="*/ 93 w 435"/>
                <a:gd name="T25" fmla="*/ 187 h 249"/>
                <a:gd name="T26" fmla="*/ 93 w 435"/>
                <a:gd name="T27" fmla="*/ 187 h 249"/>
                <a:gd name="T28" fmla="*/ 124 w 435"/>
                <a:gd name="T29" fmla="*/ 187 h 249"/>
                <a:gd name="T30" fmla="*/ 124 w 435"/>
                <a:gd name="T31" fmla="*/ 218 h 249"/>
                <a:gd name="T32" fmla="*/ 124 w 435"/>
                <a:gd name="T33" fmla="*/ 248 h 249"/>
                <a:gd name="T34" fmla="*/ 185 w 435"/>
                <a:gd name="T35" fmla="*/ 248 h 249"/>
                <a:gd name="T36" fmla="*/ 185 w 435"/>
                <a:gd name="T37" fmla="*/ 248 h 249"/>
                <a:gd name="T38" fmla="*/ 217 w 435"/>
                <a:gd name="T39" fmla="*/ 248 h 249"/>
                <a:gd name="T40" fmla="*/ 248 w 435"/>
                <a:gd name="T41" fmla="*/ 248 h 249"/>
                <a:gd name="T42" fmla="*/ 248 w 435"/>
                <a:gd name="T43" fmla="*/ 248 h 249"/>
                <a:gd name="T44" fmla="*/ 279 w 435"/>
                <a:gd name="T45" fmla="*/ 218 h 249"/>
                <a:gd name="T46" fmla="*/ 341 w 435"/>
                <a:gd name="T47" fmla="*/ 218 h 249"/>
                <a:gd name="T48" fmla="*/ 403 w 435"/>
                <a:gd name="T49" fmla="*/ 248 h 249"/>
                <a:gd name="T50" fmla="*/ 434 w 435"/>
                <a:gd name="T51" fmla="*/ 187 h 249"/>
                <a:gd name="T52" fmla="*/ 372 w 435"/>
                <a:gd name="T53" fmla="*/ 156 h 249"/>
                <a:gd name="T54" fmla="*/ 372 w 435"/>
                <a:gd name="T55" fmla="*/ 124 h 249"/>
                <a:gd name="T56" fmla="*/ 372 w 435"/>
                <a:gd name="T57" fmla="*/ 94 h 249"/>
                <a:gd name="T58" fmla="*/ 372 w 435"/>
                <a:gd name="T59" fmla="*/ 63 h 249"/>
                <a:gd name="T60" fmla="*/ 372 w 435"/>
                <a:gd name="T61" fmla="*/ 63 h 249"/>
                <a:gd name="T62" fmla="*/ 310 w 435"/>
                <a:gd name="T6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5" h="249">
                  <a:moveTo>
                    <a:pt x="310" y="0"/>
                  </a:moveTo>
                  <a:lnTo>
                    <a:pt x="310" y="0"/>
                  </a:lnTo>
                  <a:cubicBezTo>
                    <a:pt x="310" y="32"/>
                    <a:pt x="279" y="32"/>
                    <a:pt x="279" y="32"/>
                  </a:cubicBezTo>
                  <a:cubicBezTo>
                    <a:pt x="248" y="32"/>
                    <a:pt x="248" y="32"/>
                    <a:pt x="248" y="32"/>
                  </a:cubicBezTo>
                  <a:lnTo>
                    <a:pt x="248" y="32"/>
                  </a:lnTo>
                  <a:lnTo>
                    <a:pt x="248" y="32"/>
                  </a:lnTo>
                  <a:lnTo>
                    <a:pt x="217" y="32"/>
                  </a:lnTo>
                  <a:lnTo>
                    <a:pt x="217" y="32"/>
                  </a:lnTo>
                  <a:cubicBezTo>
                    <a:pt x="217" y="32"/>
                    <a:pt x="217" y="32"/>
                    <a:pt x="185" y="32"/>
                  </a:cubicBezTo>
                  <a:lnTo>
                    <a:pt x="185" y="32"/>
                  </a:lnTo>
                  <a:lnTo>
                    <a:pt x="185" y="32"/>
                  </a:lnTo>
                  <a:cubicBezTo>
                    <a:pt x="155" y="32"/>
                    <a:pt x="155" y="32"/>
                    <a:pt x="155" y="32"/>
                  </a:cubicBezTo>
                  <a:cubicBezTo>
                    <a:pt x="124" y="32"/>
                    <a:pt x="124" y="0"/>
                    <a:pt x="124" y="0"/>
                  </a:cubicBezTo>
                  <a:lnTo>
                    <a:pt x="124" y="0"/>
                  </a:lnTo>
                  <a:cubicBezTo>
                    <a:pt x="93" y="32"/>
                    <a:pt x="93" y="32"/>
                    <a:pt x="93" y="32"/>
                  </a:cubicBezTo>
                  <a:lnTo>
                    <a:pt x="93" y="32"/>
                  </a:lnTo>
                  <a:lnTo>
                    <a:pt x="62" y="63"/>
                  </a:lnTo>
                  <a:lnTo>
                    <a:pt x="62" y="63"/>
                  </a:lnTo>
                  <a:cubicBezTo>
                    <a:pt x="31" y="94"/>
                    <a:pt x="31" y="124"/>
                    <a:pt x="0" y="124"/>
                  </a:cubicBezTo>
                  <a:lnTo>
                    <a:pt x="0" y="124"/>
                  </a:lnTo>
                  <a:cubicBezTo>
                    <a:pt x="31" y="124"/>
                    <a:pt x="31" y="156"/>
                    <a:pt x="31" y="156"/>
                  </a:cubicBezTo>
                  <a:lnTo>
                    <a:pt x="62" y="187"/>
                  </a:lnTo>
                  <a:lnTo>
                    <a:pt x="62" y="187"/>
                  </a:lnTo>
                  <a:lnTo>
                    <a:pt x="62" y="187"/>
                  </a:lnTo>
                  <a:cubicBezTo>
                    <a:pt x="62" y="124"/>
                    <a:pt x="62" y="124"/>
                    <a:pt x="62" y="124"/>
                  </a:cubicBezTo>
                  <a:cubicBezTo>
                    <a:pt x="93" y="187"/>
                    <a:pt x="93" y="187"/>
                    <a:pt x="93" y="187"/>
                  </a:cubicBezTo>
                  <a:lnTo>
                    <a:pt x="93" y="187"/>
                  </a:lnTo>
                  <a:lnTo>
                    <a:pt x="93" y="187"/>
                  </a:lnTo>
                  <a:cubicBezTo>
                    <a:pt x="93" y="187"/>
                    <a:pt x="93" y="187"/>
                    <a:pt x="124" y="187"/>
                  </a:cubicBezTo>
                  <a:lnTo>
                    <a:pt x="124" y="187"/>
                  </a:lnTo>
                  <a:lnTo>
                    <a:pt x="124" y="218"/>
                  </a:lnTo>
                  <a:lnTo>
                    <a:pt x="124" y="218"/>
                  </a:lnTo>
                  <a:cubicBezTo>
                    <a:pt x="124" y="218"/>
                    <a:pt x="124" y="218"/>
                    <a:pt x="124" y="248"/>
                  </a:cubicBezTo>
                  <a:lnTo>
                    <a:pt x="124" y="248"/>
                  </a:lnTo>
                  <a:lnTo>
                    <a:pt x="155" y="248"/>
                  </a:lnTo>
                  <a:lnTo>
                    <a:pt x="185" y="248"/>
                  </a:lnTo>
                  <a:lnTo>
                    <a:pt x="185" y="248"/>
                  </a:lnTo>
                  <a:lnTo>
                    <a:pt x="185" y="248"/>
                  </a:lnTo>
                  <a:lnTo>
                    <a:pt x="185" y="248"/>
                  </a:lnTo>
                  <a:lnTo>
                    <a:pt x="217" y="248"/>
                  </a:lnTo>
                  <a:cubicBezTo>
                    <a:pt x="217" y="248"/>
                    <a:pt x="217" y="248"/>
                    <a:pt x="248" y="248"/>
                  </a:cubicBezTo>
                  <a:lnTo>
                    <a:pt x="248" y="248"/>
                  </a:lnTo>
                  <a:lnTo>
                    <a:pt x="248" y="248"/>
                  </a:lnTo>
                  <a:lnTo>
                    <a:pt x="248" y="248"/>
                  </a:lnTo>
                  <a:cubicBezTo>
                    <a:pt x="248" y="248"/>
                    <a:pt x="248" y="248"/>
                    <a:pt x="248" y="218"/>
                  </a:cubicBezTo>
                  <a:cubicBezTo>
                    <a:pt x="279" y="218"/>
                    <a:pt x="279" y="218"/>
                    <a:pt x="279" y="218"/>
                  </a:cubicBezTo>
                  <a:lnTo>
                    <a:pt x="279" y="218"/>
                  </a:lnTo>
                  <a:cubicBezTo>
                    <a:pt x="279" y="218"/>
                    <a:pt x="310" y="218"/>
                    <a:pt x="341" y="218"/>
                  </a:cubicBezTo>
                  <a:cubicBezTo>
                    <a:pt x="372" y="218"/>
                    <a:pt x="372" y="218"/>
                    <a:pt x="403" y="218"/>
                  </a:cubicBezTo>
                  <a:cubicBezTo>
                    <a:pt x="403" y="248"/>
                    <a:pt x="403" y="248"/>
                    <a:pt x="403" y="248"/>
                  </a:cubicBezTo>
                  <a:cubicBezTo>
                    <a:pt x="403" y="218"/>
                    <a:pt x="403" y="218"/>
                    <a:pt x="434" y="218"/>
                  </a:cubicBezTo>
                  <a:cubicBezTo>
                    <a:pt x="434" y="187"/>
                    <a:pt x="434" y="187"/>
                    <a:pt x="434" y="187"/>
                  </a:cubicBezTo>
                  <a:cubicBezTo>
                    <a:pt x="403" y="187"/>
                    <a:pt x="403" y="187"/>
                    <a:pt x="403" y="187"/>
                  </a:cubicBezTo>
                  <a:cubicBezTo>
                    <a:pt x="372" y="187"/>
                    <a:pt x="372" y="187"/>
                    <a:pt x="372" y="156"/>
                  </a:cubicBezTo>
                  <a:lnTo>
                    <a:pt x="372" y="124"/>
                  </a:lnTo>
                  <a:lnTo>
                    <a:pt x="372" y="124"/>
                  </a:lnTo>
                  <a:lnTo>
                    <a:pt x="372" y="94"/>
                  </a:lnTo>
                  <a:lnTo>
                    <a:pt x="372" y="94"/>
                  </a:lnTo>
                  <a:lnTo>
                    <a:pt x="372" y="63"/>
                  </a:lnTo>
                  <a:lnTo>
                    <a:pt x="372" y="63"/>
                  </a:lnTo>
                  <a:lnTo>
                    <a:pt x="372" y="63"/>
                  </a:lnTo>
                  <a:lnTo>
                    <a:pt x="372" y="63"/>
                  </a:lnTo>
                  <a:cubicBezTo>
                    <a:pt x="341" y="63"/>
                    <a:pt x="341" y="63"/>
                    <a:pt x="341" y="32"/>
                  </a:cubicBezTo>
                  <a:cubicBezTo>
                    <a:pt x="341" y="32"/>
                    <a:pt x="341" y="32"/>
                    <a:pt x="31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4" name="Freeform 61"/>
            <p:cNvSpPr>
              <a:spLocks noChangeArrowheads="1"/>
            </p:cNvSpPr>
            <p:nvPr/>
          </p:nvSpPr>
          <p:spPr bwMode="auto">
            <a:xfrm>
              <a:off x="3490913" y="1646238"/>
              <a:ext cx="223837" cy="155575"/>
            </a:xfrm>
            <a:custGeom>
              <a:avLst/>
              <a:gdLst>
                <a:gd name="T0" fmla="*/ 217 w 621"/>
                <a:gd name="T1" fmla="*/ 403 h 434"/>
                <a:gd name="T2" fmla="*/ 342 w 621"/>
                <a:gd name="T3" fmla="*/ 403 h 434"/>
                <a:gd name="T4" fmla="*/ 342 w 621"/>
                <a:gd name="T5" fmla="*/ 403 h 434"/>
                <a:gd name="T6" fmla="*/ 403 w 621"/>
                <a:gd name="T7" fmla="*/ 372 h 434"/>
                <a:gd name="T8" fmla="*/ 466 w 621"/>
                <a:gd name="T9" fmla="*/ 309 h 434"/>
                <a:gd name="T10" fmla="*/ 466 w 621"/>
                <a:gd name="T11" fmla="*/ 216 h 434"/>
                <a:gd name="T12" fmla="*/ 558 w 621"/>
                <a:gd name="T13" fmla="*/ 124 h 434"/>
                <a:gd name="T14" fmla="*/ 620 w 621"/>
                <a:gd name="T15" fmla="*/ 92 h 434"/>
                <a:gd name="T16" fmla="*/ 590 w 621"/>
                <a:gd name="T17" fmla="*/ 92 h 434"/>
                <a:gd name="T18" fmla="*/ 590 w 621"/>
                <a:gd name="T19" fmla="*/ 92 h 434"/>
                <a:gd name="T20" fmla="*/ 558 w 621"/>
                <a:gd name="T21" fmla="*/ 61 h 434"/>
                <a:gd name="T22" fmla="*/ 466 w 621"/>
                <a:gd name="T23" fmla="*/ 61 h 434"/>
                <a:gd name="T24" fmla="*/ 434 w 621"/>
                <a:gd name="T25" fmla="*/ 61 h 434"/>
                <a:gd name="T26" fmla="*/ 403 w 621"/>
                <a:gd name="T27" fmla="*/ 61 h 434"/>
                <a:gd name="T28" fmla="*/ 403 w 621"/>
                <a:gd name="T29" fmla="*/ 31 h 434"/>
                <a:gd name="T30" fmla="*/ 342 w 621"/>
                <a:gd name="T31" fmla="*/ 31 h 434"/>
                <a:gd name="T32" fmla="*/ 279 w 621"/>
                <a:gd name="T33" fmla="*/ 31 h 434"/>
                <a:gd name="T34" fmla="*/ 248 w 621"/>
                <a:gd name="T35" fmla="*/ 31 h 434"/>
                <a:gd name="T36" fmla="*/ 186 w 621"/>
                <a:gd name="T37" fmla="*/ 31 h 434"/>
                <a:gd name="T38" fmla="*/ 186 w 621"/>
                <a:gd name="T39" fmla="*/ 0 h 434"/>
                <a:gd name="T40" fmla="*/ 94 w 621"/>
                <a:gd name="T41" fmla="*/ 31 h 434"/>
                <a:gd name="T42" fmla="*/ 31 w 621"/>
                <a:gd name="T43" fmla="*/ 0 h 434"/>
                <a:gd name="T44" fmla="*/ 0 w 621"/>
                <a:gd name="T45" fmla="*/ 31 h 434"/>
                <a:gd name="T46" fmla="*/ 31 w 621"/>
                <a:gd name="T47" fmla="*/ 61 h 434"/>
                <a:gd name="T48" fmla="*/ 31 w 621"/>
                <a:gd name="T49" fmla="*/ 61 h 434"/>
                <a:gd name="T50" fmla="*/ 62 w 621"/>
                <a:gd name="T51" fmla="*/ 61 h 434"/>
                <a:gd name="T52" fmla="*/ 94 w 621"/>
                <a:gd name="T53" fmla="*/ 61 h 434"/>
                <a:gd name="T54" fmla="*/ 124 w 621"/>
                <a:gd name="T55" fmla="*/ 61 h 434"/>
                <a:gd name="T56" fmla="*/ 124 w 621"/>
                <a:gd name="T57" fmla="*/ 61 h 434"/>
                <a:gd name="T58" fmla="*/ 124 w 621"/>
                <a:gd name="T59" fmla="*/ 92 h 434"/>
                <a:gd name="T60" fmla="*/ 155 w 621"/>
                <a:gd name="T61" fmla="*/ 124 h 434"/>
                <a:gd name="T62" fmla="*/ 124 w 621"/>
                <a:gd name="T63" fmla="*/ 155 h 434"/>
                <a:gd name="T64" fmla="*/ 124 w 621"/>
                <a:gd name="T65" fmla="*/ 155 h 434"/>
                <a:gd name="T66" fmla="*/ 124 w 621"/>
                <a:gd name="T67" fmla="*/ 185 h 434"/>
                <a:gd name="T68" fmla="*/ 124 w 621"/>
                <a:gd name="T69" fmla="*/ 248 h 434"/>
                <a:gd name="T70" fmla="*/ 124 w 621"/>
                <a:gd name="T71" fmla="*/ 279 h 434"/>
                <a:gd name="T72" fmla="*/ 94 w 621"/>
                <a:gd name="T73" fmla="*/ 309 h 434"/>
                <a:gd name="T74" fmla="*/ 124 w 621"/>
                <a:gd name="T75" fmla="*/ 340 h 434"/>
                <a:gd name="T76" fmla="*/ 94 w 621"/>
                <a:gd name="T77" fmla="*/ 372 h 434"/>
                <a:gd name="T78" fmla="*/ 186 w 621"/>
                <a:gd name="T79" fmla="*/ 433 h 434"/>
                <a:gd name="T80" fmla="*/ 217 w 621"/>
                <a:gd name="T81" fmla="*/ 40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21" h="434">
                  <a:moveTo>
                    <a:pt x="217" y="403"/>
                  </a:moveTo>
                  <a:lnTo>
                    <a:pt x="217" y="403"/>
                  </a:lnTo>
                  <a:cubicBezTo>
                    <a:pt x="248" y="403"/>
                    <a:pt x="248" y="403"/>
                    <a:pt x="279" y="403"/>
                  </a:cubicBezTo>
                  <a:cubicBezTo>
                    <a:pt x="310" y="403"/>
                    <a:pt x="310" y="403"/>
                    <a:pt x="342" y="403"/>
                  </a:cubicBezTo>
                  <a:lnTo>
                    <a:pt x="342" y="403"/>
                  </a:lnTo>
                  <a:lnTo>
                    <a:pt x="342" y="403"/>
                  </a:lnTo>
                  <a:cubicBezTo>
                    <a:pt x="372" y="372"/>
                    <a:pt x="403" y="372"/>
                    <a:pt x="403" y="372"/>
                  </a:cubicBezTo>
                  <a:lnTo>
                    <a:pt x="403" y="372"/>
                  </a:lnTo>
                  <a:cubicBezTo>
                    <a:pt x="434" y="340"/>
                    <a:pt x="434" y="340"/>
                    <a:pt x="434" y="309"/>
                  </a:cubicBezTo>
                  <a:cubicBezTo>
                    <a:pt x="466" y="309"/>
                    <a:pt x="466" y="309"/>
                    <a:pt x="466" y="309"/>
                  </a:cubicBezTo>
                  <a:lnTo>
                    <a:pt x="466" y="279"/>
                  </a:lnTo>
                  <a:cubicBezTo>
                    <a:pt x="434" y="248"/>
                    <a:pt x="434" y="216"/>
                    <a:pt x="466" y="216"/>
                  </a:cubicBezTo>
                  <a:cubicBezTo>
                    <a:pt x="496" y="185"/>
                    <a:pt x="496" y="155"/>
                    <a:pt x="496" y="155"/>
                  </a:cubicBezTo>
                  <a:cubicBezTo>
                    <a:pt x="527" y="124"/>
                    <a:pt x="558" y="124"/>
                    <a:pt x="558" y="124"/>
                  </a:cubicBezTo>
                  <a:cubicBezTo>
                    <a:pt x="590" y="124"/>
                    <a:pt x="590" y="124"/>
                    <a:pt x="590" y="124"/>
                  </a:cubicBezTo>
                  <a:cubicBezTo>
                    <a:pt x="620" y="92"/>
                    <a:pt x="620" y="92"/>
                    <a:pt x="620" y="92"/>
                  </a:cubicBezTo>
                  <a:lnTo>
                    <a:pt x="620" y="92"/>
                  </a:lnTo>
                  <a:cubicBezTo>
                    <a:pt x="590" y="92"/>
                    <a:pt x="590" y="92"/>
                    <a:pt x="590" y="92"/>
                  </a:cubicBezTo>
                  <a:lnTo>
                    <a:pt x="590" y="92"/>
                  </a:lnTo>
                  <a:lnTo>
                    <a:pt x="590" y="92"/>
                  </a:lnTo>
                  <a:cubicBezTo>
                    <a:pt x="558" y="92"/>
                    <a:pt x="558" y="92"/>
                    <a:pt x="558" y="61"/>
                  </a:cubicBezTo>
                  <a:lnTo>
                    <a:pt x="558" y="61"/>
                  </a:lnTo>
                  <a:cubicBezTo>
                    <a:pt x="527" y="92"/>
                    <a:pt x="527" y="92"/>
                    <a:pt x="496" y="92"/>
                  </a:cubicBezTo>
                  <a:cubicBezTo>
                    <a:pt x="496" y="92"/>
                    <a:pt x="466" y="92"/>
                    <a:pt x="466" y="61"/>
                  </a:cubicBezTo>
                  <a:cubicBezTo>
                    <a:pt x="466" y="61"/>
                    <a:pt x="466" y="61"/>
                    <a:pt x="434" y="61"/>
                  </a:cubicBezTo>
                  <a:lnTo>
                    <a:pt x="434" y="61"/>
                  </a:lnTo>
                  <a:lnTo>
                    <a:pt x="434" y="61"/>
                  </a:lnTo>
                  <a:lnTo>
                    <a:pt x="403" y="61"/>
                  </a:lnTo>
                  <a:lnTo>
                    <a:pt x="403" y="61"/>
                  </a:lnTo>
                  <a:cubicBezTo>
                    <a:pt x="403" y="31"/>
                    <a:pt x="403" y="31"/>
                    <a:pt x="403" y="31"/>
                  </a:cubicBezTo>
                  <a:lnTo>
                    <a:pt x="372" y="31"/>
                  </a:lnTo>
                  <a:cubicBezTo>
                    <a:pt x="372" y="31"/>
                    <a:pt x="372" y="31"/>
                    <a:pt x="342" y="31"/>
                  </a:cubicBezTo>
                  <a:lnTo>
                    <a:pt x="342" y="31"/>
                  </a:lnTo>
                  <a:cubicBezTo>
                    <a:pt x="310" y="31"/>
                    <a:pt x="310" y="31"/>
                    <a:pt x="279" y="31"/>
                  </a:cubicBezTo>
                  <a:lnTo>
                    <a:pt x="279" y="31"/>
                  </a:lnTo>
                  <a:lnTo>
                    <a:pt x="248" y="31"/>
                  </a:lnTo>
                  <a:cubicBezTo>
                    <a:pt x="248" y="31"/>
                    <a:pt x="248" y="31"/>
                    <a:pt x="217" y="31"/>
                  </a:cubicBezTo>
                  <a:lnTo>
                    <a:pt x="186" y="31"/>
                  </a:lnTo>
                  <a:cubicBezTo>
                    <a:pt x="186" y="31"/>
                    <a:pt x="186" y="31"/>
                    <a:pt x="186" y="0"/>
                  </a:cubicBezTo>
                  <a:lnTo>
                    <a:pt x="186" y="0"/>
                  </a:lnTo>
                  <a:cubicBezTo>
                    <a:pt x="155" y="0"/>
                    <a:pt x="155" y="31"/>
                    <a:pt x="124" y="31"/>
                  </a:cubicBezTo>
                  <a:cubicBezTo>
                    <a:pt x="124" y="31"/>
                    <a:pt x="124" y="31"/>
                    <a:pt x="94" y="31"/>
                  </a:cubicBezTo>
                  <a:cubicBezTo>
                    <a:pt x="94" y="31"/>
                    <a:pt x="62" y="0"/>
                    <a:pt x="31" y="0"/>
                  </a:cubicBezTo>
                  <a:lnTo>
                    <a:pt x="31" y="0"/>
                  </a:lnTo>
                  <a:cubicBezTo>
                    <a:pt x="31" y="31"/>
                    <a:pt x="31" y="31"/>
                    <a:pt x="31" y="31"/>
                  </a:cubicBezTo>
                  <a:cubicBezTo>
                    <a:pt x="0" y="31"/>
                    <a:pt x="0" y="31"/>
                    <a:pt x="0" y="31"/>
                  </a:cubicBezTo>
                  <a:lnTo>
                    <a:pt x="0" y="31"/>
                  </a:lnTo>
                  <a:cubicBezTo>
                    <a:pt x="0" y="31"/>
                    <a:pt x="0" y="61"/>
                    <a:pt x="31" y="61"/>
                  </a:cubicBezTo>
                  <a:lnTo>
                    <a:pt x="31" y="61"/>
                  </a:lnTo>
                  <a:lnTo>
                    <a:pt x="31" y="61"/>
                  </a:lnTo>
                  <a:cubicBezTo>
                    <a:pt x="62" y="61"/>
                    <a:pt x="62" y="92"/>
                    <a:pt x="62" y="92"/>
                  </a:cubicBezTo>
                  <a:lnTo>
                    <a:pt x="62" y="61"/>
                  </a:lnTo>
                  <a:cubicBezTo>
                    <a:pt x="94" y="61"/>
                    <a:pt x="94" y="61"/>
                    <a:pt x="94" y="61"/>
                  </a:cubicBezTo>
                  <a:lnTo>
                    <a:pt x="94" y="61"/>
                  </a:lnTo>
                  <a:lnTo>
                    <a:pt x="94" y="61"/>
                  </a:lnTo>
                  <a:cubicBezTo>
                    <a:pt x="124" y="61"/>
                    <a:pt x="124" y="61"/>
                    <a:pt x="124" y="61"/>
                  </a:cubicBezTo>
                  <a:lnTo>
                    <a:pt x="124" y="61"/>
                  </a:lnTo>
                  <a:lnTo>
                    <a:pt x="124" y="61"/>
                  </a:lnTo>
                  <a:cubicBezTo>
                    <a:pt x="124" y="92"/>
                    <a:pt x="124" y="92"/>
                    <a:pt x="124" y="92"/>
                  </a:cubicBezTo>
                  <a:lnTo>
                    <a:pt x="124" y="92"/>
                  </a:lnTo>
                  <a:cubicBezTo>
                    <a:pt x="155" y="92"/>
                    <a:pt x="155" y="124"/>
                    <a:pt x="155" y="124"/>
                  </a:cubicBezTo>
                  <a:lnTo>
                    <a:pt x="155" y="124"/>
                  </a:lnTo>
                  <a:lnTo>
                    <a:pt x="155" y="124"/>
                  </a:lnTo>
                  <a:cubicBezTo>
                    <a:pt x="155" y="155"/>
                    <a:pt x="155" y="155"/>
                    <a:pt x="124" y="155"/>
                  </a:cubicBezTo>
                  <a:lnTo>
                    <a:pt x="124" y="155"/>
                  </a:lnTo>
                  <a:lnTo>
                    <a:pt x="124" y="155"/>
                  </a:lnTo>
                  <a:lnTo>
                    <a:pt x="124" y="155"/>
                  </a:lnTo>
                  <a:lnTo>
                    <a:pt x="124" y="185"/>
                  </a:lnTo>
                  <a:cubicBezTo>
                    <a:pt x="124" y="185"/>
                    <a:pt x="124" y="216"/>
                    <a:pt x="124" y="248"/>
                  </a:cubicBezTo>
                  <a:lnTo>
                    <a:pt x="124" y="248"/>
                  </a:lnTo>
                  <a:cubicBezTo>
                    <a:pt x="124" y="248"/>
                    <a:pt x="124" y="248"/>
                    <a:pt x="94" y="248"/>
                  </a:cubicBezTo>
                  <a:cubicBezTo>
                    <a:pt x="124" y="279"/>
                    <a:pt x="124" y="279"/>
                    <a:pt x="124" y="279"/>
                  </a:cubicBezTo>
                  <a:lnTo>
                    <a:pt x="124" y="309"/>
                  </a:lnTo>
                  <a:cubicBezTo>
                    <a:pt x="94" y="309"/>
                    <a:pt x="94" y="309"/>
                    <a:pt x="94" y="309"/>
                  </a:cubicBezTo>
                  <a:cubicBezTo>
                    <a:pt x="124" y="309"/>
                    <a:pt x="124" y="340"/>
                    <a:pt x="124" y="340"/>
                  </a:cubicBezTo>
                  <a:lnTo>
                    <a:pt x="124" y="340"/>
                  </a:lnTo>
                  <a:cubicBezTo>
                    <a:pt x="124" y="340"/>
                    <a:pt x="124" y="340"/>
                    <a:pt x="94" y="372"/>
                  </a:cubicBezTo>
                  <a:lnTo>
                    <a:pt x="94" y="372"/>
                  </a:lnTo>
                  <a:cubicBezTo>
                    <a:pt x="124" y="403"/>
                    <a:pt x="124" y="403"/>
                    <a:pt x="155" y="433"/>
                  </a:cubicBezTo>
                  <a:lnTo>
                    <a:pt x="186" y="433"/>
                  </a:lnTo>
                  <a:lnTo>
                    <a:pt x="186" y="433"/>
                  </a:lnTo>
                  <a:cubicBezTo>
                    <a:pt x="186" y="433"/>
                    <a:pt x="186" y="433"/>
                    <a:pt x="217" y="40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5" name="Freeform 62"/>
            <p:cNvSpPr>
              <a:spLocks noChangeArrowheads="1"/>
            </p:cNvSpPr>
            <p:nvPr/>
          </p:nvSpPr>
          <p:spPr bwMode="auto">
            <a:xfrm>
              <a:off x="4449763" y="1801813"/>
              <a:ext cx="168275" cy="168275"/>
            </a:xfrm>
            <a:custGeom>
              <a:avLst/>
              <a:gdLst>
                <a:gd name="T0" fmla="*/ 310 w 466"/>
                <a:gd name="T1" fmla="*/ 63 h 467"/>
                <a:gd name="T2" fmla="*/ 310 w 466"/>
                <a:gd name="T3" fmla="*/ 63 h 467"/>
                <a:gd name="T4" fmla="*/ 310 w 466"/>
                <a:gd name="T5" fmla="*/ 63 h 467"/>
                <a:gd name="T6" fmla="*/ 279 w 466"/>
                <a:gd name="T7" fmla="*/ 0 h 467"/>
                <a:gd name="T8" fmla="*/ 279 w 466"/>
                <a:gd name="T9" fmla="*/ 0 h 467"/>
                <a:gd name="T10" fmla="*/ 217 w 466"/>
                <a:gd name="T11" fmla="*/ 0 h 467"/>
                <a:gd name="T12" fmla="*/ 186 w 466"/>
                <a:gd name="T13" fmla="*/ 0 h 467"/>
                <a:gd name="T14" fmla="*/ 155 w 466"/>
                <a:gd name="T15" fmla="*/ 31 h 467"/>
                <a:gd name="T16" fmla="*/ 123 w 466"/>
                <a:gd name="T17" fmla="*/ 63 h 467"/>
                <a:gd name="T18" fmla="*/ 123 w 466"/>
                <a:gd name="T19" fmla="*/ 63 h 467"/>
                <a:gd name="T20" fmla="*/ 123 w 466"/>
                <a:gd name="T21" fmla="*/ 124 h 467"/>
                <a:gd name="T22" fmla="*/ 0 w 466"/>
                <a:gd name="T23" fmla="*/ 218 h 467"/>
                <a:gd name="T24" fmla="*/ 0 w 466"/>
                <a:gd name="T25" fmla="*/ 248 h 467"/>
                <a:gd name="T26" fmla="*/ 0 w 466"/>
                <a:gd name="T27" fmla="*/ 279 h 467"/>
                <a:gd name="T28" fmla="*/ 0 w 466"/>
                <a:gd name="T29" fmla="*/ 279 h 467"/>
                <a:gd name="T30" fmla="*/ 30 w 466"/>
                <a:gd name="T31" fmla="*/ 279 h 467"/>
                <a:gd name="T32" fmla="*/ 62 w 466"/>
                <a:gd name="T33" fmla="*/ 311 h 467"/>
                <a:gd name="T34" fmla="*/ 93 w 466"/>
                <a:gd name="T35" fmla="*/ 311 h 467"/>
                <a:gd name="T36" fmla="*/ 123 w 466"/>
                <a:gd name="T37" fmla="*/ 311 h 467"/>
                <a:gd name="T38" fmla="*/ 186 w 466"/>
                <a:gd name="T39" fmla="*/ 342 h 467"/>
                <a:gd name="T40" fmla="*/ 247 w 466"/>
                <a:gd name="T41" fmla="*/ 403 h 467"/>
                <a:gd name="T42" fmla="*/ 371 w 466"/>
                <a:gd name="T43" fmla="*/ 466 h 467"/>
                <a:gd name="T44" fmla="*/ 403 w 466"/>
                <a:gd name="T45" fmla="*/ 435 h 467"/>
                <a:gd name="T46" fmla="*/ 403 w 466"/>
                <a:gd name="T47" fmla="*/ 435 h 467"/>
                <a:gd name="T48" fmla="*/ 465 w 466"/>
                <a:gd name="T49" fmla="*/ 403 h 467"/>
                <a:gd name="T50" fmla="*/ 434 w 466"/>
                <a:gd name="T51" fmla="*/ 372 h 467"/>
                <a:gd name="T52" fmla="*/ 434 w 466"/>
                <a:gd name="T53" fmla="*/ 372 h 467"/>
                <a:gd name="T54" fmla="*/ 434 w 466"/>
                <a:gd name="T55" fmla="*/ 342 h 467"/>
                <a:gd name="T56" fmla="*/ 434 w 466"/>
                <a:gd name="T57" fmla="*/ 311 h 467"/>
                <a:gd name="T58" fmla="*/ 371 w 466"/>
                <a:gd name="T59" fmla="*/ 279 h 467"/>
                <a:gd name="T60" fmla="*/ 371 w 466"/>
                <a:gd name="T61" fmla="*/ 279 h 467"/>
                <a:gd name="T62" fmla="*/ 341 w 466"/>
                <a:gd name="T63" fmla="*/ 218 h 467"/>
                <a:gd name="T64" fmla="*/ 310 w 466"/>
                <a:gd name="T65" fmla="*/ 218 h 467"/>
                <a:gd name="T66" fmla="*/ 310 w 466"/>
                <a:gd name="T67" fmla="*/ 187 h 467"/>
                <a:gd name="T68" fmla="*/ 310 w 466"/>
                <a:gd name="T69" fmla="*/ 155 h 467"/>
                <a:gd name="T70" fmla="*/ 310 w 466"/>
                <a:gd name="T71" fmla="*/ 155 h 467"/>
                <a:gd name="T72" fmla="*/ 310 w 466"/>
                <a:gd name="T73" fmla="*/ 124 h 467"/>
                <a:gd name="T74" fmla="*/ 341 w 466"/>
                <a:gd name="T75" fmla="*/ 94 h 467"/>
                <a:gd name="T76" fmla="*/ 310 w 466"/>
                <a:gd name="T77" fmla="*/ 6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6" h="467">
                  <a:moveTo>
                    <a:pt x="310" y="63"/>
                  </a:moveTo>
                  <a:lnTo>
                    <a:pt x="310" y="63"/>
                  </a:lnTo>
                  <a:lnTo>
                    <a:pt x="310" y="63"/>
                  </a:lnTo>
                  <a:lnTo>
                    <a:pt x="310" y="63"/>
                  </a:lnTo>
                  <a:lnTo>
                    <a:pt x="310" y="63"/>
                  </a:lnTo>
                  <a:lnTo>
                    <a:pt x="310" y="63"/>
                  </a:lnTo>
                  <a:lnTo>
                    <a:pt x="279" y="31"/>
                  </a:lnTo>
                  <a:lnTo>
                    <a:pt x="279" y="0"/>
                  </a:lnTo>
                  <a:lnTo>
                    <a:pt x="279" y="0"/>
                  </a:lnTo>
                  <a:lnTo>
                    <a:pt x="279" y="0"/>
                  </a:lnTo>
                  <a:cubicBezTo>
                    <a:pt x="247" y="0"/>
                    <a:pt x="247" y="0"/>
                    <a:pt x="247" y="0"/>
                  </a:cubicBezTo>
                  <a:lnTo>
                    <a:pt x="217" y="0"/>
                  </a:lnTo>
                  <a:lnTo>
                    <a:pt x="217" y="0"/>
                  </a:lnTo>
                  <a:cubicBezTo>
                    <a:pt x="186" y="0"/>
                    <a:pt x="186" y="0"/>
                    <a:pt x="186" y="0"/>
                  </a:cubicBezTo>
                  <a:lnTo>
                    <a:pt x="186" y="0"/>
                  </a:lnTo>
                  <a:cubicBezTo>
                    <a:pt x="155" y="0"/>
                    <a:pt x="155" y="31"/>
                    <a:pt x="155" y="31"/>
                  </a:cubicBezTo>
                  <a:lnTo>
                    <a:pt x="123" y="31"/>
                  </a:lnTo>
                  <a:cubicBezTo>
                    <a:pt x="123" y="31"/>
                    <a:pt x="123" y="31"/>
                    <a:pt x="123" y="63"/>
                  </a:cubicBezTo>
                  <a:lnTo>
                    <a:pt x="123" y="63"/>
                  </a:lnTo>
                  <a:lnTo>
                    <a:pt x="123" y="63"/>
                  </a:lnTo>
                  <a:cubicBezTo>
                    <a:pt x="123" y="63"/>
                    <a:pt x="123" y="63"/>
                    <a:pt x="123" y="94"/>
                  </a:cubicBezTo>
                  <a:lnTo>
                    <a:pt x="123" y="124"/>
                  </a:lnTo>
                  <a:cubicBezTo>
                    <a:pt x="93" y="187"/>
                    <a:pt x="62" y="187"/>
                    <a:pt x="62" y="187"/>
                  </a:cubicBezTo>
                  <a:cubicBezTo>
                    <a:pt x="62" y="187"/>
                    <a:pt x="30" y="218"/>
                    <a:pt x="0" y="218"/>
                  </a:cubicBezTo>
                  <a:cubicBezTo>
                    <a:pt x="0" y="248"/>
                    <a:pt x="0" y="248"/>
                    <a:pt x="0" y="248"/>
                  </a:cubicBezTo>
                  <a:lnTo>
                    <a:pt x="0" y="248"/>
                  </a:lnTo>
                  <a:lnTo>
                    <a:pt x="0" y="248"/>
                  </a:lnTo>
                  <a:lnTo>
                    <a:pt x="0" y="279"/>
                  </a:lnTo>
                  <a:lnTo>
                    <a:pt x="0" y="279"/>
                  </a:lnTo>
                  <a:lnTo>
                    <a:pt x="0" y="279"/>
                  </a:lnTo>
                  <a:lnTo>
                    <a:pt x="0" y="279"/>
                  </a:lnTo>
                  <a:cubicBezTo>
                    <a:pt x="30" y="279"/>
                    <a:pt x="30" y="279"/>
                    <a:pt x="30" y="279"/>
                  </a:cubicBezTo>
                  <a:cubicBezTo>
                    <a:pt x="30" y="279"/>
                    <a:pt x="62" y="279"/>
                    <a:pt x="62" y="311"/>
                  </a:cubicBezTo>
                  <a:lnTo>
                    <a:pt x="62" y="311"/>
                  </a:lnTo>
                  <a:cubicBezTo>
                    <a:pt x="93" y="311"/>
                    <a:pt x="93" y="311"/>
                    <a:pt x="93" y="311"/>
                  </a:cubicBezTo>
                  <a:lnTo>
                    <a:pt x="93" y="311"/>
                  </a:lnTo>
                  <a:lnTo>
                    <a:pt x="123" y="311"/>
                  </a:lnTo>
                  <a:lnTo>
                    <a:pt x="123" y="311"/>
                  </a:lnTo>
                  <a:cubicBezTo>
                    <a:pt x="123" y="311"/>
                    <a:pt x="123" y="311"/>
                    <a:pt x="155" y="342"/>
                  </a:cubicBezTo>
                  <a:lnTo>
                    <a:pt x="186" y="342"/>
                  </a:lnTo>
                  <a:cubicBezTo>
                    <a:pt x="186" y="372"/>
                    <a:pt x="217" y="403"/>
                    <a:pt x="247" y="403"/>
                  </a:cubicBezTo>
                  <a:lnTo>
                    <a:pt x="247" y="403"/>
                  </a:lnTo>
                  <a:cubicBezTo>
                    <a:pt x="279" y="435"/>
                    <a:pt x="279" y="466"/>
                    <a:pt x="279" y="466"/>
                  </a:cubicBezTo>
                  <a:cubicBezTo>
                    <a:pt x="310" y="466"/>
                    <a:pt x="341" y="466"/>
                    <a:pt x="371" y="466"/>
                  </a:cubicBezTo>
                  <a:lnTo>
                    <a:pt x="371" y="466"/>
                  </a:lnTo>
                  <a:cubicBezTo>
                    <a:pt x="371" y="466"/>
                    <a:pt x="371" y="466"/>
                    <a:pt x="403" y="435"/>
                  </a:cubicBezTo>
                  <a:cubicBezTo>
                    <a:pt x="403" y="403"/>
                    <a:pt x="403" y="403"/>
                    <a:pt x="403" y="403"/>
                  </a:cubicBezTo>
                  <a:cubicBezTo>
                    <a:pt x="403" y="435"/>
                    <a:pt x="403" y="435"/>
                    <a:pt x="403" y="435"/>
                  </a:cubicBezTo>
                  <a:lnTo>
                    <a:pt x="403" y="403"/>
                  </a:lnTo>
                  <a:cubicBezTo>
                    <a:pt x="434" y="403"/>
                    <a:pt x="434" y="403"/>
                    <a:pt x="465" y="403"/>
                  </a:cubicBezTo>
                  <a:lnTo>
                    <a:pt x="465" y="403"/>
                  </a:lnTo>
                  <a:cubicBezTo>
                    <a:pt x="434" y="403"/>
                    <a:pt x="434" y="403"/>
                    <a:pt x="434" y="372"/>
                  </a:cubicBezTo>
                  <a:lnTo>
                    <a:pt x="434" y="372"/>
                  </a:lnTo>
                  <a:lnTo>
                    <a:pt x="434" y="372"/>
                  </a:lnTo>
                  <a:cubicBezTo>
                    <a:pt x="434" y="342"/>
                    <a:pt x="434" y="342"/>
                    <a:pt x="434" y="342"/>
                  </a:cubicBezTo>
                  <a:lnTo>
                    <a:pt x="434" y="342"/>
                  </a:lnTo>
                  <a:lnTo>
                    <a:pt x="434" y="342"/>
                  </a:lnTo>
                  <a:cubicBezTo>
                    <a:pt x="434" y="311"/>
                    <a:pt x="434" y="311"/>
                    <a:pt x="434" y="311"/>
                  </a:cubicBezTo>
                  <a:lnTo>
                    <a:pt x="434" y="311"/>
                  </a:lnTo>
                  <a:cubicBezTo>
                    <a:pt x="403" y="279"/>
                    <a:pt x="403" y="279"/>
                    <a:pt x="371" y="279"/>
                  </a:cubicBezTo>
                  <a:lnTo>
                    <a:pt x="371" y="279"/>
                  </a:lnTo>
                  <a:lnTo>
                    <a:pt x="371" y="279"/>
                  </a:lnTo>
                  <a:cubicBezTo>
                    <a:pt x="310" y="248"/>
                    <a:pt x="310" y="248"/>
                    <a:pt x="310" y="248"/>
                  </a:cubicBezTo>
                  <a:cubicBezTo>
                    <a:pt x="341" y="218"/>
                    <a:pt x="341" y="218"/>
                    <a:pt x="341" y="218"/>
                  </a:cubicBezTo>
                  <a:cubicBezTo>
                    <a:pt x="341" y="218"/>
                    <a:pt x="341" y="218"/>
                    <a:pt x="310" y="218"/>
                  </a:cubicBezTo>
                  <a:lnTo>
                    <a:pt x="310" y="218"/>
                  </a:lnTo>
                  <a:lnTo>
                    <a:pt x="310" y="187"/>
                  </a:lnTo>
                  <a:lnTo>
                    <a:pt x="310" y="187"/>
                  </a:lnTo>
                  <a:lnTo>
                    <a:pt x="310" y="187"/>
                  </a:lnTo>
                  <a:cubicBezTo>
                    <a:pt x="310" y="187"/>
                    <a:pt x="310" y="187"/>
                    <a:pt x="310" y="155"/>
                  </a:cubicBezTo>
                  <a:lnTo>
                    <a:pt x="310" y="155"/>
                  </a:lnTo>
                  <a:lnTo>
                    <a:pt x="310" y="155"/>
                  </a:lnTo>
                  <a:cubicBezTo>
                    <a:pt x="310" y="155"/>
                    <a:pt x="310" y="155"/>
                    <a:pt x="310" y="124"/>
                  </a:cubicBezTo>
                  <a:lnTo>
                    <a:pt x="310" y="124"/>
                  </a:lnTo>
                  <a:cubicBezTo>
                    <a:pt x="341" y="124"/>
                    <a:pt x="341" y="94"/>
                    <a:pt x="341" y="94"/>
                  </a:cubicBezTo>
                  <a:lnTo>
                    <a:pt x="341" y="94"/>
                  </a:lnTo>
                  <a:lnTo>
                    <a:pt x="341" y="94"/>
                  </a:lnTo>
                  <a:cubicBezTo>
                    <a:pt x="341" y="94"/>
                    <a:pt x="310" y="94"/>
                    <a:pt x="310" y="6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6" name="Freeform 63"/>
            <p:cNvSpPr>
              <a:spLocks noChangeArrowheads="1"/>
            </p:cNvSpPr>
            <p:nvPr/>
          </p:nvSpPr>
          <p:spPr bwMode="auto">
            <a:xfrm>
              <a:off x="3479800" y="1690688"/>
              <a:ext cx="44450" cy="100012"/>
            </a:xfrm>
            <a:custGeom>
              <a:avLst/>
              <a:gdLst>
                <a:gd name="T0" fmla="*/ 92 w 125"/>
                <a:gd name="T1" fmla="*/ 155 h 280"/>
                <a:gd name="T2" fmla="*/ 92 w 125"/>
                <a:gd name="T3" fmla="*/ 155 h 280"/>
                <a:gd name="T4" fmla="*/ 61 w 125"/>
                <a:gd name="T5" fmla="*/ 124 h 280"/>
                <a:gd name="T6" fmla="*/ 92 w 125"/>
                <a:gd name="T7" fmla="*/ 124 h 280"/>
                <a:gd name="T8" fmla="*/ 92 w 125"/>
                <a:gd name="T9" fmla="*/ 124 h 280"/>
                <a:gd name="T10" fmla="*/ 92 w 125"/>
                <a:gd name="T11" fmla="*/ 92 h 280"/>
                <a:gd name="T12" fmla="*/ 92 w 125"/>
                <a:gd name="T13" fmla="*/ 61 h 280"/>
                <a:gd name="T14" fmla="*/ 124 w 125"/>
                <a:gd name="T15" fmla="*/ 0 h 280"/>
                <a:gd name="T16" fmla="*/ 124 w 125"/>
                <a:gd name="T17" fmla="*/ 0 h 280"/>
                <a:gd name="T18" fmla="*/ 92 w 125"/>
                <a:gd name="T19" fmla="*/ 0 h 280"/>
                <a:gd name="T20" fmla="*/ 92 w 125"/>
                <a:gd name="T21" fmla="*/ 0 h 280"/>
                <a:gd name="T22" fmla="*/ 61 w 125"/>
                <a:gd name="T23" fmla="*/ 0 h 280"/>
                <a:gd name="T24" fmla="*/ 61 w 125"/>
                <a:gd name="T25" fmla="*/ 0 h 280"/>
                <a:gd name="T26" fmla="*/ 61 w 125"/>
                <a:gd name="T27" fmla="*/ 0 h 280"/>
                <a:gd name="T28" fmla="*/ 61 w 125"/>
                <a:gd name="T29" fmla="*/ 0 h 280"/>
                <a:gd name="T30" fmla="*/ 61 w 125"/>
                <a:gd name="T31" fmla="*/ 31 h 280"/>
                <a:gd name="T32" fmla="*/ 61 w 125"/>
                <a:gd name="T33" fmla="*/ 92 h 280"/>
                <a:gd name="T34" fmla="*/ 30 w 125"/>
                <a:gd name="T35" fmla="*/ 155 h 280"/>
                <a:gd name="T36" fmla="*/ 0 w 125"/>
                <a:gd name="T37" fmla="*/ 155 h 280"/>
                <a:gd name="T38" fmla="*/ 30 w 125"/>
                <a:gd name="T39" fmla="*/ 155 h 280"/>
                <a:gd name="T40" fmla="*/ 30 w 125"/>
                <a:gd name="T41" fmla="*/ 185 h 280"/>
                <a:gd name="T42" fmla="*/ 61 w 125"/>
                <a:gd name="T43" fmla="*/ 216 h 280"/>
                <a:gd name="T44" fmla="*/ 61 w 125"/>
                <a:gd name="T45" fmla="*/ 248 h 280"/>
                <a:gd name="T46" fmla="*/ 61 w 125"/>
                <a:gd name="T47" fmla="*/ 248 h 280"/>
                <a:gd name="T48" fmla="*/ 61 w 125"/>
                <a:gd name="T49" fmla="*/ 279 h 280"/>
                <a:gd name="T50" fmla="*/ 61 w 125"/>
                <a:gd name="T51" fmla="*/ 248 h 280"/>
                <a:gd name="T52" fmla="*/ 61 w 125"/>
                <a:gd name="T53" fmla="*/ 248 h 280"/>
                <a:gd name="T54" fmla="*/ 61 w 125"/>
                <a:gd name="T55" fmla="*/ 248 h 280"/>
                <a:gd name="T56" fmla="*/ 92 w 125"/>
                <a:gd name="T57" fmla="*/ 248 h 280"/>
                <a:gd name="T58" fmla="*/ 92 w 125"/>
                <a:gd name="T59" fmla="*/ 248 h 280"/>
                <a:gd name="T60" fmla="*/ 92 w 125"/>
                <a:gd name="T61" fmla="*/ 216 h 280"/>
                <a:gd name="T62" fmla="*/ 92 w 125"/>
                <a:gd name="T63" fmla="*/ 216 h 280"/>
                <a:gd name="T64" fmla="*/ 92 w 125"/>
                <a:gd name="T65" fmla="*/ 216 h 280"/>
                <a:gd name="T66" fmla="*/ 92 w 125"/>
                <a:gd name="T67" fmla="*/ 185 h 280"/>
                <a:gd name="T68" fmla="*/ 92 w 125"/>
                <a:gd name="T69" fmla="*/ 185 h 280"/>
                <a:gd name="T70" fmla="*/ 92 w 125"/>
                <a:gd name="T71" fmla="*/ 15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280">
                  <a:moveTo>
                    <a:pt x="92" y="155"/>
                  </a:moveTo>
                  <a:lnTo>
                    <a:pt x="92" y="155"/>
                  </a:lnTo>
                  <a:cubicBezTo>
                    <a:pt x="92" y="155"/>
                    <a:pt x="61" y="155"/>
                    <a:pt x="61" y="124"/>
                  </a:cubicBezTo>
                  <a:lnTo>
                    <a:pt x="92" y="124"/>
                  </a:lnTo>
                  <a:lnTo>
                    <a:pt x="92" y="124"/>
                  </a:lnTo>
                  <a:cubicBezTo>
                    <a:pt x="92" y="92"/>
                    <a:pt x="92" y="92"/>
                    <a:pt x="92" y="92"/>
                  </a:cubicBezTo>
                  <a:cubicBezTo>
                    <a:pt x="92" y="61"/>
                    <a:pt x="92" y="61"/>
                    <a:pt x="92" y="61"/>
                  </a:cubicBezTo>
                  <a:cubicBezTo>
                    <a:pt x="92" y="31"/>
                    <a:pt x="124" y="31"/>
                    <a:pt x="124" y="0"/>
                  </a:cubicBezTo>
                  <a:lnTo>
                    <a:pt x="124" y="0"/>
                  </a:lnTo>
                  <a:cubicBezTo>
                    <a:pt x="92" y="0"/>
                    <a:pt x="92" y="0"/>
                    <a:pt x="92" y="0"/>
                  </a:cubicBezTo>
                  <a:lnTo>
                    <a:pt x="92" y="0"/>
                  </a:lnTo>
                  <a:cubicBezTo>
                    <a:pt x="61" y="0"/>
                    <a:pt x="61" y="0"/>
                    <a:pt x="61" y="0"/>
                  </a:cubicBezTo>
                  <a:lnTo>
                    <a:pt x="61" y="0"/>
                  </a:lnTo>
                  <a:lnTo>
                    <a:pt x="61" y="0"/>
                  </a:lnTo>
                  <a:lnTo>
                    <a:pt x="61" y="0"/>
                  </a:lnTo>
                  <a:cubicBezTo>
                    <a:pt x="61" y="0"/>
                    <a:pt x="61" y="0"/>
                    <a:pt x="61" y="31"/>
                  </a:cubicBezTo>
                  <a:cubicBezTo>
                    <a:pt x="61" y="31"/>
                    <a:pt x="61" y="61"/>
                    <a:pt x="61" y="92"/>
                  </a:cubicBezTo>
                  <a:cubicBezTo>
                    <a:pt x="30" y="124"/>
                    <a:pt x="30" y="124"/>
                    <a:pt x="30" y="155"/>
                  </a:cubicBezTo>
                  <a:lnTo>
                    <a:pt x="0" y="155"/>
                  </a:lnTo>
                  <a:cubicBezTo>
                    <a:pt x="0" y="155"/>
                    <a:pt x="0" y="155"/>
                    <a:pt x="30" y="155"/>
                  </a:cubicBezTo>
                  <a:lnTo>
                    <a:pt x="30" y="185"/>
                  </a:lnTo>
                  <a:cubicBezTo>
                    <a:pt x="30" y="185"/>
                    <a:pt x="61" y="185"/>
                    <a:pt x="61" y="216"/>
                  </a:cubicBezTo>
                  <a:cubicBezTo>
                    <a:pt x="61" y="248"/>
                    <a:pt x="61" y="248"/>
                    <a:pt x="61" y="248"/>
                  </a:cubicBezTo>
                  <a:lnTo>
                    <a:pt x="61" y="248"/>
                  </a:lnTo>
                  <a:cubicBezTo>
                    <a:pt x="61" y="248"/>
                    <a:pt x="61" y="248"/>
                    <a:pt x="61" y="279"/>
                  </a:cubicBezTo>
                  <a:cubicBezTo>
                    <a:pt x="61" y="248"/>
                    <a:pt x="61" y="248"/>
                    <a:pt x="61" y="248"/>
                  </a:cubicBezTo>
                  <a:lnTo>
                    <a:pt x="61" y="248"/>
                  </a:lnTo>
                  <a:lnTo>
                    <a:pt x="61" y="248"/>
                  </a:lnTo>
                  <a:cubicBezTo>
                    <a:pt x="61" y="248"/>
                    <a:pt x="61" y="248"/>
                    <a:pt x="92" y="248"/>
                  </a:cubicBezTo>
                  <a:lnTo>
                    <a:pt x="92" y="248"/>
                  </a:lnTo>
                  <a:cubicBezTo>
                    <a:pt x="92" y="216"/>
                    <a:pt x="92" y="216"/>
                    <a:pt x="92" y="216"/>
                  </a:cubicBezTo>
                  <a:lnTo>
                    <a:pt x="92" y="216"/>
                  </a:lnTo>
                  <a:lnTo>
                    <a:pt x="92" y="216"/>
                  </a:lnTo>
                  <a:cubicBezTo>
                    <a:pt x="92" y="216"/>
                    <a:pt x="92" y="216"/>
                    <a:pt x="92" y="185"/>
                  </a:cubicBezTo>
                  <a:lnTo>
                    <a:pt x="92" y="185"/>
                  </a:lnTo>
                  <a:cubicBezTo>
                    <a:pt x="92" y="185"/>
                    <a:pt x="92" y="185"/>
                    <a:pt x="92"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7" name="Freeform 64"/>
            <p:cNvSpPr>
              <a:spLocks noChangeArrowheads="1"/>
            </p:cNvSpPr>
            <p:nvPr/>
          </p:nvSpPr>
          <p:spPr bwMode="auto">
            <a:xfrm>
              <a:off x="4114800" y="1646238"/>
              <a:ext cx="100013" cy="44450"/>
            </a:xfrm>
            <a:custGeom>
              <a:avLst/>
              <a:gdLst>
                <a:gd name="T0" fmla="*/ 248 w 280"/>
                <a:gd name="T1" fmla="*/ 0 h 125"/>
                <a:gd name="T2" fmla="*/ 248 w 280"/>
                <a:gd name="T3" fmla="*/ 0 h 125"/>
                <a:gd name="T4" fmla="*/ 186 w 280"/>
                <a:gd name="T5" fmla="*/ 0 h 125"/>
                <a:gd name="T6" fmla="*/ 186 w 280"/>
                <a:gd name="T7" fmla="*/ 0 h 125"/>
                <a:gd name="T8" fmla="*/ 186 w 280"/>
                <a:gd name="T9" fmla="*/ 0 h 125"/>
                <a:gd name="T10" fmla="*/ 155 w 280"/>
                <a:gd name="T11" fmla="*/ 31 h 125"/>
                <a:gd name="T12" fmla="*/ 155 w 280"/>
                <a:gd name="T13" fmla="*/ 31 h 125"/>
                <a:gd name="T14" fmla="*/ 155 w 280"/>
                <a:gd name="T15" fmla="*/ 31 h 125"/>
                <a:gd name="T16" fmla="*/ 124 w 280"/>
                <a:gd name="T17" fmla="*/ 31 h 125"/>
                <a:gd name="T18" fmla="*/ 124 w 280"/>
                <a:gd name="T19" fmla="*/ 31 h 125"/>
                <a:gd name="T20" fmla="*/ 124 w 280"/>
                <a:gd name="T21" fmla="*/ 0 h 125"/>
                <a:gd name="T22" fmla="*/ 124 w 280"/>
                <a:gd name="T23" fmla="*/ 0 h 125"/>
                <a:gd name="T24" fmla="*/ 124 w 280"/>
                <a:gd name="T25" fmla="*/ 0 h 125"/>
                <a:gd name="T26" fmla="*/ 124 w 280"/>
                <a:gd name="T27" fmla="*/ 31 h 125"/>
                <a:gd name="T28" fmla="*/ 92 w 280"/>
                <a:gd name="T29" fmla="*/ 31 h 125"/>
                <a:gd name="T30" fmla="*/ 31 w 280"/>
                <a:gd name="T31" fmla="*/ 0 h 125"/>
                <a:gd name="T32" fmla="*/ 31 w 280"/>
                <a:gd name="T33" fmla="*/ 0 h 125"/>
                <a:gd name="T34" fmla="*/ 31 w 280"/>
                <a:gd name="T35" fmla="*/ 31 h 125"/>
                <a:gd name="T36" fmla="*/ 31 w 280"/>
                <a:gd name="T37" fmla="*/ 31 h 125"/>
                <a:gd name="T38" fmla="*/ 31 w 280"/>
                <a:gd name="T39" fmla="*/ 31 h 125"/>
                <a:gd name="T40" fmla="*/ 0 w 280"/>
                <a:gd name="T41" fmla="*/ 61 h 125"/>
                <a:gd name="T42" fmla="*/ 0 w 280"/>
                <a:gd name="T43" fmla="*/ 61 h 125"/>
                <a:gd name="T44" fmla="*/ 0 w 280"/>
                <a:gd name="T45" fmla="*/ 61 h 125"/>
                <a:gd name="T46" fmla="*/ 31 w 280"/>
                <a:gd name="T47" fmla="*/ 92 h 125"/>
                <a:gd name="T48" fmla="*/ 31 w 280"/>
                <a:gd name="T49" fmla="*/ 124 h 125"/>
                <a:gd name="T50" fmla="*/ 31 w 280"/>
                <a:gd name="T51" fmla="*/ 92 h 125"/>
                <a:gd name="T52" fmla="*/ 92 w 280"/>
                <a:gd name="T53" fmla="*/ 92 h 125"/>
                <a:gd name="T54" fmla="*/ 92 w 280"/>
                <a:gd name="T55" fmla="*/ 92 h 125"/>
                <a:gd name="T56" fmla="*/ 124 w 280"/>
                <a:gd name="T57" fmla="*/ 92 h 125"/>
                <a:gd name="T58" fmla="*/ 124 w 280"/>
                <a:gd name="T59" fmla="*/ 92 h 125"/>
                <a:gd name="T60" fmla="*/ 124 w 280"/>
                <a:gd name="T61" fmla="*/ 92 h 125"/>
                <a:gd name="T62" fmla="*/ 124 w 280"/>
                <a:gd name="T63" fmla="*/ 92 h 125"/>
                <a:gd name="T64" fmla="*/ 124 w 280"/>
                <a:gd name="T65" fmla="*/ 92 h 125"/>
                <a:gd name="T66" fmla="*/ 155 w 280"/>
                <a:gd name="T67" fmla="*/ 124 h 125"/>
                <a:gd name="T68" fmla="*/ 155 w 280"/>
                <a:gd name="T69" fmla="*/ 124 h 125"/>
                <a:gd name="T70" fmla="*/ 155 w 280"/>
                <a:gd name="T71" fmla="*/ 124 h 125"/>
                <a:gd name="T72" fmla="*/ 186 w 280"/>
                <a:gd name="T73" fmla="*/ 124 h 125"/>
                <a:gd name="T74" fmla="*/ 186 w 280"/>
                <a:gd name="T75" fmla="*/ 124 h 125"/>
                <a:gd name="T76" fmla="*/ 186 w 280"/>
                <a:gd name="T77" fmla="*/ 124 h 125"/>
                <a:gd name="T78" fmla="*/ 186 w 280"/>
                <a:gd name="T79" fmla="*/ 124 h 125"/>
                <a:gd name="T80" fmla="*/ 186 w 280"/>
                <a:gd name="T81" fmla="*/ 31 h 125"/>
                <a:gd name="T82" fmla="*/ 217 w 280"/>
                <a:gd name="T83" fmla="*/ 61 h 125"/>
                <a:gd name="T84" fmla="*/ 248 w 280"/>
                <a:gd name="T85" fmla="*/ 61 h 125"/>
                <a:gd name="T86" fmla="*/ 248 w 280"/>
                <a:gd name="T87" fmla="*/ 61 h 125"/>
                <a:gd name="T88" fmla="*/ 248 w 280"/>
                <a:gd name="T89" fmla="*/ 61 h 125"/>
                <a:gd name="T90" fmla="*/ 248 w 280"/>
                <a:gd name="T91" fmla="*/ 61 h 125"/>
                <a:gd name="T92" fmla="*/ 279 w 280"/>
                <a:gd name="T93" fmla="*/ 31 h 125"/>
                <a:gd name="T94" fmla="*/ 279 w 280"/>
                <a:gd name="T95" fmla="*/ 0 h 125"/>
                <a:gd name="T96" fmla="*/ 279 w 280"/>
                <a:gd name="T97" fmla="*/ 0 h 125"/>
                <a:gd name="T98" fmla="*/ 279 w 280"/>
                <a:gd name="T99" fmla="*/ 0 h 125"/>
                <a:gd name="T100" fmla="*/ 248 w 280"/>
                <a:gd name="T10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125">
                  <a:moveTo>
                    <a:pt x="248" y="0"/>
                  </a:moveTo>
                  <a:lnTo>
                    <a:pt x="248" y="0"/>
                  </a:lnTo>
                  <a:cubicBezTo>
                    <a:pt x="217" y="0"/>
                    <a:pt x="217" y="0"/>
                    <a:pt x="186" y="0"/>
                  </a:cubicBezTo>
                  <a:lnTo>
                    <a:pt x="186" y="0"/>
                  </a:lnTo>
                  <a:lnTo>
                    <a:pt x="186" y="0"/>
                  </a:lnTo>
                  <a:cubicBezTo>
                    <a:pt x="186" y="0"/>
                    <a:pt x="186" y="31"/>
                    <a:pt x="155" y="31"/>
                  </a:cubicBezTo>
                  <a:lnTo>
                    <a:pt x="155" y="31"/>
                  </a:lnTo>
                  <a:lnTo>
                    <a:pt x="155" y="31"/>
                  </a:lnTo>
                  <a:cubicBezTo>
                    <a:pt x="155" y="31"/>
                    <a:pt x="155" y="31"/>
                    <a:pt x="124" y="31"/>
                  </a:cubicBezTo>
                  <a:lnTo>
                    <a:pt x="124" y="31"/>
                  </a:lnTo>
                  <a:cubicBezTo>
                    <a:pt x="124" y="31"/>
                    <a:pt x="124" y="31"/>
                    <a:pt x="124" y="0"/>
                  </a:cubicBezTo>
                  <a:lnTo>
                    <a:pt x="124" y="0"/>
                  </a:lnTo>
                  <a:lnTo>
                    <a:pt x="124" y="0"/>
                  </a:lnTo>
                  <a:cubicBezTo>
                    <a:pt x="124" y="31"/>
                    <a:pt x="124" y="31"/>
                    <a:pt x="124" y="31"/>
                  </a:cubicBezTo>
                  <a:lnTo>
                    <a:pt x="92" y="31"/>
                  </a:lnTo>
                  <a:cubicBezTo>
                    <a:pt x="92" y="31"/>
                    <a:pt x="62" y="31"/>
                    <a:pt x="31" y="0"/>
                  </a:cubicBezTo>
                  <a:lnTo>
                    <a:pt x="31" y="0"/>
                  </a:lnTo>
                  <a:cubicBezTo>
                    <a:pt x="31" y="31"/>
                    <a:pt x="31" y="31"/>
                    <a:pt x="31" y="31"/>
                  </a:cubicBezTo>
                  <a:lnTo>
                    <a:pt x="31" y="31"/>
                  </a:lnTo>
                  <a:lnTo>
                    <a:pt x="31" y="31"/>
                  </a:lnTo>
                  <a:cubicBezTo>
                    <a:pt x="31" y="61"/>
                    <a:pt x="31" y="61"/>
                    <a:pt x="0" y="61"/>
                  </a:cubicBezTo>
                  <a:lnTo>
                    <a:pt x="0" y="61"/>
                  </a:lnTo>
                  <a:lnTo>
                    <a:pt x="0" y="61"/>
                  </a:lnTo>
                  <a:cubicBezTo>
                    <a:pt x="31" y="61"/>
                    <a:pt x="31" y="92"/>
                    <a:pt x="31" y="92"/>
                  </a:cubicBezTo>
                  <a:lnTo>
                    <a:pt x="31" y="124"/>
                  </a:lnTo>
                  <a:cubicBezTo>
                    <a:pt x="31" y="124"/>
                    <a:pt x="31" y="124"/>
                    <a:pt x="31" y="92"/>
                  </a:cubicBezTo>
                  <a:cubicBezTo>
                    <a:pt x="62" y="92"/>
                    <a:pt x="62" y="92"/>
                    <a:pt x="92" y="92"/>
                  </a:cubicBezTo>
                  <a:lnTo>
                    <a:pt x="92" y="92"/>
                  </a:lnTo>
                  <a:lnTo>
                    <a:pt x="124" y="92"/>
                  </a:lnTo>
                  <a:lnTo>
                    <a:pt x="124" y="92"/>
                  </a:lnTo>
                  <a:lnTo>
                    <a:pt x="124" y="92"/>
                  </a:lnTo>
                  <a:lnTo>
                    <a:pt x="124" y="92"/>
                  </a:lnTo>
                  <a:lnTo>
                    <a:pt x="124" y="92"/>
                  </a:lnTo>
                  <a:cubicBezTo>
                    <a:pt x="124" y="92"/>
                    <a:pt x="124" y="92"/>
                    <a:pt x="155" y="124"/>
                  </a:cubicBezTo>
                  <a:lnTo>
                    <a:pt x="155" y="124"/>
                  </a:lnTo>
                  <a:lnTo>
                    <a:pt x="155" y="124"/>
                  </a:lnTo>
                  <a:cubicBezTo>
                    <a:pt x="186" y="124"/>
                    <a:pt x="186" y="124"/>
                    <a:pt x="186" y="124"/>
                  </a:cubicBezTo>
                  <a:lnTo>
                    <a:pt x="186" y="124"/>
                  </a:lnTo>
                  <a:lnTo>
                    <a:pt x="186" y="124"/>
                  </a:lnTo>
                  <a:lnTo>
                    <a:pt x="186" y="124"/>
                  </a:lnTo>
                  <a:cubicBezTo>
                    <a:pt x="186" y="31"/>
                    <a:pt x="186" y="31"/>
                    <a:pt x="186" y="31"/>
                  </a:cubicBezTo>
                  <a:cubicBezTo>
                    <a:pt x="217" y="61"/>
                    <a:pt x="217" y="61"/>
                    <a:pt x="217" y="61"/>
                  </a:cubicBezTo>
                  <a:cubicBezTo>
                    <a:pt x="217" y="61"/>
                    <a:pt x="217" y="61"/>
                    <a:pt x="248" y="61"/>
                  </a:cubicBezTo>
                  <a:lnTo>
                    <a:pt x="248" y="61"/>
                  </a:lnTo>
                  <a:lnTo>
                    <a:pt x="248" y="61"/>
                  </a:lnTo>
                  <a:lnTo>
                    <a:pt x="248" y="61"/>
                  </a:lnTo>
                  <a:cubicBezTo>
                    <a:pt x="248" y="31"/>
                    <a:pt x="279" y="31"/>
                    <a:pt x="279" y="31"/>
                  </a:cubicBezTo>
                  <a:cubicBezTo>
                    <a:pt x="279" y="31"/>
                    <a:pt x="279" y="31"/>
                    <a:pt x="279" y="0"/>
                  </a:cubicBezTo>
                  <a:lnTo>
                    <a:pt x="279" y="0"/>
                  </a:lnTo>
                  <a:lnTo>
                    <a:pt x="279" y="0"/>
                  </a:lnTo>
                  <a:cubicBezTo>
                    <a:pt x="248" y="0"/>
                    <a:pt x="248" y="0"/>
                    <a:pt x="248"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8" name="Freeform 65"/>
            <p:cNvSpPr>
              <a:spLocks noChangeArrowheads="1"/>
            </p:cNvSpPr>
            <p:nvPr/>
          </p:nvSpPr>
          <p:spPr bwMode="auto">
            <a:xfrm>
              <a:off x="4192588" y="1690688"/>
              <a:ext cx="346075" cy="122237"/>
            </a:xfrm>
            <a:custGeom>
              <a:avLst/>
              <a:gdLst>
                <a:gd name="T0" fmla="*/ 930 w 961"/>
                <a:gd name="T1" fmla="*/ 155 h 341"/>
                <a:gd name="T2" fmla="*/ 960 w 961"/>
                <a:gd name="T3" fmla="*/ 124 h 341"/>
                <a:gd name="T4" fmla="*/ 930 w 961"/>
                <a:gd name="T5" fmla="*/ 92 h 341"/>
                <a:gd name="T6" fmla="*/ 899 w 961"/>
                <a:gd name="T7" fmla="*/ 61 h 341"/>
                <a:gd name="T8" fmla="*/ 899 w 961"/>
                <a:gd name="T9" fmla="*/ 31 h 341"/>
                <a:gd name="T10" fmla="*/ 836 w 961"/>
                <a:gd name="T11" fmla="*/ 31 h 341"/>
                <a:gd name="T12" fmla="*/ 775 w 961"/>
                <a:gd name="T13" fmla="*/ 61 h 341"/>
                <a:gd name="T14" fmla="*/ 713 w 961"/>
                <a:gd name="T15" fmla="*/ 61 h 341"/>
                <a:gd name="T16" fmla="*/ 651 w 961"/>
                <a:gd name="T17" fmla="*/ 61 h 341"/>
                <a:gd name="T18" fmla="*/ 558 w 961"/>
                <a:gd name="T19" fmla="*/ 31 h 341"/>
                <a:gd name="T20" fmla="*/ 527 w 961"/>
                <a:gd name="T21" fmla="*/ 31 h 341"/>
                <a:gd name="T22" fmla="*/ 465 w 961"/>
                <a:gd name="T23" fmla="*/ 0 h 341"/>
                <a:gd name="T24" fmla="*/ 403 w 961"/>
                <a:gd name="T25" fmla="*/ 0 h 341"/>
                <a:gd name="T26" fmla="*/ 279 w 961"/>
                <a:gd name="T27" fmla="*/ 31 h 341"/>
                <a:gd name="T28" fmla="*/ 217 w 961"/>
                <a:gd name="T29" fmla="*/ 61 h 341"/>
                <a:gd name="T30" fmla="*/ 62 w 961"/>
                <a:gd name="T31" fmla="*/ 0 h 341"/>
                <a:gd name="T32" fmla="*/ 0 w 961"/>
                <a:gd name="T33" fmla="*/ 0 h 341"/>
                <a:gd name="T34" fmla="*/ 0 w 961"/>
                <a:gd name="T35" fmla="*/ 31 h 341"/>
                <a:gd name="T36" fmla="*/ 0 w 961"/>
                <a:gd name="T37" fmla="*/ 92 h 341"/>
                <a:gd name="T38" fmla="*/ 31 w 961"/>
                <a:gd name="T39" fmla="*/ 155 h 341"/>
                <a:gd name="T40" fmla="*/ 31 w 961"/>
                <a:gd name="T41" fmla="*/ 216 h 341"/>
                <a:gd name="T42" fmla="*/ 62 w 961"/>
                <a:gd name="T43" fmla="*/ 309 h 341"/>
                <a:gd name="T44" fmla="*/ 62 w 961"/>
                <a:gd name="T45" fmla="*/ 309 h 341"/>
                <a:gd name="T46" fmla="*/ 155 w 961"/>
                <a:gd name="T47" fmla="*/ 309 h 341"/>
                <a:gd name="T48" fmla="*/ 186 w 961"/>
                <a:gd name="T49" fmla="*/ 309 h 341"/>
                <a:gd name="T50" fmla="*/ 310 w 961"/>
                <a:gd name="T51" fmla="*/ 309 h 341"/>
                <a:gd name="T52" fmla="*/ 372 w 961"/>
                <a:gd name="T53" fmla="*/ 309 h 341"/>
                <a:gd name="T54" fmla="*/ 434 w 961"/>
                <a:gd name="T55" fmla="*/ 279 h 341"/>
                <a:gd name="T56" fmla="*/ 496 w 961"/>
                <a:gd name="T57" fmla="*/ 279 h 341"/>
                <a:gd name="T58" fmla="*/ 496 w 961"/>
                <a:gd name="T59" fmla="*/ 279 h 341"/>
                <a:gd name="T60" fmla="*/ 558 w 961"/>
                <a:gd name="T61" fmla="*/ 279 h 341"/>
                <a:gd name="T62" fmla="*/ 589 w 961"/>
                <a:gd name="T63" fmla="*/ 279 h 341"/>
                <a:gd name="T64" fmla="*/ 589 w 961"/>
                <a:gd name="T65" fmla="*/ 279 h 341"/>
                <a:gd name="T66" fmla="*/ 620 w 961"/>
                <a:gd name="T67" fmla="*/ 279 h 341"/>
                <a:gd name="T68" fmla="*/ 651 w 961"/>
                <a:gd name="T69" fmla="*/ 279 h 341"/>
                <a:gd name="T70" fmla="*/ 713 w 961"/>
                <a:gd name="T71" fmla="*/ 279 h 341"/>
                <a:gd name="T72" fmla="*/ 743 w 961"/>
                <a:gd name="T73" fmla="*/ 279 h 341"/>
                <a:gd name="T74" fmla="*/ 836 w 961"/>
                <a:gd name="T75" fmla="*/ 248 h 341"/>
                <a:gd name="T76" fmla="*/ 868 w 961"/>
                <a:gd name="T77" fmla="*/ 248 h 341"/>
                <a:gd name="T78" fmla="*/ 868 w 961"/>
                <a:gd name="T79" fmla="*/ 248 h 341"/>
                <a:gd name="T80" fmla="*/ 899 w 961"/>
                <a:gd name="T81" fmla="*/ 248 h 341"/>
                <a:gd name="T82" fmla="*/ 930 w 961"/>
                <a:gd name="T83" fmla="*/ 248 h 341"/>
                <a:gd name="T84" fmla="*/ 960 w 961"/>
                <a:gd name="T85" fmla="*/ 216 h 341"/>
                <a:gd name="T86" fmla="*/ 960 w 961"/>
                <a:gd name="T87" fmla="*/ 185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1" h="341">
                  <a:moveTo>
                    <a:pt x="960" y="155"/>
                  </a:moveTo>
                  <a:lnTo>
                    <a:pt x="960" y="155"/>
                  </a:lnTo>
                  <a:cubicBezTo>
                    <a:pt x="930" y="155"/>
                    <a:pt x="930" y="155"/>
                    <a:pt x="930" y="155"/>
                  </a:cubicBezTo>
                  <a:lnTo>
                    <a:pt x="930" y="155"/>
                  </a:lnTo>
                  <a:cubicBezTo>
                    <a:pt x="930" y="124"/>
                    <a:pt x="930" y="124"/>
                    <a:pt x="960" y="124"/>
                  </a:cubicBezTo>
                  <a:lnTo>
                    <a:pt x="960" y="124"/>
                  </a:lnTo>
                  <a:lnTo>
                    <a:pt x="960" y="124"/>
                  </a:lnTo>
                  <a:cubicBezTo>
                    <a:pt x="930" y="124"/>
                    <a:pt x="930" y="124"/>
                    <a:pt x="930" y="92"/>
                  </a:cubicBezTo>
                  <a:lnTo>
                    <a:pt x="930" y="92"/>
                  </a:lnTo>
                  <a:lnTo>
                    <a:pt x="930" y="92"/>
                  </a:lnTo>
                  <a:cubicBezTo>
                    <a:pt x="930" y="92"/>
                    <a:pt x="899" y="92"/>
                    <a:pt x="899" y="61"/>
                  </a:cubicBezTo>
                  <a:lnTo>
                    <a:pt x="899" y="61"/>
                  </a:lnTo>
                  <a:lnTo>
                    <a:pt x="899" y="61"/>
                  </a:lnTo>
                  <a:lnTo>
                    <a:pt x="899" y="61"/>
                  </a:lnTo>
                  <a:cubicBezTo>
                    <a:pt x="899" y="31"/>
                    <a:pt x="899" y="31"/>
                    <a:pt x="899" y="31"/>
                  </a:cubicBezTo>
                  <a:lnTo>
                    <a:pt x="868" y="31"/>
                  </a:lnTo>
                  <a:cubicBezTo>
                    <a:pt x="868" y="31"/>
                    <a:pt x="868" y="31"/>
                    <a:pt x="836" y="31"/>
                  </a:cubicBezTo>
                  <a:lnTo>
                    <a:pt x="836" y="31"/>
                  </a:lnTo>
                  <a:lnTo>
                    <a:pt x="836" y="31"/>
                  </a:lnTo>
                  <a:cubicBezTo>
                    <a:pt x="806" y="31"/>
                    <a:pt x="806" y="61"/>
                    <a:pt x="806" y="61"/>
                  </a:cubicBezTo>
                  <a:cubicBezTo>
                    <a:pt x="775" y="61"/>
                    <a:pt x="775" y="61"/>
                    <a:pt x="775" y="61"/>
                  </a:cubicBezTo>
                  <a:lnTo>
                    <a:pt x="743" y="61"/>
                  </a:lnTo>
                  <a:lnTo>
                    <a:pt x="743" y="61"/>
                  </a:lnTo>
                  <a:cubicBezTo>
                    <a:pt x="713" y="61"/>
                    <a:pt x="713" y="61"/>
                    <a:pt x="713" y="61"/>
                  </a:cubicBezTo>
                  <a:cubicBezTo>
                    <a:pt x="682" y="61"/>
                    <a:pt x="682" y="61"/>
                    <a:pt x="682" y="61"/>
                  </a:cubicBezTo>
                  <a:lnTo>
                    <a:pt x="651" y="61"/>
                  </a:lnTo>
                  <a:lnTo>
                    <a:pt x="651" y="61"/>
                  </a:lnTo>
                  <a:lnTo>
                    <a:pt x="651" y="61"/>
                  </a:lnTo>
                  <a:cubicBezTo>
                    <a:pt x="620" y="61"/>
                    <a:pt x="589" y="61"/>
                    <a:pt x="558" y="31"/>
                  </a:cubicBezTo>
                  <a:lnTo>
                    <a:pt x="558" y="31"/>
                  </a:lnTo>
                  <a:lnTo>
                    <a:pt x="558" y="31"/>
                  </a:lnTo>
                  <a:lnTo>
                    <a:pt x="558" y="31"/>
                  </a:lnTo>
                  <a:lnTo>
                    <a:pt x="527" y="31"/>
                  </a:lnTo>
                  <a:cubicBezTo>
                    <a:pt x="527" y="31"/>
                    <a:pt x="527" y="31"/>
                    <a:pt x="496" y="0"/>
                  </a:cubicBezTo>
                  <a:lnTo>
                    <a:pt x="496" y="31"/>
                  </a:lnTo>
                  <a:cubicBezTo>
                    <a:pt x="465" y="31"/>
                    <a:pt x="465" y="31"/>
                    <a:pt x="465" y="0"/>
                  </a:cubicBezTo>
                  <a:lnTo>
                    <a:pt x="465" y="0"/>
                  </a:lnTo>
                  <a:cubicBezTo>
                    <a:pt x="434" y="0"/>
                    <a:pt x="434" y="0"/>
                    <a:pt x="403" y="0"/>
                  </a:cubicBezTo>
                  <a:lnTo>
                    <a:pt x="403" y="0"/>
                  </a:lnTo>
                  <a:lnTo>
                    <a:pt x="403" y="0"/>
                  </a:lnTo>
                  <a:cubicBezTo>
                    <a:pt x="372" y="0"/>
                    <a:pt x="372" y="0"/>
                    <a:pt x="341" y="0"/>
                  </a:cubicBezTo>
                  <a:cubicBezTo>
                    <a:pt x="341" y="0"/>
                    <a:pt x="310" y="31"/>
                    <a:pt x="279" y="31"/>
                  </a:cubicBezTo>
                  <a:cubicBezTo>
                    <a:pt x="279" y="31"/>
                    <a:pt x="279" y="31"/>
                    <a:pt x="248" y="31"/>
                  </a:cubicBezTo>
                  <a:cubicBezTo>
                    <a:pt x="248" y="61"/>
                    <a:pt x="248" y="61"/>
                    <a:pt x="217" y="61"/>
                  </a:cubicBezTo>
                  <a:lnTo>
                    <a:pt x="217" y="61"/>
                  </a:lnTo>
                  <a:cubicBezTo>
                    <a:pt x="217" y="61"/>
                    <a:pt x="186" y="61"/>
                    <a:pt x="155" y="61"/>
                  </a:cubicBezTo>
                  <a:cubicBezTo>
                    <a:pt x="155" y="31"/>
                    <a:pt x="124" y="31"/>
                    <a:pt x="93" y="31"/>
                  </a:cubicBezTo>
                  <a:cubicBezTo>
                    <a:pt x="93" y="31"/>
                    <a:pt x="62" y="31"/>
                    <a:pt x="62" y="0"/>
                  </a:cubicBezTo>
                  <a:lnTo>
                    <a:pt x="62" y="0"/>
                  </a:lnTo>
                  <a:cubicBezTo>
                    <a:pt x="31" y="0"/>
                    <a:pt x="31" y="0"/>
                    <a:pt x="31" y="0"/>
                  </a:cubicBezTo>
                  <a:lnTo>
                    <a:pt x="0" y="0"/>
                  </a:lnTo>
                  <a:cubicBezTo>
                    <a:pt x="31" y="0"/>
                    <a:pt x="31" y="0"/>
                    <a:pt x="31" y="0"/>
                  </a:cubicBezTo>
                  <a:lnTo>
                    <a:pt x="31" y="0"/>
                  </a:lnTo>
                  <a:cubicBezTo>
                    <a:pt x="31" y="31"/>
                    <a:pt x="0" y="31"/>
                    <a:pt x="0" y="31"/>
                  </a:cubicBezTo>
                  <a:lnTo>
                    <a:pt x="0" y="61"/>
                  </a:lnTo>
                  <a:cubicBezTo>
                    <a:pt x="31" y="61"/>
                    <a:pt x="31" y="61"/>
                    <a:pt x="31" y="61"/>
                  </a:cubicBezTo>
                  <a:cubicBezTo>
                    <a:pt x="0" y="92"/>
                    <a:pt x="0" y="92"/>
                    <a:pt x="0" y="92"/>
                  </a:cubicBezTo>
                  <a:cubicBezTo>
                    <a:pt x="31" y="124"/>
                    <a:pt x="31" y="124"/>
                    <a:pt x="31" y="124"/>
                  </a:cubicBezTo>
                  <a:lnTo>
                    <a:pt x="31" y="124"/>
                  </a:lnTo>
                  <a:lnTo>
                    <a:pt x="31" y="155"/>
                  </a:lnTo>
                  <a:cubicBezTo>
                    <a:pt x="31" y="185"/>
                    <a:pt x="31" y="185"/>
                    <a:pt x="31" y="185"/>
                  </a:cubicBezTo>
                  <a:lnTo>
                    <a:pt x="31" y="185"/>
                  </a:lnTo>
                  <a:lnTo>
                    <a:pt x="31" y="216"/>
                  </a:lnTo>
                  <a:cubicBezTo>
                    <a:pt x="31" y="216"/>
                    <a:pt x="62" y="216"/>
                    <a:pt x="62" y="248"/>
                  </a:cubicBezTo>
                  <a:cubicBezTo>
                    <a:pt x="62" y="279"/>
                    <a:pt x="62" y="279"/>
                    <a:pt x="62" y="309"/>
                  </a:cubicBezTo>
                  <a:lnTo>
                    <a:pt x="62" y="309"/>
                  </a:lnTo>
                  <a:lnTo>
                    <a:pt x="62" y="309"/>
                  </a:lnTo>
                  <a:lnTo>
                    <a:pt x="62" y="309"/>
                  </a:lnTo>
                  <a:lnTo>
                    <a:pt x="62" y="309"/>
                  </a:lnTo>
                  <a:cubicBezTo>
                    <a:pt x="62" y="279"/>
                    <a:pt x="93" y="279"/>
                    <a:pt x="93" y="279"/>
                  </a:cubicBezTo>
                  <a:lnTo>
                    <a:pt x="93" y="279"/>
                  </a:lnTo>
                  <a:cubicBezTo>
                    <a:pt x="124" y="279"/>
                    <a:pt x="124" y="279"/>
                    <a:pt x="155" y="309"/>
                  </a:cubicBezTo>
                  <a:cubicBezTo>
                    <a:pt x="155" y="309"/>
                    <a:pt x="155" y="309"/>
                    <a:pt x="186" y="309"/>
                  </a:cubicBezTo>
                  <a:lnTo>
                    <a:pt x="186" y="309"/>
                  </a:lnTo>
                  <a:lnTo>
                    <a:pt x="186" y="309"/>
                  </a:lnTo>
                  <a:lnTo>
                    <a:pt x="186" y="309"/>
                  </a:lnTo>
                  <a:cubicBezTo>
                    <a:pt x="217" y="309"/>
                    <a:pt x="217" y="279"/>
                    <a:pt x="248" y="279"/>
                  </a:cubicBezTo>
                  <a:cubicBezTo>
                    <a:pt x="279" y="279"/>
                    <a:pt x="310" y="309"/>
                    <a:pt x="310" y="309"/>
                  </a:cubicBezTo>
                  <a:cubicBezTo>
                    <a:pt x="310" y="309"/>
                    <a:pt x="341" y="309"/>
                    <a:pt x="341" y="340"/>
                  </a:cubicBezTo>
                  <a:lnTo>
                    <a:pt x="341" y="340"/>
                  </a:lnTo>
                  <a:cubicBezTo>
                    <a:pt x="341" y="340"/>
                    <a:pt x="372" y="340"/>
                    <a:pt x="372" y="309"/>
                  </a:cubicBezTo>
                  <a:lnTo>
                    <a:pt x="403" y="309"/>
                  </a:lnTo>
                  <a:lnTo>
                    <a:pt x="403" y="309"/>
                  </a:lnTo>
                  <a:cubicBezTo>
                    <a:pt x="434" y="279"/>
                    <a:pt x="434" y="279"/>
                    <a:pt x="434" y="279"/>
                  </a:cubicBezTo>
                  <a:cubicBezTo>
                    <a:pt x="434" y="279"/>
                    <a:pt x="434" y="279"/>
                    <a:pt x="465" y="279"/>
                  </a:cubicBezTo>
                  <a:lnTo>
                    <a:pt x="465" y="279"/>
                  </a:lnTo>
                  <a:cubicBezTo>
                    <a:pt x="496" y="279"/>
                    <a:pt x="496" y="279"/>
                    <a:pt x="496" y="279"/>
                  </a:cubicBezTo>
                  <a:lnTo>
                    <a:pt x="496" y="279"/>
                  </a:lnTo>
                  <a:lnTo>
                    <a:pt x="496" y="279"/>
                  </a:lnTo>
                  <a:lnTo>
                    <a:pt x="496" y="279"/>
                  </a:lnTo>
                  <a:lnTo>
                    <a:pt x="496" y="279"/>
                  </a:lnTo>
                  <a:lnTo>
                    <a:pt x="527" y="279"/>
                  </a:lnTo>
                  <a:lnTo>
                    <a:pt x="558" y="279"/>
                  </a:lnTo>
                  <a:lnTo>
                    <a:pt x="558" y="279"/>
                  </a:lnTo>
                  <a:lnTo>
                    <a:pt x="558" y="279"/>
                  </a:lnTo>
                  <a:cubicBezTo>
                    <a:pt x="558" y="279"/>
                    <a:pt x="558" y="279"/>
                    <a:pt x="589" y="279"/>
                  </a:cubicBezTo>
                  <a:lnTo>
                    <a:pt x="589" y="279"/>
                  </a:lnTo>
                  <a:lnTo>
                    <a:pt x="589" y="279"/>
                  </a:lnTo>
                  <a:lnTo>
                    <a:pt x="589" y="279"/>
                  </a:lnTo>
                  <a:lnTo>
                    <a:pt x="620" y="279"/>
                  </a:lnTo>
                  <a:lnTo>
                    <a:pt x="620" y="279"/>
                  </a:lnTo>
                  <a:lnTo>
                    <a:pt x="620" y="279"/>
                  </a:lnTo>
                  <a:lnTo>
                    <a:pt x="620" y="279"/>
                  </a:lnTo>
                  <a:cubicBezTo>
                    <a:pt x="620" y="279"/>
                    <a:pt x="620" y="279"/>
                    <a:pt x="651" y="279"/>
                  </a:cubicBezTo>
                  <a:lnTo>
                    <a:pt x="651" y="279"/>
                  </a:lnTo>
                  <a:cubicBezTo>
                    <a:pt x="682" y="279"/>
                    <a:pt x="682" y="279"/>
                    <a:pt x="682" y="279"/>
                  </a:cubicBezTo>
                  <a:lnTo>
                    <a:pt x="682" y="279"/>
                  </a:lnTo>
                  <a:cubicBezTo>
                    <a:pt x="682" y="279"/>
                    <a:pt x="682" y="279"/>
                    <a:pt x="713" y="279"/>
                  </a:cubicBezTo>
                  <a:lnTo>
                    <a:pt x="713" y="279"/>
                  </a:lnTo>
                  <a:cubicBezTo>
                    <a:pt x="713" y="279"/>
                    <a:pt x="713" y="279"/>
                    <a:pt x="743" y="279"/>
                  </a:cubicBezTo>
                  <a:lnTo>
                    <a:pt x="743" y="279"/>
                  </a:lnTo>
                  <a:cubicBezTo>
                    <a:pt x="775" y="248"/>
                    <a:pt x="775" y="248"/>
                    <a:pt x="775" y="248"/>
                  </a:cubicBezTo>
                  <a:cubicBezTo>
                    <a:pt x="806" y="248"/>
                    <a:pt x="806" y="248"/>
                    <a:pt x="806" y="248"/>
                  </a:cubicBezTo>
                  <a:lnTo>
                    <a:pt x="836" y="248"/>
                  </a:lnTo>
                  <a:lnTo>
                    <a:pt x="836" y="248"/>
                  </a:lnTo>
                  <a:lnTo>
                    <a:pt x="836" y="248"/>
                  </a:lnTo>
                  <a:lnTo>
                    <a:pt x="868" y="248"/>
                  </a:lnTo>
                  <a:lnTo>
                    <a:pt x="868" y="248"/>
                  </a:lnTo>
                  <a:lnTo>
                    <a:pt x="868" y="248"/>
                  </a:lnTo>
                  <a:lnTo>
                    <a:pt x="868" y="248"/>
                  </a:lnTo>
                  <a:lnTo>
                    <a:pt x="868" y="248"/>
                  </a:lnTo>
                  <a:cubicBezTo>
                    <a:pt x="868" y="248"/>
                    <a:pt x="868" y="248"/>
                    <a:pt x="899" y="248"/>
                  </a:cubicBezTo>
                  <a:lnTo>
                    <a:pt x="899" y="248"/>
                  </a:lnTo>
                  <a:lnTo>
                    <a:pt x="899" y="248"/>
                  </a:lnTo>
                  <a:lnTo>
                    <a:pt x="930" y="248"/>
                  </a:lnTo>
                  <a:lnTo>
                    <a:pt x="930" y="248"/>
                  </a:lnTo>
                  <a:lnTo>
                    <a:pt x="960" y="248"/>
                  </a:lnTo>
                  <a:cubicBezTo>
                    <a:pt x="960" y="248"/>
                    <a:pt x="960" y="248"/>
                    <a:pt x="960" y="216"/>
                  </a:cubicBezTo>
                  <a:lnTo>
                    <a:pt x="960" y="216"/>
                  </a:lnTo>
                  <a:lnTo>
                    <a:pt x="960" y="216"/>
                  </a:lnTo>
                  <a:lnTo>
                    <a:pt x="960" y="216"/>
                  </a:lnTo>
                  <a:cubicBezTo>
                    <a:pt x="960" y="185"/>
                    <a:pt x="960" y="185"/>
                    <a:pt x="960" y="185"/>
                  </a:cubicBezTo>
                  <a:lnTo>
                    <a:pt x="960" y="155"/>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69" name="Freeform 66"/>
            <p:cNvSpPr>
              <a:spLocks noChangeArrowheads="1"/>
            </p:cNvSpPr>
            <p:nvPr/>
          </p:nvSpPr>
          <p:spPr bwMode="auto">
            <a:xfrm>
              <a:off x="5275263" y="1958975"/>
              <a:ext cx="134937" cy="77788"/>
            </a:xfrm>
            <a:custGeom>
              <a:avLst/>
              <a:gdLst>
                <a:gd name="T0" fmla="*/ 124 w 373"/>
                <a:gd name="T1" fmla="*/ 61 h 217"/>
                <a:gd name="T2" fmla="*/ 124 w 373"/>
                <a:gd name="T3" fmla="*/ 61 h 217"/>
                <a:gd name="T4" fmla="*/ 93 w 373"/>
                <a:gd name="T5" fmla="*/ 31 h 217"/>
                <a:gd name="T6" fmla="*/ 61 w 373"/>
                <a:gd name="T7" fmla="*/ 0 h 217"/>
                <a:gd name="T8" fmla="*/ 0 w 373"/>
                <a:gd name="T9" fmla="*/ 0 h 217"/>
                <a:gd name="T10" fmla="*/ 0 w 373"/>
                <a:gd name="T11" fmla="*/ 31 h 217"/>
                <a:gd name="T12" fmla="*/ 0 w 373"/>
                <a:gd name="T13" fmla="*/ 31 h 217"/>
                <a:gd name="T14" fmla="*/ 0 w 373"/>
                <a:gd name="T15" fmla="*/ 61 h 217"/>
                <a:gd name="T16" fmla="*/ 30 w 373"/>
                <a:gd name="T17" fmla="*/ 92 h 217"/>
                <a:gd name="T18" fmla="*/ 61 w 373"/>
                <a:gd name="T19" fmla="*/ 92 h 217"/>
                <a:gd name="T20" fmla="*/ 93 w 373"/>
                <a:gd name="T21" fmla="*/ 92 h 217"/>
                <a:gd name="T22" fmla="*/ 124 w 373"/>
                <a:gd name="T23" fmla="*/ 124 h 217"/>
                <a:gd name="T24" fmla="*/ 124 w 373"/>
                <a:gd name="T25" fmla="*/ 155 h 217"/>
                <a:gd name="T26" fmla="*/ 124 w 373"/>
                <a:gd name="T27" fmla="*/ 124 h 217"/>
                <a:gd name="T28" fmla="*/ 185 w 373"/>
                <a:gd name="T29" fmla="*/ 124 h 217"/>
                <a:gd name="T30" fmla="*/ 217 w 373"/>
                <a:gd name="T31" fmla="*/ 185 h 217"/>
                <a:gd name="T32" fmla="*/ 248 w 373"/>
                <a:gd name="T33" fmla="*/ 185 h 217"/>
                <a:gd name="T34" fmla="*/ 248 w 373"/>
                <a:gd name="T35" fmla="*/ 185 h 217"/>
                <a:gd name="T36" fmla="*/ 278 w 373"/>
                <a:gd name="T37" fmla="*/ 185 h 217"/>
                <a:gd name="T38" fmla="*/ 278 w 373"/>
                <a:gd name="T39" fmla="*/ 185 h 217"/>
                <a:gd name="T40" fmla="*/ 341 w 373"/>
                <a:gd name="T41" fmla="*/ 185 h 217"/>
                <a:gd name="T42" fmla="*/ 341 w 373"/>
                <a:gd name="T43" fmla="*/ 216 h 217"/>
                <a:gd name="T44" fmla="*/ 372 w 373"/>
                <a:gd name="T45" fmla="*/ 185 h 217"/>
                <a:gd name="T46" fmla="*/ 372 w 373"/>
                <a:gd name="T47" fmla="*/ 155 h 217"/>
                <a:gd name="T48" fmla="*/ 309 w 373"/>
                <a:gd name="T49" fmla="*/ 155 h 217"/>
                <a:gd name="T50" fmla="*/ 309 w 373"/>
                <a:gd name="T51" fmla="*/ 155 h 217"/>
                <a:gd name="T52" fmla="*/ 278 w 373"/>
                <a:gd name="T53" fmla="*/ 155 h 217"/>
                <a:gd name="T54" fmla="*/ 278 w 373"/>
                <a:gd name="T55" fmla="*/ 155 h 217"/>
                <a:gd name="T56" fmla="*/ 248 w 373"/>
                <a:gd name="T57" fmla="*/ 124 h 217"/>
                <a:gd name="T58" fmla="*/ 217 w 373"/>
                <a:gd name="T59" fmla="*/ 124 h 217"/>
                <a:gd name="T60" fmla="*/ 185 w 373"/>
                <a:gd name="T61" fmla="*/ 92 h 217"/>
                <a:gd name="T62" fmla="*/ 154 w 373"/>
                <a:gd name="T63" fmla="*/ 92 h 217"/>
                <a:gd name="T64" fmla="*/ 154 w 373"/>
                <a:gd name="T65" fmla="*/ 9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3" h="217">
                  <a:moveTo>
                    <a:pt x="124" y="61"/>
                  </a:moveTo>
                  <a:lnTo>
                    <a:pt x="124" y="61"/>
                  </a:lnTo>
                  <a:lnTo>
                    <a:pt x="124" y="61"/>
                  </a:lnTo>
                  <a:lnTo>
                    <a:pt x="124" y="61"/>
                  </a:lnTo>
                  <a:lnTo>
                    <a:pt x="124" y="61"/>
                  </a:lnTo>
                  <a:cubicBezTo>
                    <a:pt x="93" y="61"/>
                    <a:pt x="93" y="61"/>
                    <a:pt x="93" y="31"/>
                  </a:cubicBezTo>
                  <a:cubicBezTo>
                    <a:pt x="61" y="31"/>
                    <a:pt x="61" y="31"/>
                    <a:pt x="61" y="0"/>
                  </a:cubicBezTo>
                  <a:lnTo>
                    <a:pt x="61" y="0"/>
                  </a:lnTo>
                  <a:cubicBezTo>
                    <a:pt x="30" y="0"/>
                    <a:pt x="30" y="0"/>
                    <a:pt x="30" y="0"/>
                  </a:cubicBezTo>
                  <a:cubicBezTo>
                    <a:pt x="30" y="0"/>
                    <a:pt x="30" y="0"/>
                    <a:pt x="0" y="0"/>
                  </a:cubicBezTo>
                  <a:cubicBezTo>
                    <a:pt x="0" y="0"/>
                    <a:pt x="0" y="0"/>
                    <a:pt x="0" y="31"/>
                  </a:cubicBezTo>
                  <a:lnTo>
                    <a:pt x="0" y="31"/>
                  </a:lnTo>
                  <a:lnTo>
                    <a:pt x="0" y="31"/>
                  </a:lnTo>
                  <a:lnTo>
                    <a:pt x="0" y="31"/>
                  </a:lnTo>
                  <a:cubicBezTo>
                    <a:pt x="0" y="61"/>
                    <a:pt x="0" y="61"/>
                    <a:pt x="0" y="61"/>
                  </a:cubicBezTo>
                  <a:lnTo>
                    <a:pt x="0" y="61"/>
                  </a:lnTo>
                  <a:lnTo>
                    <a:pt x="0" y="61"/>
                  </a:lnTo>
                  <a:cubicBezTo>
                    <a:pt x="30" y="61"/>
                    <a:pt x="30" y="92"/>
                    <a:pt x="30" y="92"/>
                  </a:cubicBezTo>
                  <a:lnTo>
                    <a:pt x="30" y="92"/>
                  </a:lnTo>
                  <a:lnTo>
                    <a:pt x="61" y="92"/>
                  </a:lnTo>
                  <a:cubicBezTo>
                    <a:pt x="61" y="92"/>
                    <a:pt x="61" y="92"/>
                    <a:pt x="93" y="92"/>
                  </a:cubicBezTo>
                  <a:lnTo>
                    <a:pt x="93" y="92"/>
                  </a:lnTo>
                  <a:cubicBezTo>
                    <a:pt x="93" y="124"/>
                    <a:pt x="93" y="124"/>
                    <a:pt x="93" y="124"/>
                  </a:cubicBezTo>
                  <a:lnTo>
                    <a:pt x="124" y="124"/>
                  </a:lnTo>
                  <a:lnTo>
                    <a:pt x="124" y="124"/>
                  </a:lnTo>
                  <a:lnTo>
                    <a:pt x="124" y="155"/>
                  </a:lnTo>
                  <a:cubicBezTo>
                    <a:pt x="124" y="155"/>
                    <a:pt x="124" y="155"/>
                    <a:pt x="124" y="124"/>
                  </a:cubicBezTo>
                  <a:lnTo>
                    <a:pt x="124" y="124"/>
                  </a:lnTo>
                  <a:cubicBezTo>
                    <a:pt x="154" y="124"/>
                    <a:pt x="154" y="124"/>
                    <a:pt x="154" y="124"/>
                  </a:cubicBezTo>
                  <a:lnTo>
                    <a:pt x="185" y="124"/>
                  </a:lnTo>
                  <a:cubicBezTo>
                    <a:pt x="185" y="124"/>
                    <a:pt x="217" y="124"/>
                    <a:pt x="217" y="155"/>
                  </a:cubicBezTo>
                  <a:cubicBezTo>
                    <a:pt x="217" y="155"/>
                    <a:pt x="217" y="155"/>
                    <a:pt x="217" y="185"/>
                  </a:cubicBezTo>
                  <a:cubicBezTo>
                    <a:pt x="217" y="185"/>
                    <a:pt x="217" y="185"/>
                    <a:pt x="248" y="185"/>
                  </a:cubicBezTo>
                  <a:lnTo>
                    <a:pt x="248" y="185"/>
                  </a:lnTo>
                  <a:lnTo>
                    <a:pt x="248" y="185"/>
                  </a:lnTo>
                  <a:lnTo>
                    <a:pt x="248" y="185"/>
                  </a:lnTo>
                  <a:cubicBezTo>
                    <a:pt x="278" y="185"/>
                    <a:pt x="278" y="185"/>
                    <a:pt x="278" y="185"/>
                  </a:cubicBezTo>
                  <a:lnTo>
                    <a:pt x="278" y="185"/>
                  </a:lnTo>
                  <a:lnTo>
                    <a:pt x="278" y="185"/>
                  </a:lnTo>
                  <a:lnTo>
                    <a:pt x="278" y="185"/>
                  </a:lnTo>
                  <a:cubicBezTo>
                    <a:pt x="309" y="185"/>
                    <a:pt x="309" y="185"/>
                    <a:pt x="309" y="185"/>
                  </a:cubicBezTo>
                  <a:lnTo>
                    <a:pt x="341" y="185"/>
                  </a:lnTo>
                  <a:cubicBezTo>
                    <a:pt x="341" y="216"/>
                    <a:pt x="341" y="216"/>
                    <a:pt x="341" y="216"/>
                  </a:cubicBezTo>
                  <a:lnTo>
                    <a:pt x="341" y="216"/>
                  </a:lnTo>
                  <a:lnTo>
                    <a:pt x="372" y="185"/>
                  </a:lnTo>
                  <a:lnTo>
                    <a:pt x="372" y="185"/>
                  </a:lnTo>
                  <a:lnTo>
                    <a:pt x="372" y="185"/>
                  </a:lnTo>
                  <a:lnTo>
                    <a:pt x="372" y="155"/>
                  </a:lnTo>
                  <a:cubicBezTo>
                    <a:pt x="341" y="155"/>
                    <a:pt x="341" y="155"/>
                    <a:pt x="341" y="155"/>
                  </a:cubicBezTo>
                  <a:lnTo>
                    <a:pt x="309" y="155"/>
                  </a:lnTo>
                  <a:lnTo>
                    <a:pt x="309" y="155"/>
                  </a:lnTo>
                  <a:lnTo>
                    <a:pt x="309" y="155"/>
                  </a:lnTo>
                  <a:lnTo>
                    <a:pt x="309" y="155"/>
                  </a:lnTo>
                  <a:cubicBezTo>
                    <a:pt x="309" y="155"/>
                    <a:pt x="309" y="155"/>
                    <a:pt x="278" y="155"/>
                  </a:cubicBezTo>
                  <a:lnTo>
                    <a:pt x="278" y="155"/>
                  </a:lnTo>
                  <a:lnTo>
                    <a:pt x="278" y="155"/>
                  </a:lnTo>
                  <a:lnTo>
                    <a:pt x="278" y="155"/>
                  </a:lnTo>
                  <a:cubicBezTo>
                    <a:pt x="248" y="155"/>
                    <a:pt x="248" y="155"/>
                    <a:pt x="248" y="124"/>
                  </a:cubicBezTo>
                  <a:lnTo>
                    <a:pt x="217" y="124"/>
                  </a:lnTo>
                  <a:lnTo>
                    <a:pt x="217" y="124"/>
                  </a:lnTo>
                  <a:lnTo>
                    <a:pt x="217" y="124"/>
                  </a:lnTo>
                  <a:lnTo>
                    <a:pt x="185" y="92"/>
                  </a:lnTo>
                  <a:cubicBezTo>
                    <a:pt x="154" y="92"/>
                    <a:pt x="154" y="92"/>
                    <a:pt x="154" y="61"/>
                  </a:cubicBezTo>
                  <a:cubicBezTo>
                    <a:pt x="154" y="92"/>
                    <a:pt x="154" y="92"/>
                    <a:pt x="154" y="92"/>
                  </a:cubicBezTo>
                  <a:lnTo>
                    <a:pt x="154" y="92"/>
                  </a:lnTo>
                  <a:lnTo>
                    <a:pt x="154" y="92"/>
                  </a:lnTo>
                  <a:cubicBezTo>
                    <a:pt x="124" y="92"/>
                    <a:pt x="124" y="92"/>
                    <a:pt x="124" y="6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0" name="Freeform 67"/>
            <p:cNvSpPr>
              <a:spLocks noChangeArrowheads="1"/>
            </p:cNvSpPr>
            <p:nvPr/>
          </p:nvSpPr>
          <p:spPr bwMode="auto">
            <a:xfrm>
              <a:off x="4729163" y="1679575"/>
              <a:ext cx="234950" cy="146050"/>
            </a:xfrm>
            <a:custGeom>
              <a:avLst/>
              <a:gdLst>
                <a:gd name="T0" fmla="*/ 62 w 652"/>
                <a:gd name="T1" fmla="*/ 217 h 405"/>
                <a:gd name="T2" fmla="*/ 62 w 652"/>
                <a:gd name="T3" fmla="*/ 248 h 405"/>
                <a:gd name="T4" fmla="*/ 92 w 652"/>
                <a:gd name="T5" fmla="*/ 217 h 405"/>
                <a:gd name="T6" fmla="*/ 124 w 652"/>
                <a:gd name="T7" fmla="*/ 217 h 405"/>
                <a:gd name="T8" fmla="*/ 155 w 652"/>
                <a:gd name="T9" fmla="*/ 217 h 405"/>
                <a:gd name="T10" fmla="*/ 155 w 652"/>
                <a:gd name="T11" fmla="*/ 217 h 405"/>
                <a:gd name="T12" fmla="*/ 155 w 652"/>
                <a:gd name="T13" fmla="*/ 217 h 405"/>
                <a:gd name="T14" fmla="*/ 216 w 652"/>
                <a:gd name="T15" fmla="*/ 217 h 405"/>
                <a:gd name="T16" fmla="*/ 279 w 652"/>
                <a:gd name="T17" fmla="*/ 248 h 405"/>
                <a:gd name="T18" fmla="*/ 310 w 652"/>
                <a:gd name="T19" fmla="*/ 248 h 405"/>
                <a:gd name="T20" fmla="*/ 340 w 652"/>
                <a:gd name="T21" fmla="*/ 280 h 405"/>
                <a:gd name="T22" fmla="*/ 372 w 652"/>
                <a:gd name="T23" fmla="*/ 311 h 405"/>
                <a:gd name="T24" fmla="*/ 372 w 652"/>
                <a:gd name="T25" fmla="*/ 311 h 405"/>
                <a:gd name="T26" fmla="*/ 403 w 652"/>
                <a:gd name="T27" fmla="*/ 311 h 405"/>
                <a:gd name="T28" fmla="*/ 403 w 652"/>
                <a:gd name="T29" fmla="*/ 311 h 405"/>
                <a:gd name="T30" fmla="*/ 403 w 652"/>
                <a:gd name="T31" fmla="*/ 311 h 405"/>
                <a:gd name="T32" fmla="*/ 434 w 652"/>
                <a:gd name="T33" fmla="*/ 341 h 405"/>
                <a:gd name="T34" fmla="*/ 434 w 652"/>
                <a:gd name="T35" fmla="*/ 372 h 405"/>
                <a:gd name="T36" fmla="*/ 464 w 652"/>
                <a:gd name="T37" fmla="*/ 404 h 405"/>
                <a:gd name="T38" fmla="*/ 496 w 652"/>
                <a:gd name="T39" fmla="*/ 404 h 405"/>
                <a:gd name="T40" fmla="*/ 496 w 652"/>
                <a:gd name="T41" fmla="*/ 404 h 405"/>
                <a:gd name="T42" fmla="*/ 527 w 652"/>
                <a:gd name="T43" fmla="*/ 372 h 405"/>
                <a:gd name="T44" fmla="*/ 527 w 652"/>
                <a:gd name="T45" fmla="*/ 372 h 405"/>
                <a:gd name="T46" fmla="*/ 527 w 652"/>
                <a:gd name="T47" fmla="*/ 372 h 405"/>
                <a:gd name="T48" fmla="*/ 558 w 652"/>
                <a:gd name="T49" fmla="*/ 372 h 405"/>
                <a:gd name="T50" fmla="*/ 558 w 652"/>
                <a:gd name="T51" fmla="*/ 372 h 405"/>
                <a:gd name="T52" fmla="*/ 588 w 652"/>
                <a:gd name="T53" fmla="*/ 372 h 405"/>
                <a:gd name="T54" fmla="*/ 588 w 652"/>
                <a:gd name="T55" fmla="*/ 311 h 405"/>
                <a:gd name="T56" fmla="*/ 651 w 652"/>
                <a:gd name="T57" fmla="*/ 280 h 405"/>
                <a:gd name="T58" fmla="*/ 651 w 652"/>
                <a:gd name="T59" fmla="*/ 280 h 405"/>
                <a:gd name="T60" fmla="*/ 651 w 652"/>
                <a:gd name="T61" fmla="*/ 280 h 405"/>
                <a:gd name="T62" fmla="*/ 651 w 652"/>
                <a:gd name="T63" fmla="*/ 280 h 405"/>
                <a:gd name="T64" fmla="*/ 588 w 652"/>
                <a:gd name="T65" fmla="*/ 248 h 405"/>
                <a:gd name="T66" fmla="*/ 558 w 652"/>
                <a:gd name="T67" fmla="*/ 217 h 405"/>
                <a:gd name="T68" fmla="*/ 527 w 652"/>
                <a:gd name="T69" fmla="*/ 187 h 405"/>
                <a:gd name="T70" fmla="*/ 496 w 652"/>
                <a:gd name="T71" fmla="*/ 187 h 405"/>
                <a:gd name="T72" fmla="*/ 496 w 652"/>
                <a:gd name="T73" fmla="*/ 156 h 405"/>
                <a:gd name="T74" fmla="*/ 464 w 652"/>
                <a:gd name="T75" fmla="*/ 124 h 405"/>
                <a:gd name="T76" fmla="*/ 434 w 652"/>
                <a:gd name="T77" fmla="*/ 93 h 405"/>
                <a:gd name="T78" fmla="*/ 434 w 652"/>
                <a:gd name="T79" fmla="*/ 93 h 405"/>
                <a:gd name="T80" fmla="*/ 372 w 652"/>
                <a:gd name="T81" fmla="*/ 93 h 405"/>
                <a:gd name="T82" fmla="*/ 372 w 652"/>
                <a:gd name="T83" fmla="*/ 93 h 405"/>
                <a:gd name="T84" fmla="*/ 340 w 652"/>
                <a:gd name="T85" fmla="*/ 63 h 405"/>
                <a:gd name="T86" fmla="*/ 340 w 652"/>
                <a:gd name="T87" fmla="*/ 32 h 405"/>
                <a:gd name="T88" fmla="*/ 340 w 652"/>
                <a:gd name="T89" fmla="*/ 0 h 405"/>
                <a:gd name="T90" fmla="*/ 340 w 652"/>
                <a:gd name="T91" fmla="*/ 0 h 405"/>
                <a:gd name="T92" fmla="*/ 310 w 652"/>
                <a:gd name="T93" fmla="*/ 0 h 405"/>
                <a:gd name="T94" fmla="*/ 279 w 652"/>
                <a:gd name="T95" fmla="*/ 0 h 405"/>
                <a:gd name="T96" fmla="*/ 248 w 652"/>
                <a:gd name="T97" fmla="*/ 0 h 405"/>
                <a:gd name="T98" fmla="*/ 248 w 652"/>
                <a:gd name="T99" fmla="*/ 32 h 405"/>
                <a:gd name="T100" fmla="*/ 216 w 652"/>
                <a:gd name="T101" fmla="*/ 32 h 405"/>
                <a:gd name="T102" fmla="*/ 216 w 652"/>
                <a:gd name="T103" fmla="*/ 93 h 405"/>
                <a:gd name="T104" fmla="*/ 186 w 652"/>
                <a:gd name="T105" fmla="*/ 93 h 405"/>
                <a:gd name="T106" fmla="*/ 155 w 652"/>
                <a:gd name="T107" fmla="*/ 93 h 405"/>
                <a:gd name="T108" fmla="*/ 124 w 652"/>
                <a:gd name="T109" fmla="*/ 93 h 405"/>
                <a:gd name="T110" fmla="*/ 124 w 652"/>
                <a:gd name="T111" fmla="*/ 93 h 405"/>
                <a:gd name="T112" fmla="*/ 62 w 652"/>
                <a:gd name="T113" fmla="*/ 93 h 405"/>
                <a:gd name="T114" fmla="*/ 31 w 652"/>
                <a:gd name="T115" fmla="*/ 124 h 405"/>
                <a:gd name="T116" fmla="*/ 0 w 652"/>
                <a:gd name="T117" fmla="*/ 124 h 405"/>
                <a:gd name="T118" fmla="*/ 0 w 652"/>
                <a:gd name="T119" fmla="*/ 124 h 405"/>
                <a:gd name="T120" fmla="*/ 31 w 652"/>
                <a:gd name="T121" fmla="*/ 156 h 405"/>
                <a:gd name="T122" fmla="*/ 62 w 652"/>
                <a:gd name="T123" fmla="*/ 21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405">
                  <a:moveTo>
                    <a:pt x="62" y="217"/>
                  </a:moveTo>
                  <a:lnTo>
                    <a:pt x="62" y="217"/>
                  </a:lnTo>
                  <a:cubicBezTo>
                    <a:pt x="62" y="217"/>
                    <a:pt x="62" y="248"/>
                    <a:pt x="62" y="280"/>
                  </a:cubicBezTo>
                  <a:lnTo>
                    <a:pt x="62" y="248"/>
                  </a:lnTo>
                  <a:lnTo>
                    <a:pt x="92" y="217"/>
                  </a:lnTo>
                  <a:lnTo>
                    <a:pt x="92" y="217"/>
                  </a:lnTo>
                  <a:lnTo>
                    <a:pt x="92" y="217"/>
                  </a:lnTo>
                  <a:lnTo>
                    <a:pt x="124" y="217"/>
                  </a:lnTo>
                  <a:lnTo>
                    <a:pt x="124" y="248"/>
                  </a:lnTo>
                  <a:cubicBezTo>
                    <a:pt x="124" y="248"/>
                    <a:pt x="124" y="217"/>
                    <a:pt x="155" y="217"/>
                  </a:cubicBezTo>
                  <a:lnTo>
                    <a:pt x="155" y="217"/>
                  </a:lnTo>
                  <a:lnTo>
                    <a:pt x="155" y="217"/>
                  </a:lnTo>
                  <a:lnTo>
                    <a:pt x="155" y="217"/>
                  </a:lnTo>
                  <a:lnTo>
                    <a:pt x="155" y="217"/>
                  </a:lnTo>
                  <a:cubicBezTo>
                    <a:pt x="186" y="217"/>
                    <a:pt x="186" y="217"/>
                    <a:pt x="186" y="217"/>
                  </a:cubicBezTo>
                  <a:cubicBezTo>
                    <a:pt x="186" y="217"/>
                    <a:pt x="186" y="217"/>
                    <a:pt x="216" y="217"/>
                  </a:cubicBezTo>
                  <a:lnTo>
                    <a:pt x="248" y="248"/>
                  </a:lnTo>
                  <a:cubicBezTo>
                    <a:pt x="279" y="248"/>
                    <a:pt x="279" y="248"/>
                    <a:pt x="279" y="248"/>
                  </a:cubicBezTo>
                  <a:lnTo>
                    <a:pt x="279" y="248"/>
                  </a:lnTo>
                  <a:cubicBezTo>
                    <a:pt x="279" y="248"/>
                    <a:pt x="279" y="248"/>
                    <a:pt x="310" y="248"/>
                  </a:cubicBezTo>
                  <a:cubicBezTo>
                    <a:pt x="310" y="248"/>
                    <a:pt x="310" y="248"/>
                    <a:pt x="310" y="280"/>
                  </a:cubicBezTo>
                  <a:cubicBezTo>
                    <a:pt x="340" y="280"/>
                    <a:pt x="340" y="280"/>
                    <a:pt x="340" y="280"/>
                  </a:cubicBezTo>
                  <a:lnTo>
                    <a:pt x="340" y="280"/>
                  </a:lnTo>
                  <a:cubicBezTo>
                    <a:pt x="340" y="280"/>
                    <a:pt x="340" y="311"/>
                    <a:pt x="372" y="311"/>
                  </a:cubicBezTo>
                  <a:lnTo>
                    <a:pt x="372" y="311"/>
                  </a:lnTo>
                  <a:lnTo>
                    <a:pt x="372" y="311"/>
                  </a:lnTo>
                  <a:lnTo>
                    <a:pt x="403" y="311"/>
                  </a:lnTo>
                  <a:lnTo>
                    <a:pt x="403" y="311"/>
                  </a:lnTo>
                  <a:lnTo>
                    <a:pt x="403" y="311"/>
                  </a:lnTo>
                  <a:lnTo>
                    <a:pt x="403" y="311"/>
                  </a:lnTo>
                  <a:lnTo>
                    <a:pt x="403" y="311"/>
                  </a:lnTo>
                  <a:lnTo>
                    <a:pt x="403" y="311"/>
                  </a:lnTo>
                  <a:lnTo>
                    <a:pt x="403" y="311"/>
                  </a:lnTo>
                  <a:cubicBezTo>
                    <a:pt x="434" y="311"/>
                    <a:pt x="434" y="311"/>
                    <a:pt x="434" y="341"/>
                  </a:cubicBezTo>
                  <a:lnTo>
                    <a:pt x="434" y="341"/>
                  </a:lnTo>
                  <a:cubicBezTo>
                    <a:pt x="434" y="341"/>
                    <a:pt x="434" y="341"/>
                    <a:pt x="434" y="372"/>
                  </a:cubicBezTo>
                  <a:cubicBezTo>
                    <a:pt x="464" y="372"/>
                    <a:pt x="464" y="372"/>
                    <a:pt x="464" y="372"/>
                  </a:cubicBezTo>
                  <a:cubicBezTo>
                    <a:pt x="464" y="404"/>
                    <a:pt x="464" y="404"/>
                    <a:pt x="464" y="404"/>
                  </a:cubicBezTo>
                  <a:cubicBezTo>
                    <a:pt x="464" y="404"/>
                    <a:pt x="464" y="404"/>
                    <a:pt x="496" y="404"/>
                  </a:cubicBezTo>
                  <a:lnTo>
                    <a:pt x="496" y="404"/>
                  </a:lnTo>
                  <a:lnTo>
                    <a:pt x="496" y="404"/>
                  </a:lnTo>
                  <a:lnTo>
                    <a:pt x="496" y="404"/>
                  </a:lnTo>
                  <a:cubicBezTo>
                    <a:pt x="496" y="404"/>
                    <a:pt x="496" y="404"/>
                    <a:pt x="527" y="372"/>
                  </a:cubicBezTo>
                  <a:lnTo>
                    <a:pt x="527" y="372"/>
                  </a:lnTo>
                  <a:lnTo>
                    <a:pt x="527" y="372"/>
                  </a:lnTo>
                  <a:lnTo>
                    <a:pt x="527" y="372"/>
                  </a:lnTo>
                  <a:lnTo>
                    <a:pt x="527" y="372"/>
                  </a:lnTo>
                  <a:lnTo>
                    <a:pt x="527" y="372"/>
                  </a:lnTo>
                  <a:lnTo>
                    <a:pt x="527" y="372"/>
                  </a:lnTo>
                  <a:lnTo>
                    <a:pt x="558" y="372"/>
                  </a:lnTo>
                  <a:lnTo>
                    <a:pt x="558" y="372"/>
                  </a:lnTo>
                  <a:lnTo>
                    <a:pt x="558" y="372"/>
                  </a:lnTo>
                  <a:lnTo>
                    <a:pt x="558" y="372"/>
                  </a:lnTo>
                  <a:lnTo>
                    <a:pt x="588" y="372"/>
                  </a:lnTo>
                  <a:lnTo>
                    <a:pt x="588" y="341"/>
                  </a:lnTo>
                  <a:cubicBezTo>
                    <a:pt x="588" y="341"/>
                    <a:pt x="588" y="341"/>
                    <a:pt x="588" y="311"/>
                  </a:cubicBezTo>
                  <a:cubicBezTo>
                    <a:pt x="620" y="311"/>
                    <a:pt x="620" y="280"/>
                    <a:pt x="651" y="280"/>
                  </a:cubicBezTo>
                  <a:lnTo>
                    <a:pt x="651" y="280"/>
                  </a:lnTo>
                  <a:lnTo>
                    <a:pt x="651" y="280"/>
                  </a:lnTo>
                  <a:lnTo>
                    <a:pt x="651" y="280"/>
                  </a:lnTo>
                  <a:lnTo>
                    <a:pt x="651" y="280"/>
                  </a:lnTo>
                  <a:lnTo>
                    <a:pt x="651" y="280"/>
                  </a:lnTo>
                  <a:lnTo>
                    <a:pt x="651" y="280"/>
                  </a:lnTo>
                  <a:lnTo>
                    <a:pt x="651" y="280"/>
                  </a:lnTo>
                  <a:cubicBezTo>
                    <a:pt x="651" y="280"/>
                    <a:pt x="651" y="248"/>
                    <a:pt x="620" y="248"/>
                  </a:cubicBezTo>
                  <a:cubicBezTo>
                    <a:pt x="620" y="248"/>
                    <a:pt x="620" y="248"/>
                    <a:pt x="588" y="248"/>
                  </a:cubicBezTo>
                  <a:lnTo>
                    <a:pt x="588" y="248"/>
                  </a:lnTo>
                  <a:cubicBezTo>
                    <a:pt x="588" y="217"/>
                    <a:pt x="558" y="217"/>
                    <a:pt x="558" y="217"/>
                  </a:cubicBezTo>
                  <a:cubicBezTo>
                    <a:pt x="558" y="187"/>
                    <a:pt x="558" y="187"/>
                    <a:pt x="527" y="187"/>
                  </a:cubicBezTo>
                  <a:lnTo>
                    <a:pt x="527" y="187"/>
                  </a:lnTo>
                  <a:lnTo>
                    <a:pt x="527" y="187"/>
                  </a:lnTo>
                  <a:cubicBezTo>
                    <a:pt x="527" y="187"/>
                    <a:pt x="527" y="187"/>
                    <a:pt x="496" y="187"/>
                  </a:cubicBezTo>
                  <a:cubicBezTo>
                    <a:pt x="496" y="187"/>
                    <a:pt x="496" y="187"/>
                    <a:pt x="496" y="156"/>
                  </a:cubicBezTo>
                  <a:lnTo>
                    <a:pt x="496" y="156"/>
                  </a:lnTo>
                  <a:cubicBezTo>
                    <a:pt x="464" y="156"/>
                    <a:pt x="464" y="156"/>
                    <a:pt x="464" y="124"/>
                  </a:cubicBezTo>
                  <a:lnTo>
                    <a:pt x="464" y="124"/>
                  </a:lnTo>
                  <a:lnTo>
                    <a:pt x="464" y="124"/>
                  </a:lnTo>
                  <a:cubicBezTo>
                    <a:pt x="434" y="93"/>
                    <a:pt x="434" y="93"/>
                    <a:pt x="434" y="93"/>
                  </a:cubicBezTo>
                  <a:lnTo>
                    <a:pt x="434" y="93"/>
                  </a:lnTo>
                  <a:lnTo>
                    <a:pt x="434" y="93"/>
                  </a:lnTo>
                  <a:lnTo>
                    <a:pt x="403" y="93"/>
                  </a:lnTo>
                  <a:cubicBezTo>
                    <a:pt x="403" y="93"/>
                    <a:pt x="403" y="93"/>
                    <a:pt x="372" y="93"/>
                  </a:cubicBezTo>
                  <a:lnTo>
                    <a:pt x="372" y="93"/>
                  </a:lnTo>
                  <a:lnTo>
                    <a:pt x="372" y="93"/>
                  </a:lnTo>
                  <a:lnTo>
                    <a:pt x="340" y="63"/>
                  </a:lnTo>
                  <a:lnTo>
                    <a:pt x="340" y="63"/>
                  </a:lnTo>
                  <a:lnTo>
                    <a:pt x="340" y="32"/>
                  </a:lnTo>
                  <a:lnTo>
                    <a:pt x="340" y="32"/>
                  </a:lnTo>
                  <a:cubicBezTo>
                    <a:pt x="340" y="32"/>
                    <a:pt x="340" y="32"/>
                    <a:pt x="340" y="0"/>
                  </a:cubicBezTo>
                  <a:lnTo>
                    <a:pt x="340" y="0"/>
                  </a:lnTo>
                  <a:lnTo>
                    <a:pt x="340" y="0"/>
                  </a:lnTo>
                  <a:lnTo>
                    <a:pt x="340" y="0"/>
                  </a:lnTo>
                  <a:lnTo>
                    <a:pt x="340" y="0"/>
                  </a:lnTo>
                  <a:cubicBezTo>
                    <a:pt x="340" y="0"/>
                    <a:pt x="340" y="0"/>
                    <a:pt x="310" y="0"/>
                  </a:cubicBezTo>
                  <a:cubicBezTo>
                    <a:pt x="310" y="0"/>
                    <a:pt x="310" y="0"/>
                    <a:pt x="279" y="0"/>
                  </a:cubicBezTo>
                  <a:lnTo>
                    <a:pt x="279" y="0"/>
                  </a:lnTo>
                  <a:lnTo>
                    <a:pt x="279" y="0"/>
                  </a:lnTo>
                  <a:cubicBezTo>
                    <a:pt x="279" y="0"/>
                    <a:pt x="279" y="0"/>
                    <a:pt x="248" y="0"/>
                  </a:cubicBezTo>
                  <a:lnTo>
                    <a:pt x="248" y="0"/>
                  </a:lnTo>
                  <a:cubicBezTo>
                    <a:pt x="248" y="32"/>
                    <a:pt x="248" y="32"/>
                    <a:pt x="248" y="32"/>
                  </a:cubicBezTo>
                  <a:lnTo>
                    <a:pt x="216" y="32"/>
                  </a:lnTo>
                  <a:lnTo>
                    <a:pt x="216" y="32"/>
                  </a:lnTo>
                  <a:cubicBezTo>
                    <a:pt x="216" y="32"/>
                    <a:pt x="216" y="63"/>
                    <a:pt x="216" y="93"/>
                  </a:cubicBezTo>
                  <a:lnTo>
                    <a:pt x="216" y="93"/>
                  </a:lnTo>
                  <a:cubicBezTo>
                    <a:pt x="186" y="93"/>
                    <a:pt x="186" y="93"/>
                    <a:pt x="186" y="93"/>
                  </a:cubicBezTo>
                  <a:lnTo>
                    <a:pt x="186" y="93"/>
                  </a:lnTo>
                  <a:lnTo>
                    <a:pt x="186" y="93"/>
                  </a:lnTo>
                  <a:cubicBezTo>
                    <a:pt x="186" y="93"/>
                    <a:pt x="186" y="93"/>
                    <a:pt x="155" y="93"/>
                  </a:cubicBezTo>
                  <a:cubicBezTo>
                    <a:pt x="155" y="93"/>
                    <a:pt x="155" y="93"/>
                    <a:pt x="124" y="93"/>
                  </a:cubicBezTo>
                  <a:lnTo>
                    <a:pt x="124" y="93"/>
                  </a:lnTo>
                  <a:lnTo>
                    <a:pt x="124" y="93"/>
                  </a:lnTo>
                  <a:lnTo>
                    <a:pt x="124" y="93"/>
                  </a:lnTo>
                  <a:cubicBezTo>
                    <a:pt x="124" y="93"/>
                    <a:pt x="92" y="93"/>
                    <a:pt x="92" y="63"/>
                  </a:cubicBezTo>
                  <a:cubicBezTo>
                    <a:pt x="92" y="93"/>
                    <a:pt x="62" y="93"/>
                    <a:pt x="62" y="93"/>
                  </a:cubicBezTo>
                  <a:lnTo>
                    <a:pt x="62" y="93"/>
                  </a:lnTo>
                  <a:cubicBezTo>
                    <a:pt x="62" y="93"/>
                    <a:pt x="62" y="124"/>
                    <a:pt x="31" y="124"/>
                  </a:cubicBezTo>
                  <a:cubicBezTo>
                    <a:pt x="31" y="124"/>
                    <a:pt x="31" y="124"/>
                    <a:pt x="0" y="124"/>
                  </a:cubicBezTo>
                  <a:lnTo>
                    <a:pt x="0" y="124"/>
                  </a:lnTo>
                  <a:lnTo>
                    <a:pt x="0" y="124"/>
                  </a:lnTo>
                  <a:lnTo>
                    <a:pt x="0" y="124"/>
                  </a:lnTo>
                  <a:lnTo>
                    <a:pt x="0" y="124"/>
                  </a:lnTo>
                  <a:cubicBezTo>
                    <a:pt x="31" y="124"/>
                    <a:pt x="31" y="156"/>
                    <a:pt x="31" y="156"/>
                  </a:cubicBezTo>
                  <a:lnTo>
                    <a:pt x="31" y="156"/>
                  </a:lnTo>
                  <a:cubicBezTo>
                    <a:pt x="31" y="187"/>
                    <a:pt x="31" y="187"/>
                    <a:pt x="62" y="217"/>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1" name="Freeform 68"/>
            <p:cNvSpPr>
              <a:spLocks noChangeArrowheads="1"/>
            </p:cNvSpPr>
            <p:nvPr/>
          </p:nvSpPr>
          <p:spPr bwMode="auto">
            <a:xfrm>
              <a:off x="4873625" y="1768475"/>
              <a:ext cx="212725" cy="190500"/>
            </a:xfrm>
            <a:custGeom>
              <a:avLst/>
              <a:gdLst>
                <a:gd name="T0" fmla="*/ 589 w 590"/>
                <a:gd name="T1" fmla="*/ 187 h 529"/>
                <a:gd name="T2" fmla="*/ 589 w 590"/>
                <a:gd name="T3" fmla="*/ 187 h 529"/>
                <a:gd name="T4" fmla="*/ 557 w 590"/>
                <a:gd name="T5" fmla="*/ 156 h 529"/>
                <a:gd name="T6" fmla="*/ 557 w 590"/>
                <a:gd name="T7" fmla="*/ 93 h 529"/>
                <a:gd name="T8" fmla="*/ 557 w 590"/>
                <a:gd name="T9" fmla="*/ 63 h 529"/>
                <a:gd name="T10" fmla="*/ 557 w 590"/>
                <a:gd name="T11" fmla="*/ 32 h 529"/>
                <a:gd name="T12" fmla="*/ 557 w 590"/>
                <a:gd name="T13" fmla="*/ 32 h 529"/>
                <a:gd name="T14" fmla="*/ 527 w 590"/>
                <a:gd name="T15" fmla="*/ 63 h 529"/>
                <a:gd name="T16" fmla="*/ 496 w 590"/>
                <a:gd name="T17" fmla="*/ 93 h 529"/>
                <a:gd name="T18" fmla="*/ 433 w 590"/>
                <a:gd name="T19" fmla="*/ 93 h 529"/>
                <a:gd name="T20" fmla="*/ 403 w 590"/>
                <a:gd name="T21" fmla="*/ 124 h 529"/>
                <a:gd name="T22" fmla="*/ 372 w 590"/>
                <a:gd name="T23" fmla="*/ 93 h 529"/>
                <a:gd name="T24" fmla="*/ 309 w 590"/>
                <a:gd name="T25" fmla="*/ 93 h 529"/>
                <a:gd name="T26" fmla="*/ 279 w 590"/>
                <a:gd name="T27" fmla="*/ 93 h 529"/>
                <a:gd name="T28" fmla="*/ 248 w 590"/>
                <a:gd name="T29" fmla="*/ 93 h 529"/>
                <a:gd name="T30" fmla="*/ 248 w 590"/>
                <a:gd name="T31" fmla="*/ 124 h 529"/>
                <a:gd name="T32" fmla="*/ 248 w 590"/>
                <a:gd name="T33" fmla="*/ 124 h 529"/>
                <a:gd name="T34" fmla="*/ 217 w 590"/>
                <a:gd name="T35" fmla="*/ 156 h 529"/>
                <a:gd name="T36" fmla="*/ 155 w 590"/>
                <a:gd name="T37" fmla="*/ 187 h 529"/>
                <a:gd name="T38" fmla="*/ 124 w 590"/>
                <a:gd name="T39" fmla="*/ 217 h 529"/>
                <a:gd name="T40" fmla="*/ 93 w 590"/>
                <a:gd name="T41" fmla="*/ 217 h 529"/>
                <a:gd name="T42" fmla="*/ 61 w 590"/>
                <a:gd name="T43" fmla="*/ 187 h 529"/>
                <a:gd name="T44" fmla="*/ 31 w 590"/>
                <a:gd name="T45" fmla="*/ 187 h 529"/>
                <a:gd name="T46" fmla="*/ 31 w 590"/>
                <a:gd name="T47" fmla="*/ 217 h 529"/>
                <a:gd name="T48" fmla="*/ 31 w 590"/>
                <a:gd name="T49" fmla="*/ 280 h 529"/>
                <a:gd name="T50" fmla="*/ 31 w 590"/>
                <a:gd name="T51" fmla="*/ 280 h 529"/>
                <a:gd name="T52" fmla="*/ 31 w 590"/>
                <a:gd name="T53" fmla="*/ 311 h 529"/>
                <a:gd name="T54" fmla="*/ 31 w 590"/>
                <a:gd name="T55" fmla="*/ 311 h 529"/>
                <a:gd name="T56" fmla="*/ 31 w 590"/>
                <a:gd name="T57" fmla="*/ 372 h 529"/>
                <a:gd name="T58" fmla="*/ 31 w 590"/>
                <a:gd name="T59" fmla="*/ 404 h 529"/>
                <a:gd name="T60" fmla="*/ 61 w 590"/>
                <a:gd name="T61" fmla="*/ 435 h 529"/>
                <a:gd name="T62" fmla="*/ 31 w 590"/>
                <a:gd name="T63" fmla="*/ 528 h 529"/>
                <a:gd name="T64" fmla="*/ 93 w 590"/>
                <a:gd name="T65" fmla="*/ 528 h 529"/>
                <a:gd name="T66" fmla="*/ 93 w 590"/>
                <a:gd name="T67" fmla="*/ 528 h 529"/>
                <a:gd name="T68" fmla="*/ 185 w 590"/>
                <a:gd name="T69" fmla="*/ 528 h 529"/>
                <a:gd name="T70" fmla="*/ 217 w 590"/>
                <a:gd name="T71" fmla="*/ 528 h 529"/>
                <a:gd name="T72" fmla="*/ 248 w 590"/>
                <a:gd name="T73" fmla="*/ 528 h 529"/>
                <a:gd name="T74" fmla="*/ 279 w 590"/>
                <a:gd name="T75" fmla="*/ 528 h 529"/>
                <a:gd name="T76" fmla="*/ 341 w 590"/>
                <a:gd name="T77" fmla="*/ 435 h 529"/>
                <a:gd name="T78" fmla="*/ 372 w 590"/>
                <a:gd name="T79" fmla="*/ 435 h 529"/>
                <a:gd name="T80" fmla="*/ 372 w 590"/>
                <a:gd name="T81" fmla="*/ 404 h 529"/>
                <a:gd name="T82" fmla="*/ 433 w 590"/>
                <a:gd name="T83" fmla="*/ 404 h 529"/>
                <a:gd name="T84" fmla="*/ 433 w 590"/>
                <a:gd name="T85" fmla="*/ 404 h 529"/>
                <a:gd name="T86" fmla="*/ 464 w 590"/>
                <a:gd name="T87" fmla="*/ 372 h 529"/>
                <a:gd name="T88" fmla="*/ 496 w 590"/>
                <a:gd name="T89" fmla="*/ 311 h 529"/>
                <a:gd name="T90" fmla="*/ 496 w 590"/>
                <a:gd name="T91" fmla="*/ 311 h 529"/>
                <a:gd name="T92" fmla="*/ 527 w 590"/>
                <a:gd name="T93" fmla="*/ 248 h 529"/>
                <a:gd name="T94" fmla="*/ 527 w 590"/>
                <a:gd name="T95" fmla="*/ 21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0" h="529">
                  <a:moveTo>
                    <a:pt x="589" y="187"/>
                  </a:moveTo>
                  <a:lnTo>
                    <a:pt x="589" y="187"/>
                  </a:lnTo>
                  <a:lnTo>
                    <a:pt x="589" y="187"/>
                  </a:lnTo>
                  <a:lnTo>
                    <a:pt x="589" y="187"/>
                  </a:lnTo>
                  <a:lnTo>
                    <a:pt x="589" y="187"/>
                  </a:lnTo>
                  <a:lnTo>
                    <a:pt x="589" y="187"/>
                  </a:lnTo>
                  <a:lnTo>
                    <a:pt x="557" y="187"/>
                  </a:lnTo>
                  <a:lnTo>
                    <a:pt x="557" y="156"/>
                  </a:lnTo>
                  <a:lnTo>
                    <a:pt x="557" y="156"/>
                  </a:lnTo>
                  <a:lnTo>
                    <a:pt x="557" y="156"/>
                  </a:lnTo>
                  <a:cubicBezTo>
                    <a:pt x="557" y="124"/>
                    <a:pt x="557" y="124"/>
                    <a:pt x="557" y="124"/>
                  </a:cubicBezTo>
                  <a:cubicBezTo>
                    <a:pt x="557" y="124"/>
                    <a:pt x="557" y="124"/>
                    <a:pt x="557" y="93"/>
                  </a:cubicBezTo>
                  <a:lnTo>
                    <a:pt x="557" y="93"/>
                  </a:lnTo>
                  <a:lnTo>
                    <a:pt x="557" y="93"/>
                  </a:lnTo>
                  <a:lnTo>
                    <a:pt x="557" y="63"/>
                  </a:lnTo>
                  <a:lnTo>
                    <a:pt x="557" y="63"/>
                  </a:lnTo>
                  <a:cubicBezTo>
                    <a:pt x="557" y="63"/>
                    <a:pt x="557" y="63"/>
                    <a:pt x="557" y="32"/>
                  </a:cubicBezTo>
                  <a:lnTo>
                    <a:pt x="557" y="32"/>
                  </a:lnTo>
                  <a:lnTo>
                    <a:pt x="557" y="32"/>
                  </a:lnTo>
                  <a:cubicBezTo>
                    <a:pt x="557" y="0"/>
                    <a:pt x="557" y="0"/>
                    <a:pt x="557" y="0"/>
                  </a:cubicBezTo>
                  <a:cubicBezTo>
                    <a:pt x="557" y="32"/>
                    <a:pt x="557" y="32"/>
                    <a:pt x="557" y="32"/>
                  </a:cubicBezTo>
                  <a:lnTo>
                    <a:pt x="557" y="32"/>
                  </a:lnTo>
                  <a:lnTo>
                    <a:pt x="527" y="63"/>
                  </a:lnTo>
                  <a:lnTo>
                    <a:pt x="527" y="63"/>
                  </a:lnTo>
                  <a:lnTo>
                    <a:pt x="496" y="63"/>
                  </a:lnTo>
                  <a:lnTo>
                    <a:pt x="496" y="63"/>
                  </a:lnTo>
                  <a:lnTo>
                    <a:pt x="496" y="93"/>
                  </a:lnTo>
                  <a:cubicBezTo>
                    <a:pt x="496" y="93"/>
                    <a:pt x="496" y="93"/>
                    <a:pt x="464" y="93"/>
                  </a:cubicBezTo>
                  <a:lnTo>
                    <a:pt x="464" y="93"/>
                  </a:lnTo>
                  <a:cubicBezTo>
                    <a:pt x="464" y="93"/>
                    <a:pt x="464" y="93"/>
                    <a:pt x="433" y="93"/>
                  </a:cubicBezTo>
                  <a:lnTo>
                    <a:pt x="433" y="93"/>
                  </a:lnTo>
                  <a:lnTo>
                    <a:pt x="433" y="93"/>
                  </a:lnTo>
                  <a:cubicBezTo>
                    <a:pt x="403" y="93"/>
                    <a:pt x="403" y="124"/>
                    <a:pt x="403" y="124"/>
                  </a:cubicBezTo>
                  <a:lnTo>
                    <a:pt x="403" y="124"/>
                  </a:lnTo>
                  <a:lnTo>
                    <a:pt x="403" y="124"/>
                  </a:lnTo>
                  <a:lnTo>
                    <a:pt x="372" y="93"/>
                  </a:lnTo>
                  <a:lnTo>
                    <a:pt x="372" y="93"/>
                  </a:lnTo>
                  <a:lnTo>
                    <a:pt x="341" y="93"/>
                  </a:lnTo>
                  <a:cubicBezTo>
                    <a:pt x="309" y="93"/>
                    <a:pt x="309" y="93"/>
                    <a:pt x="309" y="93"/>
                  </a:cubicBezTo>
                  <a:lnTo>
                    <a:pt x="309" y="93"/>
                  </a:lnTo>
                  <a:cubicBezTo>
                    <a:pt x="309" y="93"/>
                    <a:pt x="279" y="93"/>
                    <a:pt x="279" y="63"/>
                  </a:cubicBezTo>
                  <a:cubicBezTo>
                    <a:pt x="279" y="93"/>
                    <a:pt x="279" y="93"/>
                    <a:pt x="279" y="93"/>
                  </a:cubicBezTo>
                  <a:lnTo>
                    <a:pt x="279" y="93"/>
                  </a:lnTo>
                  <a:lnTo>
                    <a:pt x="248" y="93"/>
                  </a:lnTo>
                  <a:lnTo>
                    <a:pt x="248" y="93"/>
                  </a:lnTo>
                  <a:lnTo>
                    <a:pt x="248" y="93"/>
                  </a:lnTo>
                  <a:lnTo>
                    <a:pt x="248" y="93"/>
                  </a:lnTo>
                  <a:lnTo>
                    <a:pt x="248" y="124"/>
                  </a:lnTo>
                  <a:lnTo>
                    <a:pt x="248" y="124"/>
                  </a:lnTo>
                  <a:lnTo>
                    <a:pt x="248" y="124"/>
                  </a:lnTo>
                  <a:lnTo>
                    <a:pt x="248" y="124"/>
                  </a:lnTo>
                  <a:lnTo>
                    <a:pt x="217" y="156"/>
                  </a:lnTo>
                  <a:lnTo>
                    <a:pt x="217" y="156"/>
                  </a:lnTo>
                  <a:lnTo>
                    <a:pt x="217" y="156"/>
                  </a:lnTo>
                  <a:lnTo>
                    <a:pt x="185" y="156"/>
                  </a:lnTo>
                  <a:lnTo>
                    <a:pt x="185" y="156"/>
                  </a:lnTo>
                  <a:cubicBezTo>
                    <a:pt x="185" y="187"/>
                    <a:pt x="155" y="187"/>
                    <a:pt x="155" y="187"/>
                  </a:cubicBezTo>
                  <a:lnTo>
                    <a:pt x="155" y="187"/>
                  </a:lnTo>
                  <a:lnTo>
                    <a:pt x="155" y="187"/>
                  </a:lnTo>
                  <a:cubicBezTo>
                    <a:pt x="155" y="217"/>
                    <a:pt x="124" y="217"/>
                    <a:pt x="124" y="217"/>
                  </a:cubicBezTo>
                  <a:lnTo>
                    <a:pt x="124" y="217"/>
                  </a:lnTo>
                  <a:lnTo>
                    <a:pt x="124" y="217"/>
                  </a:lnTo>
                  <a:cubicBezTo>
                    <a:pt x="93" y="217"/>
                    <a:pt x="93" y="217"/>
                    <a:pt x="93" y="217"/>
                  </a:cubicBezTo>
                  <a:lnTo>
                    <a:pt x="93" y="217"/>
                  </a:lnTo>
                  <a:lnTo>
                    <a:pt x="93" y="217"/>
                  </a:lnTo>
                  <a:cubicBezTo>
                    <a:pt x="61" y="217"/>
                    <a:pt x="61" y="217"/>
                    <a:pt x="61" y="187"/>
                  </a:cubicBezTo>
                  <a:cubicBezTo>
                    <a:pt x="61" y="187"/>
                    <a:pt x="61" y="187"/>
                    <a:pt x="31" y="187"/>
                  </a:cubicBezTo>
                  <a:lnTo>
                    <a:pt x="31" y="187"/>
                  </a:lnTo>
                  <a:lnTo>
                    <a:pt x="31" y="187"/>
                  </a:lnTo>
                  <a:lnTo>
                    <a:pt x="31" y="187"/>
                  </a:lnTo>
                  <a:cubicBezTo>
                    <a:pt x="31" y="217"/>
                    <a:pt x="31" y="217"/>
                    <a:pt x="31" y="217"/>
                  </a:cubicBezTo>
                  <a:lnTo>
                    <a:pt x="31" y="217"/>
                  </a:lnTo>
                  <a:lnTo>
                    <a:pt x="31" y="217"/>
                  </a:lnTo>
                  <a:lnTo>
                    <a:pt x="31" y="217"/>
                  </a:lnTo>
                  <a:cubicBezTo>
                    <a:pt x="31" y="248"/>
                    <a:pt x="31" y="248"/>
                    <a:pt x="31" y="280"/>
                  </a:cubicBezTo>
                  <a:lnTo>
                    <a:pt x="31" y="280"/>
                  </a:lnTo>
                  <a:lnTo>
                    <a:pt x="31" y="280"/>
                  </a:lnTo>
                  <a:lnTo>
                    <a:pt x="31" y="280"/>
                  </a:lnTo>
                  <a:lnTo>
                    <a:pt x="31" y="280"/>
                  </a:lnTo>
                  <a:lnTo>
                    <a:pt x="31" y="280"/>
                  </a:lnTo>
                  <a:cubicBezTo>
                    <a:pt x="31" y="311"/>
                    <a:pt x="31" y="311"/>
                    <a:pt x="31" y="311"/>
                  </a:cubicBezTo>
                  <a:lnTo>
                    <a:pt x="31" y="311"/>
                  </a:lnTo>
                  <a:lnTo>
                    <a:pt x="31" y="311"/>
                  </a:lnTo>
                  <a:lnTo>
                    <a:pt x="31" y="311"/>
                  </a:lnTo>
                  <a:lnTo>
                    <a:pt x="31" y="311"/>
                  </a:lnTo>
                  <a:cubicBezTo>
                    <a:pt x="0" y="341"/>
                    <a:pt x="0" y="341"/>
                    <a:pt x="0" y="341"/>
                  </a:cubicBezTo>
                  <a:cubicBezTo>
                    <a:pt x="31" y="341"/>
                    <a:pt x="31" y="372"/>
                    <a:pt x="31" y="372"/>
                  </a:cubicBezTo>
                  <a:lnTo>
                    <a:pt x="31" y="372"/>
                  </a:lnTo>
                  <a:lnTo>
                    <a:pt x="31" y="404"/>
                  </a:lnTo>
                  <a:lnTo>
                    <a:pt x="31" y="404"/>
                  </a:lnTo>
                  <a:lnTo>
                    <a:pt x="31" y="404"/>
                  </a:lnTo>
                  <a:cubicBezTo>
                    <a:pt x="61" y="404"/>
                    <a:pt x="61" y="404"/>
                    <a:pt x="61" y="435"/>
                  </a:cubicBezTo>
                  <a:lnTo>
                    <a:pt x="61" y="435"/>
                  </a:lnTo>
                  <a:lnTo>
                    <a:pt x="93" y="465"/>
                  </a:lnTo>
                  <a:cubicBezTo>
                    <a:pt x="93" y="496"/>
                    <a:pt x="93" y="496"/>
                    <a:pt x="61" y="496"/>
                  </a:cubicBezTo>
                  <a:cubicBezTo>
                    <a:pt x="61" y="496"/>
                    <a:pt x="61" y="528"/>
                    <a:pt x="31" y="528"/>
                  </a:cubicBezTo>
                  <a:cubicBezTo>
                    <a:pt x="61" y="528"/>
                    <a:pt x="61" y="528"/>
                    <a:pt x="61" y="528"/>
                  </a:cubicBezTo>
                  <a:lnTo>
                    <a:pt x="93" y="528"/>
                  </a:lnTo>
                  <a:lnTo>
                    <a:pt x="93" y="528"/>
                  </a:lnTo>
                  <a:lnTo>
                    <a:pt x="93" y="528"/>
                  </a:lnTo>
                  <a:lnTo>
                    <a:pt x="93" y="528"/>
                  </a:lnTo>
                  <a:lnTo>
                    <a:pt x="93" y="528"/>
                  </a:lnTo>
                  <a:cubicBezTo>
                    <a:pt x="124" y="528"/>
                    <a:pt x="155" y="528"/>
                    <a:pt x="155" y="528"/>
                  </a:cubicBezTo>
                  <a:lnTo>
                    <a:pt x="155" y="528"/>
                  </a:lnTo>
                  <a:cubicBezTo>
                    <a:pt x="185" y="528"/>
                    <a:pt x="185" y="528"/>
                    <a:pt x="185" y="528"/>
                  </a:cubicBezTo>
                  <a:lnTo>
                    <a:pt x="185" y="528"/>
                  </a:lnTo>
                  <a:cubicBezTo>
                    <a:pt x="185" y="528"/>
                    <a:pt x="185" y="528"/>
                    <a:pt x="217" y="528"/>
                  </a:cubicBezTo>
                  <a:lnTo>
                    <a:pt x="217" y="528"/>
                  </a:lnTo>
                  <a:lnTo>
                    <a:pt x="217" y="528"/>
                  </a:lnTo>
                  <a:lnTo>
                    <a:pt x="217" y="528"/>
                  </a:lnTo>
                  <a:lnTo>
                    <a:pt x="248" y="528"/>
                  </a:lnTo>
                  <a:lnTo>
                    <a:pt x="279" y="528"/>
                  </a:lnTo>
                  <a:lnTo>
                    <a:pt x="279" y="528"/>
                  </a:lnTo>
                  <a:lnTo>
                    <a:pt x="279" y="528"/>
                  </a:lnTo>
                  <a:cubicBezTo>
                    <a:pt x="279" y="496"/>
                    <a:pt x="279" y="496"/>
                    <a:pt x="279" y="496"/>
                  </a:cubicBezTo>
                  <a:cubicBezTo>
                    <a:pt x="279" y="496"/>
                    <a:pt x="279" y="465"/>
                    <a:pt x="309" y="435"/>
                  </a:cubicBezTo>
                  <a:lnTo>
                    <a:pt x="341" y="435"/>
                  </a:lnTo>
                  <a:lnTo>
                    <a:pt x="341" y="435"/>
                  </a:lnTo>
                  <a:lnTo>
                    <a:pt x="341" y="435"/>
                  </a:lnTo>
                  <a:cubicBezTo>
                    <a:pt x="341" y="435"/>
                    <a:pt x="341" y="435"/>
                    <a:pt x="372" y="435"/>
                  </a:cubicBezTo>
                  <a:lnTo>
                    <a:pt x="372" y="435"/>
                  </a:lnTo>
                  <a:cubicBezTo>
                    <a:pt x="372" y="435"/>
                    <a:pt x="372" y="435"/>
                    <a:pt x="372" y="404"/>
                  </a:cubicBezTo>
                  <a:lnTo>
                    <a:pt x="372" y="404"/>
                  </a:lnTo>
                  <a:cubicBezTo>
                    <a:pt x="403" y="404"/>
                    <a:pt x="403" y="372"/>
                    <a:pt x="403" y="372"/>
                  </a:cubicBezTo>
                  <a:cubicBezTo>
                    <a:pt x="433" y="372"/>
                    <a:pt x="433" y="372"/>
                    <a:pt x="433" y="404"/>
                  </a:cubicBezTo>
                  <a:lnTo>
                    <a:pt x="433" y="404"/>
                  </a:lnTo>
                  <a:lnTo>
                    <a:pt x="433" y="404"/>
                  </a:lnTo>
                  <a:lnTo>
                    <a:pt x="433" y="404"/>
                  </a:lnTo>
                  <a:lnTo>
                    <a:pt x="433" y="404"/>
                  </a:lnTo>
                  <a:lnTo>
                    <a:pt x="464" y="404"/>
                  </a:lnTo>
                  <a:lnTo>
                    <a:pt x="464" y="372"/>
                  </a:lnTo>
                  <a:lnTo>
                    <a:pt x="464" y="372"/>
                  </a:lnTo>
                  <a:cubicBezTo>
                    <a:pt x="433" y="372"/>
                    <a:pt x="433" y="372"/>
                    <a:pt x="433" y="372"/>
                  </a:cubicBezTo>
                  <a:cubicBezTo>
                    <a:pt x="433" y="341"/>
                    <a:pt x="464" y="341"/>
                    <a:pt x="464" y="341"/>
                  </a:cubicBezTo>
                  <a:cubicBezTo>
                    <a:pt x="464" y="311"/>
                    <a:pt x="496" y="311"/>
                    <a:pt x="496" y="311"/>
                  </a:cubicBezTo>
                  <a:lnTo>
                    <a:pt x="496" y="311"/>
                  </a:lnTo>
                  <a:lnTo>
                    <a:pt x="496" y="311"/>
                  </a:lnTo>
                  <a:lnTo>
                    <a:pt x="496" y="311"/>
                  </a:lnTo>
                  <a:cubicBezTo>
                    <a:pt x="496" y="280"/>
                    <a:pt x="496" y="280"/>
                    <a:pt x="496" y="280"/>
                  </a:cubicBezTo>
                  <a:lnTo>
                    <a:pt x="496" y="248"/>
                  </a:lnTo>
                  <a:lnTo>
                    <a:pt x="527" y="248"/>
                  </a:lnTo>
                  <a:lnTo>
                    <a:pt x="527" y="248"/>
                  </a:lnTo>
                  <a:lnTo>
                    <a:pt x="527" y="248"/>
                  </a:lnTo>
                  <a:cubicBezTo>
                    <a:pt x="527" y="217"/>
                    <a:pt x="527" y="217"/>
                    <a:pt x="527" y="217"/>
                  </a:cubicBezTo>
                  <a:cubicBezTo>
                    <a:pt x="557" y="217"/>
                    <a:pt x="557" y="187"/>
                    <a:pt x="557" y="187"/>
                  </a:cubicBezTo>
                  <a:cubicBezTo>
                    <a:pt x="557" y="187"/>
                    <a:pt x="557" y="187"/>
                    <a:pt x="589" y="187"/>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2" name="Freeform 69"/>
            <p:cNvSpPr>
              <a:spLocks noChangeArrowheads="1"/>
            </p:cNvSpPr>
            <p:nvPr/>
          </p:nvSpPr>
          <p:spPr bwMode="auto">
            <a:xfrm>
              <a:off x="4784725" y="1612900"/>
              <a:ext cx="234950" cy="155575"/>
            </a:xfrm>
            <a:custGeom>
              <a:avLst/>
              <a:gdLst>
                <a:gd name="T0" fmla="*/ 124 w 652"/>
                <a:gd name="T1" fmla="*/ 0 h 434"/>
                <a:gd name="T2" fmla="*/ 124 w 652"/>
                <a:gd name="T3" fmla="*/ 0 h 434"/>
                <a:gd name="T4" fmla="*/ 0 w 652"/>
                <a:gd name="T5" fmla="*/ 217 h 434"/>
                <a:gd name="T6" fmla="*/ 31 w 652"/>
                <a:gd name="T7" fmla="*/ 217 h 434"/>
                <a:gd name="T8" fmla="*/ 31 w 652"/>
                <a:gd name="T9" fmla="*/ 185 h 434"/>
                <a:gd name="T10" fmla="*/ 61 w 652"/>
                <a:gd name="T11" fmla="*/ 154 h 434"/>
                <a:gd name="T12" fmla="*/ 61 w 652"/>
                <a:gd name="T13" fmla="*/ 154 h 434"/>
                <a:gd name="T14" fmla="*/ 124 w 652"/>
                <a:gd name="T15" fmla="*/ 124 h 434"/>
                <a:gd name="T16" fmla="*/ 155 w 652"/>
                <a:gd name="T17" fmla="*/ 124 h 434"/>
                <a:gd name="T18" fmla="*/ 185 w 652"/>
                <a:gd name="T19" fmla="*/ 124 h 434"/>
                <a:gd name="T20" fmla="*/ 185 w 652"/>
                <a:gd name="T21" fmla="*/ 154 h 434"/>
                <a:gd name="T22" fmla="*/ 217 w 652"/>
                <a:gd name="T23" fmla="*/ 154 h 434"/>
                <a:gd name="T24" fmla="*/ 248 w 652"/>
                <a:gd name="T25" fmla="*/ 185 h 434"/>
                <a:gd name="T26" fmla="*/ 248 w 652"/>
                <a:gd name="T27" fmla="*/ 217 h 434"/>
                <a:gd name="T28" fmla="*/ 248 w 652"/>
                <a:gd name="T29" fmla="*/ 217 h 434"/>
                <a:gd name="T30" fmla="*/ 279 w 652"/>
                <a:gd name="T31" fmla="*/ 217 h 434"/>
                <a:gd name="T32" fmla="*/ 309 w 652"/>
                <a:gd name="T33" fmla="*/ 217 h 434"/>
                <a:gd name="T34" fmla="*/ 341 w 652"/>
                <a:gd name="T35" fmla="*/ 248 h 434"/>
                <a:gd name="T36" fmla="*/ 341 w 652"/>
                <a:gd name="T37" fmla="*/ 278 h 434"/>
                <a:gd name="T38" fmla="*/ 372 w 652"/>
                <a:gd name="T39" fmla="*/ 309 h 434"/>
                <a:gd name="T40" fmla="*/ 372 w 652"/>
                <a:gd name="T41" fmla="*/ 309 h 434"/>
                <a:gd name="T42" fmla="*/ 403 w 652"/>
                <a:gd name="T43" fmla="*/ 309 h 434"/>
                <a:gd name="T44" fmla="*/ 433 w 652"/>
                <a:gd name="T45" fmla="*/ 372 h 434"/>
                <a:gd name="T46" fmla="*/ 465 w 652"/>
                <a:gd name="T47" fmla="*/ 372 h 434"/>
                <a:gd name="T48" fmla="*/ 527 w 652"/>
                <a:gd name="T49" fmla="*/ 402 h 434"/>
                <a:gd name="T50" fmla="*/ 589 w 652"/>
                <a:gd name="T51" fmla="*/ 402 h 434"/>
                <a:gd name="T52" fmla="*/ 589 w 652"/>
                <a:gd name="T53" fmla="*/ 402 h 434"/>
                <a:gd name="T54" fmla="*/ 589 w 652"/>
                <a:gd name="T55" fmla="*/ 402 h 434"/>
                <a:gd name="T56" fmla="*/ 589 w 652"/>
                <a:gd name="T57" fmla="*/ 372 h 434"/>
                <a:gd name="T58" fmla="*/ 589 w 652"/>
                <a:gd name="T59" fmla="*/ 341 h 434"/>
                <a:gd name="T60" fmla="*/ 620 w 652"/>
                <a:gd name="T61" fmla="*/ 309 h 434"/>
                <a:gd name="T62" fmla="*/ 620 w 652"/>
                <a:gd name="T63" fmla="*/ 309 h 434"/>
                <a:gd name="T64" fmla="*/ 651 w 652"/>
                <a:gd name="T65" fmla="*/ 309 h 434"/>
                <a:gd name="T66" fmla="*/ 651 w 652"/>
                <a:gd name="T67" fmla="*/ 309 h 434"/>
                <a:gd name="T68" fmla="*/ 620 w 652"/>
                <a:gd name="T69" fmla="*/ 278 h 434"/>
                <a:gd name="T70" fmla="*/ 620 w 652"/>
                <a:gd name="T71" fmla="*/ 278 h 434"/>
                <a:gd name="T72" fmla="*/ 620 w 652"/>
                <a:gd name="T73" fmla="*/ 278 h 434"/>
                <a:gd name="T74" fmla="*/ 589 w 652"/>
                <a:gd name="T75" fmla="*/ 278 h 434"/>
                <a:gd name="T76" fmla="*/ 557 w 652"/>
                <a:gd name="T77" fmla="*/ 248 h 434"/>
                <a:gd name="T78" fmla="*/ 557 w 652"/>
                <a:gd name="T79" fmla="*/ 248 h 434"/>
                <a:gd name="T80" fmla="*/ 496 w 652"/>
                <a:gd name="T81" fmla="*/ 154 h 434"/>
                <a:gd name="T82" fmla="*/ 496 w 652"/>
                <a:gd name="T83" fmla="*/ 124 h 434"/>
                <a:gd name="T84" fmla="*/ 496 w 652"/>
                <a:gd name="T85" fmla="*/ 124 h 434"/>
                <a:gd name="T86" fmla="*/ 465 w 652"/>
                <a:gd name="T87" fmla="*/ 124 h 434"/>
                <a:gd name="T88" fmla="*/ 433 w 652"/>
                <a:gd name="T89" fmla="*/ 124 h 434"/>
                <a:gd name="T90" fmla="*/ 372 w 652"/>
                <a:gd name="T91" fmla="*/ 124 h 434"/>
                <a:gd name="T92" fmla="*/ 341 w 652"/>
                <a:gd name="T93" fmla="*/ 124 h 434"/>
                <a:gd name="T94" fmla="*/ 309 w 652"/>
                <a:gd name="T95" fmla="*/ 124 h 434"/>
                <a:gd name="T96" fmla="*/ 248 w 652"/>
                <a:gd name="T97" fmla="*/ 61 h 434"/>
                <a:gd name="T98" fmla="*/ 248 w 652"/>
                <a:gd name="T99" fmla="*/ 61 h 434"/>
                <a:gd name="T100" fmla="*/ 185 w 652"/>
                <a:gd name="T101" fmla="*/ 93 h 434"/>
                <a:gd name="T102" fmla="*/ 155 w 652"/>
                <a:gd name="T103" fmla="*/ 61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52" h="434">
                  <a:moveTo>
                    <a:pt x="124" y="0"/>
                  </a:moveTo>
                  <a:lnTo>
                    <a:pt x="124" y="0"/>
                  </a:lnTo>
                  <a:lnTo>
                    <a:pt x="124" y="0"/>
                  </a:lnTo>
                  <a:lnTo>
                    <a:pt x="124" y="0"/>
                  </a:lnTo>
                  <a:cubicBezTo>
                    <a:pt x="0" y="31"/>
                    <a:pt x="0" y="31"/>
                    <a:pt x="0" y="31"/>
                  </a:cubicBezTo>
                  <a:cubicBezTo>
                    <a:pt x="0" y="217"/>
                    <a:pt x="0" y="217"/>
                    <a:pt x="0" y="217"/>
                  </a:cubicBezTo>
                  <a:lnTo>
                    <a:pt x="0" y="217"/>
                  </a:lnTo>
                  <a:cubicBezTo>
                    <a:pt x="31" y="217"/>
                    <a:pt x="31" y="217"/>
                    <a:pt x="31" y="217"/>
                  </a:cubicBezTo>
                  <a:lnTo>
                    <a:pt x="31" y="217"/>
                  </a:lnTo>
                  <a:cubicBezTo>
                    <a:pt x="31" y="185"/>
                    <a:pt x="31" y="185"/>
                    <a:pt x="31" y="185"/>
                  </a:cubicBezTo>
                  <a:cubicBezTo>
                    <a:pt x="31" y="154"/>
                    <a:pt x="61" y="154"/>
                    <a:pt x="61" y="154"/>
                  </a:cubicBezTo>
                  <a:lnTo>
                    <a:pt x="61" y="154"/>
                  </a:lnTo>
                  <a:lnTo>
                    <a:pt x="61" y="154"/>
                  </a:lnTo>
                  <a:lnTo>
                    <a:pt x="61" y="154"/>
                  </a:lnTo>
                  <a:lnTo>
                    <a:pt x="61" y="154"/>
                  </a:lnTo>
                  <a:cubicBezTo>
                    <a:pt x="93" y="124"/>
                    <a:pt x="93" y="124"/>
                    <a:pt x="124" y="124"/>
                  </a:cubicBezTo>
                  <a:lnTo>
                    <a:pt x="124" y="124"/>
                  </a:lnTo>
                  <a:lnTo>
                    <a:pt x="155" y="124"/>
                  </a:lnTo>
                  <a:lnTo>
                    <a:pt x="185" y="124"/>
                  </a:lnTo>
                  <a:lnTo>
                    <a:pt x="185" y="124"/>
                  </a:lnTo>
                  <a:cubicBezTo>
                    <a:pt x="185" y="124"/>
                    <a:pt x="185" y="124"/>
                    <a:pt x="185" y="154"/>
                  </a:cubicBezTo>
                  <a:lnTo>
                    <a:pt x="185" y="154"/>
                  </a:lnTo>
                  <a:lnTo>
                    <a:pt x="185" y="154"/>
                  </a:lnTo>
                  <a:cubicBezTo>
                    <a:pt x="217" y="154"/>
                    <a:pt x="217" y="154"/>
                    <a:pt x="217" y="154"/>
                  </a:cubicBezTo>
                  <a:lnTo>
                    <a:pt x="217" y="154"/>
                  </a:lnTo>
                  <a:cubicBezTo>
                    <a:pt x="248" y="185"/>
                    <a:pt x="248" y="185"/>
                    <a:pt x="248" y="185"/>
                  </a:cubicBezTo>
                  <a:lnTo>
                    <a:pt x="248" y="185"/>
                  </a:lnTo>
                  <a:cubicBezTo>
                    <a:pt x="248" y="217"/>
                    <a:pt x="248" y="217"/>
                    <a:pt x="248" y="217"/>
                  </a:cubicBezTo>
                  <a:lnTo>
                    <a:pt x="248" y="217"/>
                  </a:lnTo>
                  <a:lnTo>
                    <a:pt x="248" y="217"/>
                  </a:lnTo>
                  <a:cubicBezTo>
                    <a:pt x="248" y="217"/>
                    <a:pt x="248" y="217"/>
                    <a:pt x="279" y="217"/>
                  </a:cubicBezTo>
                  <a:lnTo>
                    <a:pt x="279" y="217"/>
                  </a:lnTo>
                  <a:lnTo>
                    <a:pt x="279" y="217"/>
                  </a:lnTo>
                  <a:lnTo>
                    <a:pt x="309" y="217"/>
                  </a:lnTo>
                  <a:lnTo>
                    <a:pt x="341" y="248"/>
                  </a:lnTo>
                  <a:lnTo>
                    <a:pt x="341" y="248"/>
                  </a:lnTo>
                  <a:lnTo>
                    <a:pt x="341" y="248"/>
                  </a:lnTo>
                  <a:lnTo>
                    <a:pt x="341" y="278"/>
                  </a:lnTo>
                  <a:cubicBezTo>
                    <a:pt x="372" y="278"/>
                    <a:pt x="372" y="309"/>
                    <a:pt x="372" y="309"/>
                  </a:cubicBezTo>
                  <a:lnTo>
                    <a:pt x="372" y="309"/>
                  </a:lnTo>
                  <a:lnTo>
                    <a:pt x="372" y="309"/>
                  </a:lnTo>
                  <a:lnTo>
                    <a:pt x="372" y="309"/>
                  </a:lnTo>
                  <a:lnTo>
                    <a:pt x="372" y="309"/>
                  </a:lnTo>
                  <a:lnTo>
                    <a:pt x="403" y="309"/>
                  </a:lnTo>
                  <a:cubicBezTo>
                    <a:pt x="403" y="341"/>
                    <a:pt x="433" y="341"/>
                    <a:pt x="433" y="341"/>
                  </a:cubicBezTo>
                  <a:cubicBezTo>
                    <a:pt x="433" y="372"/>
                    <a:pt x="433" y="372"/>
                    <a:pt x="433" y="372"/>
                  </a:cubicBezTo>
                  <a:cubicBezTo>
                    <a:pt x="433" y="372"/>
                    <a:pt x="433" y="372"/>
                    <a:pt x="465" y="372"/>
                  </a:cubicBezTo>
                  <a:lnTo>
                    <a:pt x="465" y="372"/>
                  </a:lnTo>
                  <a:lnTo>
                    <a:pt x="496" y="372"/>
                  </a:lnTo>
                  <a:cubicBezTo>
                    <a:pt x="527" y="402"/>
                    <a:pt x="527" y="402"/>
                    <a:pt x="527" y="402"/>
                  </a:cubicBezTo>
                  <a:lnTo>
                    <a:pt x="589" y="402"/>
                  </a:lnTo>
                  <a:lnTo>
                    <a:pt x="589" y="402"/>
                  </a:lnTo>
                  <a:cubicBezTo>
                    <a:pt x="620" y="433"/>
                    <a:pt x="620" y="433"/>
                    <a:pt x="620" y="433"/>
                  </a:cubicBezTo>
                  <a:cubicBezTo>
                    <a:pt x="589" y="402"/>
                    <a:pt x="589" y="402"/>
                    <a:pt x="589" y="402"/>
                  </a:cubicBezTo>
                  <a:lnTo>
                    <a:pt x="589" y="402"/>
                  </a:lnTo>
                  <a:lnTo>
                    <a:pt x="589" y="402"/>
                  </a:lnTo>
                  <a:lnTo>
                    <a:pt x="589" y="402"/>
                  </a:lnTo>
                  <a:lnTo>
                    <a:pt x="589" y="372"/>
                  </a:lnTo>
                  <a:cubicBezTo>
                    <a:pt x="589" y="372"/>
                    <a:pt x="589" y="372"/>
                    <a:pt x="589" y="341"/>
                  </a:cubicBezTo>
                  <a:lnTo>
                    <a:pt x="589" y="341"/>
                  </a:lnTo>
                  <a:lnTo>
                    <a:pt x="589" y="341"/>
                  </a:lnTo>
                  <a:cubicBezTo>
                    <a:pt x="620" y="309"/>
                    <a:pt x="620" y="309"/>
                    <a:pt x="620" y="309"/>
                  </a:cubicBezTo>
                  <a:lnTo>
                    <a:pt x="620" y="309"/>
                  </a:lnTo>
                  <a:lnTo>
                    <a:pt x="620" y="309"/>
                  </a:lnTo>
                  <a:cubicBezTo>
                    <a:pt x="620" y="309"/>
                    <a:pt x="620" y="309"/>
                    <a:pt x="651" y="309"/>
                  </a:cubicBezTo>
                  <a:lnTo>
                    <a:pt x="651" y="309"/>
                  </a:lnTo>
                  <a:lnTo>
                    <a:pt x="651" y="309"/>
                  </a:lnTo>
                  <a:lnTo>
                    <a:pt x="651" y="309"/>
                  </a:lnTo>
                  <a:cubicBezTo>
                    <a:pt x="651" y="309"/>
                    <a:pt x="651" y="278"/>
                    <a:pt x="620" y="278"/>
                  </a:cubicBezTo>
                  <a:lnTo>
                    <a:pt x="620" y="278"/>
                  </a:lnTo>
                  <a:lnTo>
                    <a:pt x="620" y="278"/>
                  </a:lnTo>
                  <a:lnTo>
                    <a:pt x="620" y="278"/>
                  </a:lnTo>
                  <a:lnTo>
                    <a:pt x="620" y="278"/>
                  </a:lnTo>
                  <a:lnTo>
                    <a:pt x="620" y="278"/>
                  </a:lnTo>
                  <a:lnTo>
                    <a:pt x="620" y="278"/>
                  </a:lnTo>
                  <a:lnTo>
                    <a:pt x="589" y="278"/>
                  </a:lnTo>
                  <a:lnTo>
                    <a:pt x="589" y="278"/>
                  </a:lnTo>
                  <a:cubicBezTo>
                    <a:pt x="589" y="278"/>
                    <a:pt x="557" y="278"/>
                    <a:pt x="557" y="248"/>
                  </a:cubicBezTo>
                  <a:lnTo>
                    <a:pt x="557" y="248"/>
                  </a:lnTo>
                  <a:lnTo>
                    <a:pt x="557" y="248"/>
                  </a:lnTo>
                  <a:lnTo>
                    <a:pt x="557" y="217"/>
                  </a:lnTo>
                  <a:cubicBezTo>
                    <a:pt x="527" y="217"/>
                    <a:pt x="496" y="185"/>
                    <a:pt x="496" y="154"/>
                  </a:cubicBezTo>
                  <a:lnTo>
                    <a:pt x="496" y="154"/>
                  </a:lnTo>
                  <a:lnTo>
                    <a:pt x="496" y="124"/>
                  </a:lnTo>
                  <a:lnTo>
                    <a:pt x="496" y="124"/>
                  </a:lnTo>
                  <a:lnTo>
                    <a:pt x="496" y="124"/>
                  </a:lnTo>
                  <a:lnTo>
                    <a:pt x="465" y="124"/>
                  </a:lnTo>
                  <a:lnTo>
                    <a:pt x="465" y="124"/>
                  </a:lnTo>
                  <a:lnTo>
                    <a:pt x="465" y="124"/>
                  </a:lnTo>
                  <a:cubicBezTo>
                    <a:pt x="433" y="124"/>
                    <a:pt x="433" y="124"/>
                    <a:pt x="433" y="124"/>
                  </a:cubicBezTo>
                  <a:lnTo>
                    <a:pt x="433" y="124"/>
                  </a:lnTo>
                  <a:cubicBezTo>
                    <a:pt x="403" y="124"/>
                    <a:pt x="403" y="124"/>
                    <a:pt x="372" y="124"/>
                  </a:cubicBezTo>
                  <a:lnTo>
                    <a:pt x="372" y="124"/>
                  </a:lnTo>
                  <a:lnTo>
                    <a:pt x="341" y="124"/>
                  </a:lnTo>
                  <a:cubicBezTo>
                    <a:pt x="341" y="124"/>
                    <a:pt x="341" y="124"/>
                    <a:pt x="309" y="124"/>
                  </a:cubicBezTo>
                  <a:lnTo>
                    <a:pt x="309" y="124"/>
                  </a:lnTo>
                  <a:cubicBezTo>
                    <a:pt x="279" y="93"/>
                    <a:pt x="279" y="93"/>
                    <a:pt x="248" y="93"/>
                  </a:cubicBezTo>
                  <a:cubicBezTo>
                    <a:pt x="248" y="61"/>
                    <a:pt x="248" y="61"/>
                    <a:pt x="248" y="61"/>
                  </a:cubicBezTo>
                  <a:lnTo>
                    <a:pt x="248" y="61"/>
                  </a:lnTo>
                  <a:lnTo>
                    <a:pt x="248" y="61"/>
                  </a:lnTo>
                  <a:cubicBezTo>
                    <a:pt x="248" y="93"/>
                    <a:pt x="217" y="93"/>
                    <a:pt x="217" y="93"/>
                  </a:cubicBezTo>
                  <a:cubicBezTo>
                    <a:pt x="185" y="93"/>
                    <a:pt x="185" y="93"/>
                    <a:pt x="185" y="93"/>
                  </a:cubicBezTo>
                  <a:lnTo>
                    <a:pt x="185" y="93"/>
                  </a:lnTo>
                  <a:cubicBezTo>
                    <a:pt x="155" y="61"/>
                    <a:pt x="155" y="61"/>
                    <a:pt x="155" y="61"/>
                  </a:cubicBezTo>
                  <a:cubicBezTo>
                    <a:pt x="155" y="61"/>
                    <a:pt x="124" y="61"/>
                    <a:pt x="124"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3" name="Freeform 70"/>
            <p:cNvSpPr>
              <a:spLocks noChangeArrowheads="1"/>
            </p:cNvSpPr>
            <p:nvPr/>
          </p:nvSpPr>
          <p:spPr bwMode="auto">
            <a:xfrm>
              <a:off x="5064125" y="1701800"/>
              <a:ext cx="33338" cy="11113"/>
            </a:xfrm>
            <a:custGeom>
              <a:avLst/>
              <a:gdLst>
                <a:gd name="T0" fmla="*/ 30 w 94"/>
                <a:gd name="T1" fmla="*/ 30 h 31"/>
                <a:gd name="T2" fmla="*/ 30 w 94"/>
                <a:gd name="T3" fmla="*/ 30 h 31"/>
                <a:gd name="T4" fmla="*/ 30 w 94"/>
                <a:gd name="T5" fmla="*/ 30 h 31"/>
                <a:gd name="T6" fmla="*/ 62 w 94"/>
                <a:gd name="T7" fmla="*/ 30 h 31"/>
                <a:gd name="T8" fmla="*/ 62 w 94"/>
                <a:gd name="T9" fmla="*/ 30 h 31"/>
                <a:gd name="T10" fmla="*/ 62 w 94"/>
                <a:gd name="T11" fmla="*/ 30 h 31"/>
                <a:gd name="T12" fmla="*/ 62 w 94"/>
                <a:gd name="T13" fmla="*/ 30 h 31"/>
                <a:gd name="T14" fmla="*/ 93 w 94"/>
                <a:gd name="T15" fmla="*/ 30 h 31"/>
                <a:gd name="T16" fmla="*/ 62 w 94"/>
                <a:gd name="T17" fmla="*/ 0 h 31"/>
                <a:gd name="T18" fmla="*/ 62 w 94"/>
                <a:gd name="T19" fmla="*/ 30 h 31"/>
                <a:gd name="T20" fmla="*/ 30 w 94"/>
                <a:gd name="T21" fmla="*/ 30 h 31"/>
                <a:gd name="T22" fmla="*/ 30 w 94"/>
                <a:gd name="T23" fmla="*/ 30 h 31"/>
                <a:gd name="T24" fmla="*/ 30 w 94"/>
                <a:gd name="T25" fmla="*/ 30 h 31"/>
                <a:gd name="T26" fmla="*/ 30 w 94"/>
                <a:gd name="T27" fmla="*/ 30 h 31"/>
                <a:gd name="T28" fmla="*/ 30 w 94"/>
                <a:gd name="T29" fmla="*/ 30 h 31"/>
                <a:gd name="T30" fmla="*/ 0 w 94"/>
                <a:gd name="T31" fmla="*/ 30 h 31"/>
                <a:gd name="T32" fmla="*/ 30 w 94"/>
                <a:gd name="T33" fmla="*/ 30 h 31"/>
                <a:gd name="T34" fmla="*/ 0 w 94"/>
                <a:gd name="T35" fmla="*/ 30 h 31"/>
                <a:gd name="T36" fmla="*/ 0 w 94"/>
                <a:gd name="T37" fmla="*/ 30 h 31"/>
                <a:gd name="T38" fmla="*/ 30 w 94"/>
                <a:gd name="T39"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31">
                  <a:moveTo>
                    <a:pt x="30" y="30"/>
                  </a:moveTo>
                  <a:lnTo>
                    <a:pt x="30" y="30"/>
                  </a:lnTo>
                  <a:lnTo>
                    <a:pt x="30" y="30"/>
                  </a:lnTo>
                  <a:lnTo>
                    <a:pt x="62" y="30"/>
                  </a:lnTo>
                  <a:lnTo>
                    <a:pt x="62" y="30"/>
                  </a:lnTo>
                  <a:lnTo>
                    <a:pt x="62" y="30"/>
                  </a:lnTo>
                  <a:lnTo>
                    <a:pt x="62" y="30"/>
                  </a:lnTo>
                  <a:cubicBezTo>
                    <a:pt x="93" y="30"/>
                    <a:pt x="93" y="30"/>
                    <a:pt x="93" y="30"/>
                  </a:cubicBezTo>
                  <a:cubicBezTo>
                    <a:pt x="93" y="0"/>
                    <a:pt x="93" y="0"/>
                    <a:pt x="62" y="0"/>
                  </a:cubicBezTo>
                  <a:cubicBezTo>
                    <a:pt x="62" y="0"/>
                    <a:pt x="62" y="0"/>
                    <a:pt x="62" y="30"/>
                  </a:cubicBezTo>
                  <a:cubicBezTo>
                    <a:pt x="62" y="30"/>
                    <a:pt x="62" y="30"/>
                    <a:pt x="30" y="30"/>
                  </a:cubicBezTo>
                  <a:lnTo>
                    <a:pt x="30" y="30"/>
                  </a:lnTo>
                  <a:lnTo>
                    <a:pt x="30" y="30"/>
                  </a:lnTo>
                  <a:lnTo>
                    <a:pt x="30" y="30"/>
                  </a:lnTo>
                  <a:lnTo>
                    <a:pt x="30" y="30"/>
                  </a:lnTo>
                  <a:cubicBezTo>
                    <a:pt x="0" y="30"/>
                    <a:pt x="0" y="30"/>
                    <a:pt x="0" y="30"/>
                  </a:cubicBezTo>
                  <a:cubicBezTo>
                    <a:pt x="30" y="30"/>
                    <a:pt x="30" y="30"/>
                    <a:pt x="30" y="30"/>
                  </a:cubicBezTo>
                  <a:cubicBezTo>
                    <a:pt x="0" y="30"/>
                    <a:pt x="0" y="30"/>
                    <a:pt x="0" y="30"/>
                  </a:cubicBezTo>
                  <a:lnTo>
                    <a:pt x="0" y="30"/>
                  </a:lnTo>
                  <a:lnTo>
                    <a:pt x="30" y="3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4" name="Freeform 71"/>
            <p:cNvSpPr>
              <a:spLocks noChangeArrowheads="1"/>
            </p:cNvSpPr>
            <p:nvPr/>
          </p:nvSpPr>
          <p:spPr bwMode="auto">
            <a:xfrm>
              <a:off x="5040313" y="1701800"/>
              <a:ext cx="23812" cy="11113"/>
            </a:xfrm>
            <a:custGeom>
              <a:avLst/>
              <a:gdLst>
                <a:gd name="T0" fmla="*/ 0 w 64"/>
                <a:gd name="T1" fmla="*/ 30 h 31"/>
                <a:gd name="T2" fmla="*/ 0 w 64"/>
                <a:gd name="T3" fmla="*/ 30 h 31"/>
                <a:gd name="T4" fmla="*/ 32 w 64"/>
                <a:gd name="T5" fmla="*/ 30 h 31"/>
                <a:gd name="T6" fmla="*/ 32 w 64"/>
                <a:gd name="T7" fmla="*/ 30 h 31"/>
                <a:gd name="T8" fmla="*/ 32 w 64"/>
                <a:gd name="T9" fmla="*/ 30 h 31"/>
                <a:gd name="T10" fmla="*/ 32 w 64"/>
                <a:gd name="T11" fmla="*/ 30 h 31"/>
                <a:gd name="T12" fmla="*/ 32 w 64"/>
                <a:gd name="T13" fmla="*/ 30 h 31"/>
                <a:gd name="T14" fmla="*/ 32 w 64"/>
                <a:gd name="T15" fmla="*/ 30 h 31"/>
                <a:gd name="T16" fmla="*/ 32 w 64"/>
                <a:gd name="T17" fmla="*/ 30 h 31"/>
                <a:gd name="T18" fmla="*/ 63 w 64"/>
                <a:gd name="T19" fmla="*/ 30 h 31"/>
                <a:gd name="T20" fmla="*/ 63 w 64"/>
                <a:gd name="T21" fmla="*/ 0 h 31"/>
                <a:gd name="T22" fmla="*/ 63 w 64"/>
                <a:gd name="T23" fmla="*/ 0 h 31"/>
                <a:gd name="T24" fmla="*/ 0 w 64"/>
                <a:gd name="T25" fmla="*/ 0 h 31"/>
                <a:gd name="T26" fmla="*/ 0 w 64"/>
                <a:gd name="T27" fmla="*/ 0 h 31"/>
                <a:gd name="T28" fmla="*/ 0 w 64"/>
                <a:gd name="T29" fmla="*/ 0 h 31"/>
                <a:gd name="T30" fmla="*/ 0 w 64"/>
                <a:gd name="T3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31">
                  <a:moveTo>
                    <a:pt x="0" y="30"/>
                  </a:moveTo>
                  <a:lnTo>
                    <a:pt x="0" y="30"/>
                  </a:lnTo>
                  <a:cubicBezTo>
                    <a:pt x="0" y="30"/>
                    <a:pt x="0" y="30"/>
                    <a:pt x="32" y="30"/>
                  </a:cubicBezTo>
                  <a:lnTo>
                    <a:pt x="32" y="30"/>
                  </a:lnTo>
                  <a:lnTo>
                    <a:pt x="32" y="30"/>
                  </a:lnTo>
                  <a:lnTo>
                    <a:pt x="32" y="30"/>
                  </a:lnTo>
                  <a:lnTo>
                    <a:pt x="32" y="30"/>
                  </a:lnTo>
                  <a:lnTo>
                    <a:pt x="32" y="30"/>
                  </a:lnTo>
                  <a:lnTo>
                    <a:pt x="32" y="30"/>
                  </a:lnTo>
                  <a:cubicBezTo>
                    <a:pt x="63" y="30"/>
                    <a:pt x="63" y="30"/>
                    <a:pt x="63" y="30"/>
                  </a:cubicBezTo>
                  <a:cubicBezTo>
                    <a:pt x="63" y="0"/>
                    <a:pt x="63" y="0"/>
                    <a:pt x="63" y="0"/>
                  </a:cubicBezTo>
                  <a:lnTo>
                    <a:pt x="63" y="0"/>
                  </a:lnTo>
                  <a:cubicBezTo>
                    <a:pt x="32" y="0"/>
                    <a:pt x="32" y="0"/>
                    <a:pt x="0" y="0"/>
                  </a:cubicBezTo>
                  <a:lnTo>
                    <a:pt x="0" y="0"/>
                  </a:lnTo>
                  <a:lnTo>
                    <a:pt x="0" y="0"/>
                  </a:lnTo>
                  <a:cubicBezTo>
                    <a:pt x="0" y="30"/>
                    <a:pt x="0" y="30"/>
                    <a:pt x="0" y="3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5" name="Freeform 72"/>
            <p:cNvSpPr>
              <a:spLocks noChangeArrowheads="1"/>
            </p:cNvSpPr>
            <p:nvPr/>
          </p:nvSpPr>
          <p:spPr bwMode="auto">
            <a:xfrm>
              <a:off x="5097463" y="1747838"/>
              <a:ext cx="55562" cy="44450"/>
            </a:xfrm>
            <a:custGeom>
              <a:avLst/>
              <a:gdLst>
                <a:gd name="T0" fmla="*/ 0 w 155"/>
                <a:gd name="T1" fmla="*/ 93 h 125"/>
                <a:gd name="T2" fmla="*/ 0 w 155"/>
                <a:gd name="T3" fmla="*/ 93 h 125"/>
                <a:gd name="T4" fmla="*/ 0 w 155"/>
                <a:gd name="T5" fmla="*/ 124 h 125"/>
                <a:gd name="T6" fmla="*/ 0 w 155"/>
                <a:gd name="T7" fmla="*/ 124 h 125"/>
                <a:gd name="T8" fmla="*/ 0 w 155"/>
                <a:gd name="T9" fmla="*/ 124 h 125"/>
                <a:gd name="T10" fmla="*/ 0 w 155"/>
                <a:gd name="T11" fmla="*/ 124 h 125"/>
                <a:gd name="T12" fmla="*/ 0 w 155"/>
                <a:gd name="T13" fmla="*/ 124 h 125"/>
                <a:gd name="T14" fmla="*/ 30 w 155"/>
                <a:gd name="T15" fmla="*/ 124 h 125"/>
                <a:gd name="T16" fmla="*/ 30 w 155"/>
                <a:gd name="T17" fmla="*/ 124 h 125"/>
                <a:gd name="T18" fmla="*/ 30 w 155"/>
                <a:gd name="T19" fmla="*/ 124 h 125"/>
                <a:gd name="T20" fmla="*/ 30 w 155"/>
                <a:gd name="T21" fmla="*/ 124 h 125"/>
                <a:gd name="T22" fmla="*/ 61 w 155"/>
                <a:gd name="T23" fmla="*/ 124 h 125"/>
                <a:gd name="T24" fmla="*/ 61 w 155"/>
                <a:gd name="T25" fmla="*/ 124 h 125"/>
                <a:gd name="T26" fmla="*/ 61 w 155"/>
                <a:gd name="T27" fmla="*/ 124 h 125"/>
                <a:gd name="T28" fmla="*/ 61 w 155"/>
                <a:gd name="T29" fmla="*/ 124 h 125"/>
                <a:gd name="T30" fmla="*/ 61 w 155"/>
                <a:gd name="T31" fmla="*/ 124 h 125"/>
                <a:gd name="T32" fmla="*/ 93 w 155"/>
                <a:gd name="T33" fmla="*/ 124 h 125"/>
                <a:gd name="T34" fmla="*/ 93 w 155"/>
                <a:gd name="T35" fmla="*/ 124 h 125"/>
                <a:gd name="T36" fmla="*/ 124 w 155"/>
                <a:gd name="T37" fmla="*/ 124 h 125"/>
                <a:gd name="T38" fmla="*/ 124 w 155"/>
                <a:gd name="T39" fmla="*/ 124 h 125"/>
                <a:gd name="T40" fmla="*/ 124 w 155"/>
                <a:gd name="T41" fmla="*/ 93 h 125"/>
                <a:gd name="T42" fmla="*/ 124 w 155"/>
                <a:gd name="T43" fmla="*/ 93 h 125"/>
                <a:gd name="T44" fmla="*/ 154 w 155"/>
                <a:gd name="T45" fmla="*/ 93 h 125"/>
                <a:gd name="T46" fmla="*/ 154 w 155"/>
                <a:gd name="T47" fmla="*/ 93 h 125"/>
                <a:gd name="T48" fmla="*/ 154 w 155"/>
                <a:gd name="T49" fmla="*/ 61 h 125"/>
                <a:gd name="T50" fmla="*/ 154 w 155"/>
                <a:gd name="T51" fmla="*/ 61 h 125"/>
                <a:gd name="T52" fmla="*/ 154 w 155"/>
                <a:gd name="T53" fmla="*/ 61 h 125"/>
                <a:gd name="T54" fmla="*/ 154 w 155"/>
                <a:gd name="T55" fmla="*/ 61 h 125"/>
                <a:gd name="T56" fmla="*/ 124 w 155"/>
                <a:gd name="T57" fmla="*/ 61 h 125"/>
                <a:gd name="T58" fmla="*/ 124 w 155"/>
                <a:gd name="T59" fmla="*/ 61 h 125"/>
                <a:gd name="T60" fmla="*/ 124 w 155"/>
                <a:gd name="T61" fmla="*/ 61 h 125"/>
                <a:gd name="T62" fmla="*/ 124 w 155"/>
                <a:gd name="T63" fmla="*/ 61 h 125"/>
                <a:gd name="T64" fmla="*/ 93 w 155"/>
                <a:gd name="T65" fmla="*/ 30 h 125"/>
                <a:gd name="T66" fmla="*/ 93 w 155"/>
                <a:gd name="T67" fmla="*/ 30 h 125"/>
                <a:gd name="T68" fmla="*/ 61 w 155"/>
                <a:gd name="T69" fmla="*/ 30 h 125"/>
                <a:gd name="T70" fmla="*/ 61 w 155"/>
                <a:gd name="T71" fmla="*/ 30 h 125"/>
                <a:gd name="T72" fmla="*/ 61 w 155"/>
                <a:gd name="T73" fmla="*/ 30 h 125"/>
                <a:gd name="T74" fmla="*/ 30 w 155"/>
                <a:gd name="T75" fmla="*/ 0 h 125"/>
                <a:gd name="T76" fmla="*/ 30 w 155"/>
                <a:gd name="T77" fmla="*/ 0 h 125"/>
                <a:gd name="T78" fmla="*/ 30 w 155"/>
                <a:gd name="T79" fmla="*/ 0 h 125"/>
                <a:gd name="T80" fmla="*/ 30 w 155"/>
                <a:gd name="T81" fmla="*/ 0 h 125"/>
                <a:gd name="T82" fmla="*/ 30 w 155"/>
                <a:gd name="T83" fmla="*/ 0 h 125"/>
                <a:gd name="T84" fmla="*/ 0 w 155"/>
                <a:gd name="T85" fmla="*/ 30 h 125"/>
                <a:gd name="T86" fmla="*/ 0 w 155"/>
                <a:gd name="T87" fmla="*/ 61 h 125"/>
                <a:gd name="T88" fmla="*/ 0 w 155"/>
                <a:gd name="T89" fmla="*/ 61 h 125"/>
                <a:gd name="T90" fmla="*/ 0 w 155"/>
                <a:gd name="T91" fmla="*/ 61 h 125"/>
                <a:gd name="T92" fmla="*/ 0 w 155"/>
                <a:gd name="T93" fmla="*/ 61 h 125"/>
                <a:gd name="T94" fmla="*/ 0 w 155"/>
                <a:gd name="T9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5" h="125">
                  <a:moveTo>
                    <a:pt x="0" y="93"/>
                  </a:moveTo>
                  <a:lnTo>
                    <a:pt x="0" y="93"/>
                  </a:lnTo>
                  <a:cubicBezTo>
                    <a:pt x="0" y="124"/>
                    <a:pt x="0" y="124"/>
                    <a:pt x="0" y="124"/>
                  </a:cubicBezTo>
                  <a:lnTo>
                    <a:pt x="0" y="124"/>
                  </a:lnTo>
                  <a:lnTo>
                    <a:pt x="0" y="124"/>
                  </a:lnTo>
                  <a:lnTo>
                    <a:pt x="0" y="124"/>
                  </a:lnTo>
                  <a:lnTo>
                    <a:pt x="0" y="124"/>
                  </a:lnTo>
                  <a:cubicBezTo>
                    <a:pt x="0" y="124"/>
                    <a:pt x="0" y="124"/>
                    <a:pt x="30" y="124"/>
                  </a:cubicBezTo>
                  <a:lnTo>
                    <a:pt x="30" y="124"/>
                  </a:lnTo>
                  <a:lnTo>
                    <a:pt x="30" y="124"/>
                  </a:lnTo>
                  <a:lnTo>
                    <a:pt x="30" y="124"/>
                  </a:lnTo>
                  <a:lnTo>
                    <a:pt x="61" y="124"/>
                  </a:lnTo>
                  <a:lnTo>
                    <a:pt x="61" y="124"/>
                  </a:lnTo>
                  <a:lnTo>
                    <a:pt x="61" y="124"/>
                  </a:lnTo>
                  <a:lnTo>
                    <a:pt x="61" y="124"/>
                  </a:lnTo>
                  <a:lnTo>
                    <a:pt x="61" y="124"/>
                  </a:lnTo>
                  <a:cubicBezTo>
                    <a:pt x="93" y="124"/>
                    <a:pt x="93" y="124"/>
                    <a:pt x="93" y="124"/>
                  </a:cubicBezTo>
                  <a:lnTo>
                    <a:pt x="93" y="124"/>
                  </a:lnTo>
                  <a:lnTo>
                    <a:pt x="124" y="124"/>
                  </a:lnTo>
                  <a:lnTo>
                    <a:pt x="124" y="124"/>
                  </a:lnTo>
                  <a:cubicBezTo>
                    <a:pt x="124" y="93"/>
                    <a:pt x="124" y="93"/>
                    <a:pt x="124" y="93"/>
                  </a:cubicBezTo>
                  <a:lnTo>
                    <a:pt x="124" y="93"/>
                  </a:lnTo>
                  <a:lnTo>
                    <a:pt x="154" y="93"/>
                  </a:lnTo>
                  <a:lnTo>
                    <a:pt x="154" y="93"/>
                  </a:lnTo>
                  <a:lnTo>
                    <a:pt x="154" y="61"/>
                  </a:lnTo>
                  <a:lnTo>
                    <a:pt x="154" y="61"/>
                  </a:lnTo>
                  <a:lnTo>
                    <a:pt x="154" y="61"/>
                  </a:lnTo>
                  <a:lnTo>
                    <a:pt x="154" y="61"/>
                  </a:lnTo>
                  <a:lnTo>
                    <a:pt x="124" y="61"/>
                  </a:lnTo>
                  <a:lnTo>
                    <a:pt x="124" y="61"/>
                  </a:lnTo>
                  <a:lnTo>
                    <a:pt x="124" y="61"/>
                  </a:lnTo>
                  <a:lnTo>
                    <a:pt x="124" y="61"/>
                  </a:lnTo>
                  <a:cubicBezTo>
                    <a:pt x="93" y="61"/>
                    <a:pt x="93" y="61"/>
                    <a:pt x="93" y="30"/>
                  </a:cubicBezTo>
                  <a:lnTo>
                    <a:pt x="93" y="30"/>
                  </a:lnTo>
                  <a:lnTo>
                    <a:pt x="61" y="30"/>
                  </a:lnTo>
                  <a:lnTo>
                    <a:pt x="61" y="30"/>
                  </a:lnTo>
                  <a:lnTo>
                    <a:pt x="61" y="30"/>
                  </a:lnTo>
                  <a:cubicBezTo>
                    <a:pt x="61" y="30"/>
                    <a:pt x="61" y="0"/>
                    <a:pt x="30" y="0"/>
                  </a:cubicBezTo>
                  <a:lnTo>
                    <a:pt x="30" y="0"/>
                  </a:lnTo>
                  <a:lnTo>
                    <a:pt x="30" y="0"/>
                  </a:lnTo>
                  <a:lnTo>
                    <a:pt x="30" y="0"/>
                  </a:lnTo>
                  <a:lnTo>
                    <a:pt x="30" y="0"/>
                  </a:lnTo>
                  <a:cubicBezTo>
                    <a:pt x="30" y="30"/>
                    <a:pt x="0" y="30"/>
                    <a:pt x="0" y="30"/>
                  </a:cubicBezTo>
                  <a:cubicBezTo>
                    <a:pt x="0" y="30"/>
                    <a:pt x="0" y="30"/>
                    <a:pt x="0" y="61"/>
                  </a:cubicBezTo>
                  <a:lnTo>
                    <a:pt x="0" y="61"/>
                  </a:lnTo>
                  <a:lnTo>
                    <a:pt x="0" y="61"/>
                  </a:lnTo>
                  <a:lnTo>
                    <a:pt x="0" y="61"/>
                  </a:lnTo>
                  <a:cubicBezTo>
                    <a:pt x="0" y="61"/>
                    <a:pt x="0" y="61"/>
                    <a:pt x="0" y="9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6" name="Freeform 73"/>
            <p:cNvSpPr>
              <a:spLocks noChangeArrowheads="1"/>
            </p:cNvSpPr>
            <p:nvPr/>
          </p:nvSpPr>
          <p:spPr bwMode="auto">
            <a:xfrm>
              <a:off x="5029200" y="1735138"/>
              <a:ext cx="44450" cy="44450"/>
            </a:xfrm>
            <a:custGeom>
              <a:avLst/>
              <a:gdLst>
                <a:gd name="T0" fmla="*/ 94 w 125"/>
                <a:gd name="T1" fmla="*/ 31 h 125"/>
                <a:gd name="T2" fmla="*/ 94 w 125"/>
                <a:gd name="T3" fmla="*/ 31 h 125"/>
                <a:gd name="T4" fmla="*/ 94 w 125"/>
                <a:gd name="T5" fmla="*/ 31 h 125"/>
                <a:gd name="T6" fmla="*/ 63 w 125"/>
                <a:gd name="T7" fmla="*/ 31 h 125"/>
                <a:gd name="T8" fmla="*/ 31 w 125"/>
                <a:gd name="T9" fmla="*/ 31 h 125"/>
                <a:gd name="T10" fmla="*/ 31 w 125"/>
                <a:gd name="T11" fmla="*/ 31 h 125"/>
                <a:gd name="T12" fmla="*/ 31 w 125"/>
                <a:gd name="T13" fmla="*/ 31 h 125"/>
                <a:gd name="T14" fmla="*/ 0 w 125"/>
                <a:gd name="T15" fmla="*/ 0 h 125"/>
                <a:gd name="T16" fmla="*/ 0 w 125"/>
                <a:gd name="T17" fmla="*/ 31 h 125"/>
                <a:gd name="T18" fmla="*/ 0 w 125"/>
                <a:gd name="T19" fmla="*/ 31 h 125"/>
                <a:gd name="T20" fmla="*/ 0 w 125"/>
                <a:gd name="T21" fmla="*/ 31 h 125"/>
                <a:gd name="T22" fmla="*/ 0 w 125"/>
                <a:gd name="T23" fmla="*/ 31 h 125"/>
                <a:gd name="T24" fmla="*/ 0 w 125"/>
                <a:gd name="T25" fmla="*/ 31 h 125"/>
                <a:gd name="T26" fmla="*/ 0 w 125"/>
                <a:gd name="T27" fmla="*/ 31 h 125"/>
                <a:gd name="T28" fmla="*/ 0 w 125"/>
                <a:gd name="T29" fmla="*/ 61 h 125"/>
                <a:gd name="T30" fmla="*/ 0 w 125"/>
                <a:gd name="T31" fmla="*/ 61 h 125"/>
                <a:gd name="T32" fmla="*/ 0 w 125"/>
                <a:gd name="T33" fmla="*/ 61 h 125"/>
                <a:gd name="T34" fmla="*/ 0 w 125"/>
                <a:gd name="T35" fmla="*/ 92 h 125"/>
                <a:gd name="T36" fmla="*/ 0 w 125"/>
                <a:gd name="T37" fmla="*/ 92 h 125"/>
                <a:gd name="T38" fmla="*/ 0 w 125"/>
                <a:gd name="T39" fmla="*/ 92 h 125"/>
                <a:gd name="T40" fmla="*/ 0 w 125"/>
                <a:gd name="T41" fmla="*/ 92 h 125"/>
                <a:gd name="T42" fmla="*/ 0 w 125"/>
                <a:gd name="T43" fmla="*/ 124 h 125"/>
                <a:gd name="T44" fmla="*/ 0 w 125"/>
                <a:gd name="T45" fmla="*/ 124 h 125"/>
                <a:gd name="T46" fmla="*/ 0 w 125"/>
                <a:gd name="T47" fmla="*/ 124 h 125"/>
                <a:gd name="T48" fmla="*/ 31 w 125"/>
                <a:gd name="T49" fmla="*/ 124 h 125"/>
                <a:gd name="T50" fmla="*/ 31 w 125"/>
                <a:gd name="T51" fmla="*/ 124 h 125"/>
                <a:gd name="T52" fmla="*/ 31 w 125"/>
                <a:gd name="T53" fmla="*/ 124 h 125"/>
                <a:gd name="T54" fmla="*/ 31 w 125"/>
                <a:gd name="T55" fmla="*/ 92 h 125"/>
                <a:gd name="T56" fmla="*/ 31 w 125"/>
                <a:gd name="T57" fmla="*/ 92 h 125"/>
                <a:gd name="T58" fmla="*/ 63 w 125"/>
                <a:gd name="T59" fmla="*/ 92 h 125"/>
                <a:gd name="T60" fmla="*/ 63 w 125"/>
                <a:gd name="T61" fmla="*/ 92 h 125"/>
                <a:gd name="T62" fmla="*/ 63 w 125"/>
                <a:gd name="T63" fmla="*/ 92 h 125"/>
                <a:gd name="T64" fmla="*/ 63 w 125"/>
                <a:gd name="T65" fmla="*/ 92 h 125"/>
                <a:gd name="T66" fmla="*/ 94 w 125"/>
                <a:gd name="T67" fmla="*/ 61 h 125"/>
                <a:gd name="T68" fmla="*/ 94 w 125"/>
                <a:gd name="T69" fmla="*/ 61 h 125"/>
                <a:gd name="T70" fmla="*/ 124 w 125"/>
                <a:gd name="T71" fmla="*/ 61 h 125"/>
                <a:gd name="T72" fmla="*/ 94 w 125"/>
                <a:gd name="T73"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5" h="125">
                  <a:moveTo>
                    <a:pt x="94" y="31"/>
                  </a:moveTo>
                  <a:lnTo>
                    <a:pt x="94" y="31"/>
                  </a:lnTo>
                  <a:lnTo>
                    <a:pt x="94" y="31"/>
                  </a:lnTo>
                  <a:lnTo>
                    <a:pt x="63" y="31"/>
                  </a:lnTo>
                  <a:lnTo>
                    <a:pt x="31" y="31"/>
                  </a:lnTo>
                  <a:lnTo>
                    <a:pt x="31" y="31"/>
                  </a:lnTo>
                  <a:lnTo>
                    <a:pt x="31" y="31"/>
                  </a:lnTo>
                  <a:cubicBezTo>
                    <a:pt x="31" y="31"/>
                    <a:pt x="31" y="31"/>
                    <a:pt x="0" y="0"/>
                  </a:cubicBezTo>
                  <a:cubicBezTo>
                    <a:pt x="0" y="31"/>
                    <a:pt x="0" y="31"/>
                    <a:pt x="0" y="31"/>
                  </a:cubicBezTo>
                  <a:lnTo>
                    <a:pt x="0" y="31"/>
                  </a:lnTo>
                  <a:lnTo>
                    <a:pt x="0" y="31"/>
                  </a:lnTo>
                  <a:lnTo>
                    <a:pt x="0" y="31"/>
                  </a:lnTo>
                  <a:lnTo>
                    <a:pt x="0" y="31"/>
                  </a:lnTo>
                  <a:lnTo>
                    <a:pt x="0" y="31"/>
                  </a:lnTo>
                  <a:lnTo>
                    <a:pt x="0" y="61"/>
                  </a:lnTo>
                  <a:lnTo>
                    <a:pt x="0" y="61"/>
                  </a:lnTo>
                  <a:lnTo>
                    <a:pt x="0" y="61"/>
                  </a:lnTo>
                  <a:cubicBezTo>
                    <a:pt x="0" y="92"/>
                    <a:pt x="0" y="92"/>
                    <a:pt x="0" y="92"/>
                  </a:cubicBezTo>
                  <a:lnTo>
                    <a:pt x="0" y="92"/>
                  </a:lnTo>
                  <a:lnTo>
                    <a:pt x="0" y="92"/>
                  </a:lnTo>
                  <a:lnTo>
                    <a:pt x="0" y="92"/>
                  </a:lnTo>
                  <a:lnTo>
                    <a:pt x="0" y="124"/>
                  </a:lnTo>
                  <a:lnTo>
                    <a:pt x="0" y="124"/>
                  </a:lnTo>
                  <a:lnTo>
                    <a:pt x="0" y="124"/>
                  </a:lnTo>
                  <a:cubicBezTo>
                    <a:pt x="31" y="124"/>
                    <a:pt x="31" y="124"/>
                    <a:pt x="31" y="124"/>
                  </a:cubicBezTo>
                  <a:lnTo>
                    <a:pt x="31" y="124"/>
                  </a:lnTo>
                  <a:lnTo>
                    <a:pt x="31" y="124"/>
                  </a:lnTo>
                  <a:lnTo>
                    <a:pt x="31" y="92"/>
                  </a:lnTo>
                  <a:lnTo>
                    <a:pt x="31" y="92"/>
                  </a:lnTo>
                  <a:cubicBezTo>
                    <a:pt x="63" y="92"/>
                    <a:pt x="63" y="92"/>
                    <a:pt x="63" y="92"/>
                  </a:cubicBezTo>
                  <a:lnTo>
                    <a:pt x="63" y="92"/>
                  </a:lnTo>
                  <a:lnTo>
                    <a:pt x="63" y="92"/>
                  </a:lnTo>
                  <a:lnTo>
                    <a:pt x="63" y="92"/>
                  </a:lnTo>
                  <a:lnTo>
                    <a:pt x="94" y="61"/>
                  </a:lnTo>
                  <a:lnTo>
                    <a:pt x="94" y="61"/>
                  </a:lnTo>
                  <a:cubicBezTo>
                    <a:pt x="94" y="61"/>
                    <a:pt x="94" y="61"/>
                    <a:pt x="124" y="61"/>
                  </a:cubicBezTo>
                  <a:cubicBezTo>
                    <a:pt x="94" y="31"/>
                    <a:pt x="94" y="31"/>
                    <a:pt x="94"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7" name="Freeform 74"/>
            <p:cNvSpPr>
              <a:spLocks noChangeArrowheads="1"/>
            </p:cNvSpPr>
            <p:nvPr/>
          </p:nvSpPr>
          <p:spPr bwMode="auto">
            <a:xfrm>
              <a:off x="5073650" y="1668463"/>
              <a:ext cx="168275" cy="68262"/>
            </a:xfrm>
            <a:custGeom>
              <a:avLst/>
              <a:gdLst>
                <a:gd name="T0" fmla="*/ 187 w 466"/>
                <a:gd name="T1" fmla="*/ 124 h 188"/>
                <a:gd name="T2" fmla="*/ 187 w 466"/>
                <a:gd name="T3" fmla="*/ 94 h 188"/>
                <a:gd name="T4" fmla="*/ 217 w 466"/>
                <a:gd name="T5" fmla="*/ 94 h 188"/>
                <a:gd name="T6" fmla="*/ 217 w 466"/>
                <a:gd name="T7" fmla="*/ 94 h 188"/>
                <a:gd name="T8" fmla="*/ 248 w 466"/>
                <a:gd name="T9" fmla="*/ 94 h 188"/>
                <a:gd name="T10" fmla="*/ 248 w 466"/>
                <a:gd name="T11" fmla="*/ 94 h 188"/>
                <a:gd name="T12" fmla="*/ 280 w 466"/>
                <a:gd name="T13" fmla="*/ 124 h 188"/>
                <a:gd name="T14" fmla="*/ 311 w 466"/>
                <a:gd name="T15" fmla="*/ 94 h 188"/>
                <a:gd name="T16" fmla="*/ 311 w 466"/>
                <a:gd name="T17" fmla="*/ 63 h 188"/>
                <a:gd name="T18" fmla="*/ 341 w 466"/>
                <a:gd name="T19" fmla="*/ 63 h 188"/>
                <a:gd name="T20" fmla="*/ 341 w 466"/>
                <a:gd name="T21" fmla="*/ 63 h 188"/>
                <a:gd name="T22" fmla="*/ 404 w 466"/>
                <a:gd name="T23" fmla="*/ 63 h 188"/>
                <a:gd name="T24" fmla="*/ 465 w 466"/>
                <a:gd name="T25" fmla="*/ 31 h 188"/>
                <a:gd name="T26" fmla="*/ 465 w 466"/>
                <a:gd name="T27" fmla="*/ 31 h 188"/>
                <a:gd name="T28" fmla="*/ 435 w 466"/>
                <a:gd name="T29" fmla="*/ 0 h 188"/>
                <a:gd name="T30" fmla="*/ 435 w 466"/>
                <a:gd name="T31" fmla="*/ 0 h 188"/>
                <a:gd name="T32" fmla="*/ 372 w 466"/>
                <a:gd name="T33" fmla="*/ 0 h 188"/>
                <a:gd name="T34" fmla="*/ 372 w 466"/>
                <a:gd name="T35" fmla="*/ 0 h 188"/>
                <a:gd name="T36" fmla="*/ 341 w 466"/>
                <a:gd name="T37" fmla="*/ 0 h 188"/>
                <a:gd name="T38" fmla="*/ 311 w 466"/>
                <a:gd name="T39" fmla="*/ 0 h 188"/>
                <a:gd name="T40" fmla="*/ 311 w 466"/>
                <a:gd name="T41" fmla="*/ 0 h 188"/>
                <a:gd name="T42" fmla="*/ 248 w 466"/>
                <a:gd name="T43" fmla="*/ 0 h 188"/>
                <a:gd name="T44" fmla="*/ 217 w 466"/>
                <a:gd name="T45" fmla="*/ 0 h 188"/>
                <a:gd name="T46" fmla="*/ 187 w 466"/>
                <a:gd name="T47" fmla="*/ 0 h 188"/>
                <a:gd name="T48" fmla="*/ 187 w 466"/>
                <a:gd name="T49" fmla="*/ 0 h 188"/>
                <a:gd name="T50" fmla="*/ 187 w 466"/>
                <a:gd name="T51" fmla="*/ 0 h 188"/>
                <a:gd name="T52" fmla="*/ 156 w 466"/>
                <a:gd name="T53" fmla="*/ 31 h 188"/>
                <a:gd name="T54" fmla="*/ 93 w 466"/>
                <a:gd name="T55" fmla="*/ 31 h 188"/>
                <a:gd name="T56" fmla="*/ 63 w 466"/>
                <a:gd name="T57" fmla="*/ 0 h 188"/>
                <a:gd name="T58" fmla="*/ 32 w 466"/>
                <a:gd name="T59" fmla="*/ 31 h 188"/>
                <a:gd name="T60" fmla="*/ 0 w 466"/>
                <a:gd name="T61" fmla="*/ 63 h 188"/>
                <a:gd name="T62" fmla="*/ 0 w 466"/>
                <a:gd name="T63" fmla="*/ 63 h 188"/>
                <a:gd name="T64" fmla="*/ 32 w 466"/>
                <a:gd name="T65" fmla="*/ 63 h 188"/>
                <a:gd name="T66" fmla="*/ 93 w 466"/>
                <a:gd name="T67" fmla="*/ 63 h 188"/>
                <a:gd name="T68" fmla="*/ 124 w 466"/>
                <a:gd name="T69" fmla="*/ 124 h 188"/>
                <a:gd name="T70" fmla="*/ 124 w 466"/>
                <a:gd name="T71" fmla="*/ 124 h 188"/>
                <a:gd name="T72" fmla="*/ 93 w 466"/>
                <a:gd name="T73" fmla="*/ 155 h 188"/>
                <a:gd name="T74" fmla="*/ 63 w 466"/>
                <a:gd name="T75" fmla="*/ 187 h 188"/>
                <a:gd name="T76" fmla="*/ 63 w 466"/>
                <a:gd name="T77" fmla="*/ 187 h 188"/>
                <a:gd name="T78" fmla="*/ 63 w 466"/>
                <a:gd name="T79" fmla="*/ 187 h 188"/>
                <a:gd name="T80" fmla="*/ 93 w 466"/>
                <a:gd name="T81" fmla="*/ 187 h 188"/>
                <a:gd name="T82" fmla="*/ 93 w 466"/>
                <a:gd name="T83" fmla="*/ 187 h 188"/>
                <a:gd name="T84" fmla="*/ 93 w 466"/>
                <a:gd name="T85" fmla="*/ 155 h 188"/>
                <a:gd name="T86" fmla="*/ 124 w 466"/>
                <a:gd name="T87" fmla="*/ 187 h 188"/>
                <a:gd name="T88" fmla="*/ 156 w 466"/>
                <a:gd name="T89" fmla="*/ 155 h 188"/>
                <a:gd name="T90" fmla="*/ 187 w 466"/>
                <a:gd name="T91" fmla="*/ 12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188">
                  <a:moveTo>
                    <a:pt x="187" y="124"/>
                  </a:moveTo>
                  <a:lnTo>
                    <a:pt x="187" y="124"/>
                  </a:lnTo>
                  <a:lnTo>
                    <a:pt x="187" y="124"/>
                  </a:lnTo>
                  <a:cubicBezTo>
                    <a:pt x="187" y="124"/>
                    <a:pt x="187" y="124"/>
                    <a:pt x="187" y="94"/>
                  </a:cubicBezTo>
                  <a:lnTo>
                    <a:pt x="187" y="94"/>
                  </a:lnTo>
                  <a:cubicBezTo>
                    <a:pt x="217" y="94"/>
                    <a:pt x="217" y="94"/>
                    <a:pt x="217" y="94"/>
                  </a:cubicBezTo>
                  <a:lnTo>
                    <a:pt x="217" y="94"/>
                  </a:lnTo>
                  <a:lnTo>
                    <a:pt x="217" y="94"/>
                  </a:lnTo>
                  <a:lnTo>
                    <a:pt x="217" y="94"/>
                  </a:lnTo>
                  <a:cubicBezTo>
                    <a:pt x="248" y="94"/>
                    <a:pt x="248" y="94"/>
                    <a:pt x="248" y="94"/>
                  </a:cubicBezTo>
                  <a:lnTo>
                    <a:pt x="248" y="94"/>
                  </a:lnTo>
                  <a:lnTo>
                    <a:pt x="248" y="94"/>
                  </a:lnTo>
                  <a:lnTo>
                    <a:pt x="248" y="94"/>
                  </a:lnTo>
                  <a:cubicBezTo>
                    <a:pt x="280" y="94"/>
                    <a:pt x="280" y="94"/>
                    <a:pt x="280" y="124"/>
                  </a:cubicBezTo>
                  <a:cubicBezTo>
                    <a:pt x="280" y="124"/>
                    <a:pt x="280" y="94"/>
                    <a:pt x="311" y="94"/>
                  </a:cubicBezTo>
                  <a:lnTo>
                    <a:pt x="311" y="94"/>
                  </a:lnTo>
                  <a:cubicBezTo>
                    <a:pt x="311" y="94"/>
                    <a:pt x="311" y="94"/>
                    <a:pt x="311" y="63"/>
                  </a:cubicBezTo>
                  <a:lnTo>
                    <a:pt x="311" y="63"/>
                  </a:lnTo>
                  <a:cubicBezTo>
                    <a:pt x="341" y="63"/>
                    <a:pt x="341" y="63"/>
                    <a:pt x="341" y="63"/>
                  </a:cubicBezTo>
                  <a:lnTo>
                    <a:pt x="341" y="63"/>
                  </a:lnTo>
                  <a:lnTo>
                    <a:pt x="341" y="63"/>
                  </a:lnTo>
                  <a:lnTo>
                    <a:pt x="341" y="63"/>
                  </a:lnTo>
                  <a:cubicBezTo>
                    <a:pt x="341" y="63"/>
                    <a:pt x="372" y="63"/>
                    <a:pt x="404" y="63"/>
                  </a:cubicBezTo>
                  <a:lnTo>
                    <a:pt x="404" y="63"/>
                  </a:lnTo>
                  <a:cubicBezTo>
                    <a:pt x="404" y="31"/>
                    <a:pt x="435" y="31"/>
                    <a:pt x="435" y="31"/>
                  </a:cubicBezTo>
                  <a:cubicBezTo>
                    <a:pt x="435" y="31"/>
                    <a:pt x="435" y="31"/>
                    <a:pt x="465" y="31"/>
                  </a:cubicBezTo>
                  <a:lnTo>
                    <a:pt x="465" y="31"/>
                  </a:lnTo>
                  <a:lnTo>
                    <a:pt x="465" y="31"/>
                  </a:lnTo>
                  <a:cubicBezTo>
                    <a:pt x="435" y="31"/>
                    <a:pt x="435" y="0"/>
                    <a:pt x="435" y="0"/>
                  </a:cubicBezTo>
                  <a:lnTo>
                    <a:pt x="435" y="0"/>
                  </a:lnTo>
                  <a:lnTo>
                    <a:pt x="435" y="0"/>
                  </a:lnTo>
                  <a:lnTo>
                    <a:pt x="435" y="0"/>
                  </a:lnTo>
                  <a:cubicBezTo>
                    <a:pt x="404" y="0"/>
                    <a:pt x="404" y="0"/>
                    <a:pt x="404" y="0"/>
                  </a:cubicBezTo>
                  <a:cubicBezTo>
                    <a:pt x="404" y="0"/>
                    <a:pt x="404" y="0"/>
                    <a:pt x="372" y="0"/>
                  </a:cubicBezTo>
                  <a:lnTo>
                    <a:pt x="372" y="0"/>
                  </a:lnTo>
                  <a:lnTo>
                    <a:pt x="372" y="0"/>
                  </a:lnTo>
                  <a:cubicBezTo>
                    <a:pt x="341" y="0"/>
                    <a:pt x="341" y="0"/>
                    <a:pt x="341" y="0"/>
                  </a:cubicBezTo>
                  <a:lnTo>
                    <a:pt x="341" y="0"/>
                  </a:lnTo>
                  <a:cubicBezTo>
                    <a:pt x="311" y="0"/>
                    <a:pt x="311" y="0"/>
                    <a:pt x="311" y="0"/>
                  </a:cubicBezTo>
                  <a:lnTo>
                    <a:pt x="311" y="0"/>
                  </a:lnTo>
                  <a:lnTo>
                    <a:pt x="311" y="0"/>
                  </a:lnTo>
                  <a:lnTo>
                    <a:pt x="311" y="0"/>
                  </a:lnTo>
                  <a:cubicBezTo>
                    <a:pt x="280" y="0"/>
                    <a:pt x="280" y="0"/>
                    <a:pt x="280" y="0"/>
                  </a:cubicBezTo>
                  <a:cubicBezTo>
                    <a:pt x="280" y="0"/>
                    <a:pt x="280" y="0"/>
                    <a:pt x="248" y="0"/>
                  </a:cubicBezTo>
                  <a:lnTo>
                    <a:pt x="248" y="0"/>
                  </a:lnTo>
                  <a:cubicBezTo>
                    <a:pt x="217" y="0"/>
                    <a:pt x="217" y="0"/>
                    <a:pt x="217" y="0"/>
                  </a:cubicBezTo>
                  <a:cubicBezTo>
                    <a:pt x="217" y="0"/>
                    <a:pt x="217" y="0"/>
                    <a:pt x="187" y="0"/>
                  </a:cubicBezTo>
                  <a:lnTo>
                    <a:pt x="187" y="0"/>
                  </a:lnTo>
                  <a:lnTo>
                    <a:pt x="187" y="0"/>
                  </a:lnTo>
                  <a:lnTo>
                    <a:pt x="187" y="0"/>
                  </a:lnTo>
                  <a:lnTo>
                    <a:pt x="187" y="0"/>
                  </a:lnTo>
                  <a:lnTo>
                    <a:pt x="187" y="0"/>
                  </a:lnTo>
                  <a:cubicBezTo>
                    <a:pt x="187" y="31"/>
                    <a:pt x="187" y="31"/>
                    <a:pt x="156" y="31"/>
                  </a:cubicBezTo>
                  <a:lnTo>
                    <a:pt x="156" y="31"/>
                  </a:lnTo>
                  <a:cubicBezTo>
                    <a:pt x="124" y="31"/>
                    <a:pt x="124" y="31"/>
                    <a:pt x="124" y="31"/>
                  </a:cubicBezTo>
                  <a:cubicBezTo>
                    <a:pt x="93" y="31"/>
                    <a:pt x="93" y="31"/>
                    <a:pt x="93" y="31"/>
                  </a:cubicBezTo>
                  <a:cubicBezTo>
                    <a:pt x="63" y="0"/>
                    <a:pt x="63" y="0"/>
                    <a:pt x="63" y="0"/>
                  </a:cubicBezTo>
                  <a:lnTo>
                    <a:pt x="63" y="0"/>
                  </a:lnTo>
                  <a:cubicBezTo>
                    <a:pt x="32" y="0"/>
                    <a:pt x="32" y="31"/>
                    <a:pt x="32" y="31"/>
                  </a:cubicBezTo>
                  <a:lnTo>
                    <a:pt x="32" y="31"/>
                  </a:lnTo>
                  <a:cubicBezTo>
                    <a:pt x="0" y="31"/>
                    <a:pt x="0" y="63"/>
                    <a:pt x="0" y="63"/>
                  </a:cubicBezTo>
                  <a:lnTo>
                    <a:pt x="0" y="63"/>
                  </a:lnTo>
                  <a:lnTo>
                    <a:pt x="0" y="63"/>
                  </a:lnTo>
                  <a:lnTo>
                    <a:pt x="0" y="63"/>
                  </a:lnTo>
                  <a:lnTo>
                    <a:pt x="0" y="63"/>
                  </a:lnTo>
                  <a:cubicBezTo>
                    <a:pt x="32" y="63"/>
                    <a:pt x="32" y="63"/>
                    <a:pt x="32" y="63"/>
                  </a:cubicBezTo>
                  <a:lnTo>
                    <a:pt x="32" y="63"/>
                  </a:lnTo>
                  <a:cubicBezTo>
                    <a:pt x="63" y="63"/>
                    <a:pt x="93" y="63"/>
                    <a:pt x="93" y="63"/>
                  </a:cubicBezTo>
                  <a:lnTo>
                    <a:pt x="93" y="63"/>
                  </a:lnTo>
                  <a:cubicBezTo>
                    <a:pt x="124" y="94"/>
                    <a:pt x="124" y="94"/>
                    <a:pt x="124" y="124"/>
                  </a:cubicBezTo>
                  <a:lnTo>
                    <a:pt x="124" y="124"/>
                  </a:lnTo>
                  <a:lnTo>
                    <a:pt x="124" y="124"/>
                  </a:lnTo>
                  <a:cubicBezTo>
                    <a:pt x="124" y="155"/>
                    <a:pt x="93" y="155"/>
                    <a:pt x="93" y="155"/>
                  </a:cubicBezTo>
                  <a:lnTo>
                    <a:pt x="93" y="155"/>
                  </a:lnTo>
                  <a:lnTo>
                    <a:pt x="93" y="155"/>
                  </a:lnTo>
                  <a:cubicBezTo>
                    <a:pt x="93" y="155"/>
                    <a:pt x="63" y="155"/>
                    <a:pt x="63" y="187"/>
                  </a:cubicBezTo>
                  <a:lnTo>
                    <a:pt x="63" y="187"/>
                  </a:lnTo>
                  <a:lnTo>
                    <a:pt x="63" y="187"/>
                  </a:lnTo>
                  <a:lnTo>
                    <a:pt x="63" y="187"/>
                  </a:lnTo>
                  <a:lnTo>
                    <a:pt x="63" y="187"/>
                  </a:lnTo>
                  <a:cubicBezTo>
                    <a:pt x="63" y="187"/>
                    <a:pt x="63" y="187"/>
                    <a:pt x="93" y="187"/>
                  </a:cubicBezTo>
                  <a:lnTo>
                    <a:pt x="93" y="187"/>
                  </a:lnTo>
                  <a:lnTo>
                    <a:pt x="93" y="187"/>
                  </a:lnTo>
                  <a:lnTo>
                    <a:pt x="93" y="187"/>
                  </a:lnTo>
                  <a:lnTo>
                    <a:pt x="93" y="155"/>
                  </a:lnTo>
                  <a:lnTo>
                    <a:pt x="93" y="155"/>
                  </a:lnTo>
                  <a:cubicBezTo>
                    <a:pt x="124" y="155"/>
                    <a:pt x="124" y="155"/>
                    <a:pt x="124" y="187"/>
                  </a:cubicBezTo>
                  <a:lnTo>
                    <a:pt x="124" y="187"/>
                  </a:lnTo>
                  <a:lnTo>
                    <a:pt x="124" y="187"/>
                  </a:lnTo>
                  <a:cubicBezTo>
                    <a:pt x="156" y="155"/>
                    <a:pt x="156" y="155"/>
                    <a:pt x="156" y="155"/>
                  </a:cubicBezTo>
                  <a:lnTo>
                    <a:pt x="156" y="124"/>
                  </a:lnTo>
                  <a:cubicBezTo>
                    <a:pt x="156" y="124"/>
                    <a:pt x="156" y="124"/>
                    <a:pt x="187"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8" name="Freeform 75"/>
            <p:cNvSpPr>
              <a:spLocks noChangeArrowheads="1"/>
            </p:cNvSpPr>
            <p:nvPr/>
          </p:nvSpPr>
          <p:spPr bwMode="auto">
            <a:xfrm>
              <a:off x="5443538" y="2003425"/>
              <a:ext cx="33337" cy="22225"/>
            </a:xfrm>
            <a:custGeom>
              <a:avLst/>
              <a:gdLst>
                <a:gd name="T0" fmla="*/ 31 w 93"/>
                <a:gd name="T1" fmla="*/ 31 h 62"/>
                <a:gd name="T2" fmla="*/ 31 w 93"/>
                <a:gd name="T3" fmla="*/ 31 h 62"/>
                <a:gd name="T4" fmla="*/ 31 w 93"/>
                <a:gd name="T5" fmla="*/ 31 h 62"/>
                <a:gd name="T6" fmla="*/ 31 w 93"/>
                <a:gd name="T7" fmla="*/ 31 h 62"/>
                <a:gd name="T8" fmla="*/ 61 w 93"/>
                <a:gd name="T9" fmla="*/ 31 h 62"/>
                <a:gd name="T10" fmla="*/ 61 w 93"/>
                <a:gd name="T11" fmla="*/ 31 h 62"/>
                <a:gd name="T12" fmla="*/ 61 w 93"/>
                <a:gd name="T13" fmla="*/ 61 h 62"/>
                <a:gd name="T14" fmla="*/ 92 w 93"/>
                <a:gd name="T15" fmla="*/ 61 h 62"/>
                <a:gd name="T16" fmla="*/ 92 w 93"/>
                <a:gd name="T17" fmla="*/ 61 h 62"/>
                <a:gd name="T18" fmla="*/ 92 w 93"/>
                <a:gd name="T19" fmla="*/ 61 h 62"/>
                <a:gd name="T20" fmla="*/ 92 w 93"/>
                <a:gd name="T21" fmla="*/ 61 h 62"/>
                <a:gd name="T22" fmla="*/ 92 w 93"/>
                <a:gd name="T23" fmla="*/ 61 h 62"/>
                <a:gd name="T24" fmla="*/ 92 w 93"/>
                <a:gd name="T25" fmla="*/ 61 h 62"/>
                <a:gd name="T26" fmla="*/ 92 w 93"/>
                <a:gd name="T27" fmla="*/ 31 h 62"/>
                <a:gd name="T28" fmla="*/ 61 w 93"/>
                <a:gd name="T29" fmla="*/ 31 h 62"/>
                <a:gd name="T30" fmla="*/ 61 w 93"/>
                <a:gd name="T31" fmla="*/ 31 h 62"/>
                <a:gd name="T32" fmla="*/ 61 w 93"/>
                <a:gd name="T33" fmla="*/ 31 h 62"/>
                <a:gd name="T34" fmla="*/ 31 w 93"/>
                <a:gd name="T35" fmla="*/ 0 h 62"/>
                <a:gd name="T36" fmla="*/ 0 w 93"/>
                <a:gd name="T37" fmla="*/ 31 h 62"/>
                <a:gd name="T38" fmla="*/ 0 w 93"/>
                <a:gd name="T39" fmla="*/ 31 h 62"/>
                <a:gd name="T40" fmla="*/ 0 w 93"/>
                <a:gd name="T41" fmla="*/ 31 h 62"/>
                <a:gd name="T42" fmla="*/ 0 w 93"/>
                <a:gd name="T43" fmla="*/ 31 h 62"/>
                <a:gd name="T44" fmla="*/ 31 w 93"/>
                <a:gd name="T4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62">
                  <a:moveTo>
                    <a:pt x="31" y="31"/>
                  </a:moveTo>
                  <a:lnTo>
                    <a:pt x="31" y="31"/>
                  </a:lnTo>
                  <a:lnTo>
                    <a:pt x="31" y="31"/>
                  </a:lnTo>
                  <a:lnTo>
                    <a:pt x="31" y="31"/>
                  </a:lnTo>
                  <a:cubicBezTo>
                    <a:pt x="31" y="31"/>
                    <a:pt x="31" y="31"/>
                    <a:pt x="61" y="31"/>
                  </a:cubicBezTo>
                  <a:lnTo>
                    <a:pt x="61" y="31"/>
                  </a:lnTo>
                  <a:lnTo>
                    <a:pt x="61" y="61"/>
                  </a:lnTo>
                  <a:cubicBezTo>
                    <a:pt x="92" y="61"/>
                    <a:pt x="92" y="61"/>
                    <a:pt x="92" y="61"/>
                  </a:cubicBezTo>
                  <a:lnTo>
                    <a:pt x="92" y="61"/>
                  </a:lnTo>
                  <a:lnTo>
                    <a:pt x="92" y="61"/>
                  </a:lnTo>
                  <a:lnTo>
                    <a:pt x="92" y="61"/>
                  </a:lnTo>
                  <a:lnTo>
                    <a:pt x="92" y="61"/>
                  </a:lnTo>
                  <a:lnTo>
                    <a:pt x="92" y="61"/>
                  </a:lnTo>
                  <a:cubicBezTo>
                    <a:pt x="92" y="31"/>
                    <a:pt x="92" y="31"/>
                    <a:pt x="92" y="31"/>
                  </a:cubicBezTo>
                  <a:cubicBezTo>
                    <a:pt x="92" y="31"/>
                    <a:pt x="92" y="31"/>
                    <a:pt x="61" y="31"/>
                  </a:cubicBezTo>
                  <a:lnTo>
                    <a:pt x="61" y="31"/>
                  </a:lnTo>
                  <a:lnTo>
                    <a:pt x="61" y="31"/>
                  </a:lnTo>
                  <a:cubicBezTo>
                    <a:pt x="31" y="31"/>
                    <a:pt x="31" y="31"/>
                    <a:pt x="31" y="0"/>
                  </a:cubicBezTo>
                  <a:cubicBezTo>
                    <a:pt x="31" y="31"/>
                    <a:pt x="31" y="31"/>
                    <a:pt x="0" y="31"/>
                  </a:cubicBezTo>
                  <a:lnTo>
                    <a:pt x="0" y="31"/>
                  </a:lnTo>
                  <a:lnTo>
                    <a:pt x="0" y="31"/>
                  </a:lnTo>
                  <a:lnTo>
                    <a:pt x="0" y="31"/>
                  </a:lnTo>
                  <a:lnTo>
                    <a:pt x="31"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79" name="Freeform 76"/>
            <p:cNvSpPr>
              <a:spLocks noChangeArrowheads="1"/>
            </p:cNvSpPr>
            <p:nvPr/>
          </p:nvSpPr>
          <p:spPr bwMode="auto">
            <a:xfrm>
              <a:off x="6156325" y="1690688"/>
              <a:ext cx="77788" cy="77787"/>
            </a:xfrm>
            <a:custGeom>
              <a:avLst/>
              <a:gdLst>
                <a:gd name="T0" fmla="*/ 185 w 217"/>
                <a:gd name="T1" fmla="*/ 0 h 217"/>
                <a:gd name="T2" fmla="*/ 185 w 217"/>
                <a:gd name="T3" fmla="*/ 0 h 217"/>
                <a:gd name="T4" fmla="*/ 185 w 217"/>
                <a:gd name="T5" fmla="*/ 0 h 217"/>
                <a:gd name="T6" fmla="*/ 185 w 217"/>
                <a:gd name="T7" fmla="*/ 0 h 217"/>
                <a:gd name="T8" fmla="*/ 185 w 217"/>
                <a:gd name="T9" fmla="*/ 31 h 217"/>
                <a:gd name="T10" fmla="*/ 154 w 217"/>
                <a:gd name="T11" fmla="*/ 61 h 217"/>
                <a:gd name="T12" fmla="*/ 154 w 217"/>
                <a:gd name="T13" fmla="*/ 61 h 217"/>
                <a:gd name="T14" fmla="*/ 92 w 217"/>
                <a:gd name="T15" fmla="*/ 31 h 217"/>
                <a:gd name="T16" fmla="*/ 92 w 217"/>
                <a:gd name="T17" fmla="*/ 31 h 217"/>
                <a:gd name="T18" fmla="*/ 92 w 217"/>
                <a:gd name="T19" fmla="*/ 31 h 217"/>
                <a:gd name="T20" fmla="*/ 61 w 217"/>
                <a:gd name="T21" fmla="*/ 61 h 217"/>
                <a:gd name="T22" fmla="*/ 61 w 217"/>
                <a:gd name="T23" fmla="*/ 61 h 217"/>
                <a:gd name="T24" fmla="*/ 30 w 217"/>
                <a:gd name="T25" fmla="*/ 92 h 217"/>
                <a:gd name="T26" fmla="*/ 0 w 217"/>
                <a:gd name="T27" fmla="*/ 92 h 217"/>
                <a:gd name="T28" fmla="*/ 0 w 217"/>
                <a:gd name="T29" fmla="*/ 92 h 217"/>
                <a:gd name="T30" fmla="*/ 0 w 217"/>
                <a:gd name="T31" fmla="*/ 92 h 217"/>
                <a:gd name="T32" fmla="*/ 30 w 217"/>
                <a:gd name="T33" fmla="*/ 155 h 217"/>
                <a:gd name="T34" fmla="*/ 30 w 217"/>
                <a:gd name="T35" fmla="*/ 155 h 217"/>
                <a:gd name="T36" fmla="*/ 30 w 217"/>
                <a:gd name="T37" fmla="*/ 185 h 217"/>
                <a:gd name="T38" fmla="*/ 30 w 217"/>
                <a:gd name="T39" fmla="*/ 216 h 217"/>
                <a:gd name="T40" fmla="*/ 30 w 217"/>
                <a:gd name="T41" fmla="*/ 216 h 217"/>
                <a:gd name="T42" fmla="*/ 30 w 217"/>
                <a:gd name="T43" fmla="*/ 216 h 217"/>
                <a:gd name="T44" fmla="*/ 61 w 217"/>
                <a:gd name="T45" fmla="*/ 216 h 217"/>
                <a:gd name="T46" fmla="*/ 61 w 217"/>
                <a:gd name="T47" fmla="*/ 216 h 217"/>
                <a:gd name="T48" fmla="*/ 61 w 217"/>
                <a:gd name="T49" fmla="*/ 216 h 217"/>
                <a:gd name="T50" fmla="*/ 92 w 217"/>
                <a:gd name="T51" fmla="*/ 185 h 217"/>
                <a:gd name="T52" fmla="*/ 92 w 217"/>
                <a:gd name="T53" fmla="*/ 185 h 217"/>
                <a:gd name="T54" fmla="*/ 123 w 217"/>
                <a:gd name="T55" fmla="*/ 185 h 217"/>
                <a:gd name="T56" fmla="*/ 154 w 217"/>
                <a:gd name="T57" fmla="*/ 185 h 217"/>
                <a:gd name="T58" fmla="*/ 154 w 217"/>
                <a:gd name="T59" fmla="*/ 185 h 217"/>
                <a:gd name="T60" fmla="*/ 123 w 217"/>
                <a:gd name="T61" fmla="*/ 155 h 217"/>
                <a:gd name="T62" fmla="*/ 123 w 217"/>
                <a:gd name="T63" fmla="*/ 124 h 217"/>
                <a:gd name="T64" fmla="*/ 154 w 217"/>
                <a:gd name="T65" fmla="*/ 92 h 217"/>
                <a:gd name="T66" fmla="*/ 185 w 217"/>
                <a:gd name="T67" fmla="*/ 61 h 217"/>
                <a:gd name="T68" fmla="*/ 185 w 217"/>
                <a:gd name="T69" fmla="*/ 61 h 217"/>
                <a:gd name="T70" fmla="*/ 216 w 217"/>
                <a:gd name="T71" fmla="*/ 31 h 217"/>
                <a:gd name="T72" fmla="*/ 216 w 217"/>
                <a:gd name="T73" fmla="*/ 31 h 217"/>
                <a:gd name="T74" fmla="*/ 216 w 217"/>
                <a:gd name="T75" fmla="*/ 0 h 217"/>
                <a:gd name="T76" fmla="*/ 216 w 217"/>
                <a:gd name="T77" fmla="*/ 0 h 217"/>
                <a:gd name="T78" fmla="*/ 216 w 217"/>
                <a:gd name="T79" fmla="*/ 0 h 217"/>
                <a:gd name="T80" fmla="*/ 216 w 217"/>
                <a:gd name="T81" fmla="*/ 0 h 217"/>
                <a:gd name="T82" fmla="*/ 185 w 217"/>
                <a:gd name="T8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 h="217">
                  <a:moveTo>
                    <a:pt x="185" y="0"/>
                  </a:moveTo>
                  <a:lnTo>
                    <a:pt x="185" y="0"/>
                  </a:lnTo>
                  <a:lnTo>
                    <a:pt x="185" y="0"/>
                  </a:lnTo>
                  <a:lnTo>
                    <a:pt x="185" y="0"/>
                  </a:lnTo>
                  <a:lnTo>
                    <a:pt x="185" y="31"/>
                  </a:lnTo>
                  <a:cubicBezTo>
                    <a:pt x="185" y="31"/>
                    <a:pt x="154" y="31"/>
                    <a:pt x="154" y="61"/>
                  </a:cubicBezTo>
                  <a:lnTo>
                    <a:pt x="154" y="61"/>
                  </a:lnTo>
                  <a:cubicBezTo>
                    <a:pt x="123" y="61"/>
                    <a:pt x="123" y="31"/>
                    <a:pt x="92" y="31"/>
                  </a:cubicBezTo>
                  <a:lnTo>
                    <a:pt x="92" y="31"/>
                  </a:lnTo>
                  <a:lnTo>
                    <a:pt x="92" y="31"/>
                  </a:lnTo>
                  <a:cubicBezTo>
                    <a:pt x="92" y="61"/>
                    <a:pt x="61" y="61"/>
                    <a:pt x="61" y="61"/>
                  </a:cubicBezTo>
                  <a:lnTo>
                    <a:pt x="61" y="61"/>
                  </a:lnTo>
                  <a:cubicBezTo>
                    <a:pt x="30" y="61"/>
                    <a:pt x="30" y="92"/>
                    <a:pt x="30" y="92"/>
                  </a:cubicBezTo>
                  <a:cubicBezTo>
                    <a:pt x="30" y="92"/>
                    <a:pt x="30" y="92"/>
                    <a:pt x="0" y="92"/>
                  </a:cubicBezTo>
                  <a:lnTo>
                    <a:pt x="0" y="92"/>
                  </a:lnTo>
                  <a:lnTo>
                    <a:pt x="0" y="92"/>
                  </a:lnTo>
                  <a:cubicBezTo>
                    <a:pt x="30" y="92"/>
                    <a:pt x="30" y="124"/>
                    <a:pt x="30" y="155"/>
                  </a:cubicBezTo>
                  <a:lnTo>
                    <a:pt x="30" y="155"/>
                  </a:lnTo>
                  <a:lnTo>
                    <a:pt x="30" y="185"/>
                  </a:lnTo>
                  <a:lnTo>
                    <a:pt x="30" y="216"/>
                  </a:lnTo>
                  <a:lnTo>
                    <a:pt x="30" y="216"/>
                  </a:lnTo>
                  <a:lnTo>
                    <a:pt x="30" y="216"/>
                  </a:lnTo>
                  <a:cubicBezTo>
                    <a:pt x="61" y="216"/>
                    <a:pt x="61" y="216"/>
                    <a:pt x="61" y="216"/>
                  </a:cubicBezTo>
                  <a:lnTo>
                    <a:pt x="61" y="216"/>
                  </a:lnTo>
                  <a:lnTo>
                    <a:pt x="61" y="216"/>
                  </a:lnTo>
                  <a:lnTo>
                    <a:pt x="92" y="185"/>
                  </a:lnTo>
                  <a:lnTo>
                    <a:pt x="92" y="185"/>
                  </a:lnTo>
                  <a:cubicBezTo>
                    <a:pt x="123" y="185"/>
                    <a:pt x="123" y="185"/>
                    <a:pt x="123" y="185"/>
                  </a:cubicBezTo>
                  <a:lnTo>
                    <a:pt x="154" y="185"/>
                  </a:lnTo>
                  <a:lnTo>
                    <a:pt x="154" y="185"/>
                  </a:lnTo>
                  <a:lnTo>
                    <a:pt x="123" y="155"/>
                  </a:lnTo>
                  <a:cubicBezTo>
                    <a:pt x="123" y="155"/>
                    <a:pt x="92" y="124"/>
                    <a:pt x="123" y="124"/>
                  </a:cubicBezTo>
                  <a:cubicBezTo>
                    <a:pt x="123" y="92"/>
                    <a:pt x="123" y="92"/>
                    <a:pt x="154" y="92"/>
                  </a:cubicBezTo>
                  <a:cubicBezTo>
                    <a:pt x="154" y="61"/>
                    <a:pt x="154" y="61"/>
                    <a:pt x="185" y="61"/>
                  </a:cubicBezTo>
                  <a:lnTo>
                    <a:pt x="185" y="61"/>
                  </a:lnTo>
                  <a:cubicBezTo>
                    <a:pt x="185" y="61"/>
                    <a:pt x="185" y="31"/>
                    <a:pt x="216" y="31"/>
                  </a:cubicBezTo>
                  <a:lnTo>
                    <a:pt x="216" y="31"/>
                  </a:lnTo>
                  <a:cubicBezTo>
                    <a:pt x="216" y="31"/>
                    <a:pt x="216" y="31"/>
                    <a:pt x="216" y="0"/>
                  </a:cubicBezTo>
                  <a:lnTo>
                    <a:pt x="216" y="0"/>
                  </a:lnTo>
                  <a:lnTo>
                    <a:pt x="216" y="0"/>
                  </a:lnTo>
                  <a:lnTo>
                    <a:pt x="216" y="0"/>
                  </a:lnTo>
                  <a:lnTo>
                    <a:pt x="185"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0" name="Freeform 77"/>
            <p:cNvSpPr>
              <a:spLocks noChangeArrowheads="1"/>
            </p:cNvSpPr>
            <p:nvPr/>
          </p:nvSpPr>
          <p:spPr bwMode="auto">
            <a:xfrm>
              <a:off x="4014788" y="1512888"/>
              <a:ext cx="55562" cy="22225"/>
            </a:xfrm>
            <a:custGeom>
              <a:avLst/>
              <a:gdLst>
                <a:gd name="T0" fmla="*/ 124 w 156"/>
                <a:gd name="T1" fmla="*/ 31 h 63"/>
                <a:gd name="T2" fmla="*/ 124 w 156"/>
                <a:gd name="T3" fmla="*/ 31 h 63"/>
                <a:gd name="T4" fmla="*/ 93 w 156"/>
                <a:gd name="T5" fmla="*/ 31 h 63"/>
                <a:gd name="T6" fmla="*/ 93 w 156"/>
                <a:gd name="T7" fmla="*/ 31 h 63"/>
                <a:gd name="T8" fmla="*/ 93 w 156"/>
                <a:gd name="T9" fmla="*/ 0 h 63"/>
                <a:gd name="T10" fmla="*/ 62 w 156"/>
                <a:gd name="T11" fmla="*/ 0 h 63"/>
                <a:gd name="T12" fmla="*/ 62 w 156"/>
                <a:gd name="T13" fmla="*/ 0 h 63"/>
                <a:gd name="T14" fmla="*/ 62 w 156"/>
                <a:gd name="T15" fmla="*/ 0 h 63"/>
                <a:gd name="T16" fmla="*/ 62 w 156"/>
                <a:gd name="T17" fmla="*/ 31 h 63"/>
                <a:gd name="T18" fmla="*/ 31 w 156"/>
                <a:gd name="T19" fmla="*/ 31 h 63"/>
                <a:gd name="T20" fmla="*/ 0 w 156"/>
                <a:gd name="T21" fmla="*/ 62 h 63"/>
                <a:gd name="T22" fmla="*/ 0 w 156"/>
                <a:gd name="T23" fmla="*/ 62 h 63"/>
                <a:gd name="T24" fmla="*/ 0 w 156"/>
                <a:gd name="T25" fmla="*/ 62 h 63"/>
                <a:gd name="T26" fmla="*/ 0 w 156"/>
                <a:gd name="T27" fmla="*/ 62 h 63"/>
                <a:gd name="T28" fmla="*/ 0 w 156"/>
                <a:gd name="T29" fmla="*/ 62 h 63"/>
                <a:gd name="T30" fmla="*/ 0 w 156"/>
                <a:gd name="T31" fmla="*/ 62 h 63"/>
                <a:gd name="T32" fmla="*/ 0 w 156"/>
                <a:gd name="T33" fmla="*/ 62 h 63"/>
                <a:gd name="T34" fmla="*/ 31 w 156"/>
                <a:gd name="T35" fmla="*/ 62 h 63"/>
                <a:gd name="T36" fmla="*/ 31 w 156"/>
                <a:gd name="T37" fmla="*/ 62 h 63"/>
                <a:gd name="T38" fmla="*/ 31 w 156"/>
                <a:gd name="T39" fmla="*/ 62 h 63"/>
                <a:gd name="T40" fmla="*/ 31 w 156"/>
                <a:gd name="T41" fmla="*/ 62 h 63"/>
                <a:gd name="T42" fmla="*/ 93 w 156"/>
                <a:gd name="T43" fmla="*/ 31 h 63"/>
                <a:gd name="T44" fmla="*/ 93 w 156"/>
                <a:gd name="T45" fmla="*/ 31 h 63"/>
                <a:gd name="T46" fmla="*/ 93 w 156"/>
                <a:gd name="T47" fmla="*/ 31 h 63"/>
                <a:gd name="T48" fmla="*/ 93 w 156"/>
                <a:gd name="T49" fmla="*/ 62 h 63"/>
                <a:gd name="T50" fmla="*/ 93 w 156"/>
                <a:gd name="T51" fmla="*/ 62 h 63"/>
                <a:gd name="T52" fmla="*/ 124 w 156"/>
                <a:gd name="T53" fmla="*/ 31 h 63"/>
                <a:gd name="T54" fmla="*/ 124 w 156"/>
                <a:gd name="T55" fmla="*/ 31 h 63"/>
                <a:gd name="T56" fmla="*/ 155 w 156"/>
                <a:gd name="T57" fmla="*/ 31 h 63"/>
                <a:gd name="T58" fmla="*/ 155 w 156"/>
                <a:gd name="T59" fmla="*/ 31 h 63"/>
                <a:gd name="T60" fmla="*/ 155 w 156"/>
                <a:gd name="T61" fmla="*/ 31 h 63"/>
                <a:gd name="T62" fmla="*/ 124 w 156"/>
                <a:gd name="T63"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6" h="63">
                  <a:moveTo>
                    <a:pt x="124" y="31"/>
                  </a:moveTo>
                  <a:lnTo>
                    <a:pt x="124" y="31"/>
                  </a:lnTo>
                  <a:cubicBezTo>
                    <a:pt x="124" y="31"/>
                    <a:pt x="124" y="31"/>
                    <a:pt x="93" y="31"/>
                  </a:cubicBezTo>
                  <a:lnTo>
                    <a:pt x="93" y="31"/>
                  </a:lnTo>
                  <a:cubicBezTo>
                    <a:pt x="93" y="0"/>
                    <a:pt x="93" y="0"/>
                    <a:pt x="93" y="0"/>
                  </a:cubicBezTo>
                  <a:lnTo>
                    <a:pt x="62" y="0"/>
                  </a:lnTo>
                  <a:lnTo>
                    <a:pt x="62" y="0"/>
                  </a:lnTo>
                  <a:lnTo>
                    <a:pt x="62" y="0"/>
                  </a:lnTo>
                  <a:cubicBezTo>
                    <a:pt x="62" y="31"/>
                    <a:pt x="62" y="31"/>
                    <a:pt x="62" y="31"/>
                  </a:cubicBezTo>
                  <a:lnTo>
                    <a:pt x="31" y="31"/>
                  </a:lnTo>
                  <a:cubicBezTo>
                    <a:pt x="31" y="62"/>
                    <a:pt x="31" y="62"/>
                    <a:pt x="0" y="62"/>
                  </a:cubicBezTo>
                  <a:lnTo>
                    <a:pt x="0" y="62"/>
                  </a:lnTo>
                  <a:lnTo>
                    <a:pt x="0" y="62"/>
                  </a:lnTo>
                  <a:lnTo>
                    <a:pt x="0" y="62"/>
                  </a:lnTo>
                  <a:lnTo>
                    <a:pt x="0" y="62"/>
                  </a:lnTo>
                  <a:lnTo>
                    <a:pt x="0" y="62"/>
                  </a:lnTo>
                  <a:lnTo>
                    <a:pt x="0" y="62"/>
                  </a:lnTo>
                  <a:lnTo>
                    <a:pt x="31" y="62"/>
                  </a:lnTo>
                  <a:lnTo>
                    <a:pt x="31" y="62"/>
                  </a:lnTo>
                  <a:lnTo>
                    <a:pt x="31" y="62"/>
                  </a:lnTo>
                  <a:lnTo>
                    <a:pt x="31" y="62"/>
                  </a:lnTo>
                  <a:cubicBezTo>
                    <a:pt x="62" y="62"/>
                    <a:pt x="62" y="31"/>
                    <a:pt x="93" y="31"/>
                  </a:cubicBezTo>
                  <a:lnTo>
                    <a:pt x="93" y="31"/>
                  </a:lnTo>
                  <a:lnTo>
                    <a:pt x="93" y="31"/>
                  </a:lnTo>
                  <a:cubicBezTo>
                    <a:pt x="93" y="62"/>
                    <a:pt x="93" y="62"/>
                    <a:pt x="93" y="62"/>
                  </a:cubicBezTo>
                  <a:lnTo>
                    <a:pt x="93" y="62"/>
                  </a:lnTo>
                  <a:cubicBezTo>
                    <a:pt x="124" y="31"/>
                    <a:pt x="124" y="31"/>
                    <a:pt x="124" y="31"/>
                  </a:cubicBezTo>
                  <a:lnTo>
                    <a:pt x="124" y="31"/>
                  </a:lnTo>
                  <a:lnTo>
                    <a:pt x="155" y="31"/>
                  </a:lnTo>
                  <a:lnTo>
                    <a:pt x="155" y="31"/>
                  </a:lnTo>
                  <a:lnTo>
                    <a:pt x="155" y="31"/>
                  </a:lnTo>
                  <a:cubicBezTo>
                    <a:pt x="124" y="31"/>
                    <a:pt x="124" y="31"/>
                    <a:pt x="124"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1" name="Freeform 78"/>
            <p:cNvSpPr>
              <a:spLocks noChangeArrowheads="1"/>
            </p:cNvSpPr>
            <p:nvPr/>
          </p:nvSpPr>
          <p:spPr bwMode="auto">
            <a:xfrm>
              <a:off x="4092575" y="1355725"/>
              <a:ext cx="88900" cy="44450"/>
            </a:xfrm>
            <a:custGeom>
              <a:avLst/>
              <a:gdLst>
                <a:gd name="T0" fmla="*/ 0 w 249"/>
                <a:gd name="T1" fmla="*/ 30 h 125"/>
                <a:gd name="T2" fmla="*/ 0 w 249"/>
                <a:gd name="T3" fmla="*/ 30 h 125"/>
                <a:gd name="T4" fmla="*/ 31 w 249"/>
                <a:gd name="T5" fmla="*/ 30 h 125"/>
                <a:gd name="T6" fmla="*/ 31 w 249"/>
                <a:gd name="T7" fmla="*/ 30 h 125"/>
                <a:gd name="T8" fmla="*/ 62 w 249"/>
                <a:gd name="T9" fmla="*/ 30 h 125"/>
                <a:gd name="T10" fmla="*/ 62 w 249"/>
                <a:gd name="T11" fmla="*/ 30 h 125"/>
                <a:gd name="T12" fmla="*/ 93 w 249"/>
                <a:gd name="T13" fmla="*/ 61 h 125"/>
                <a:gd name="T14" fmla="*/ 93 w 249"/>
                <a:gd name="T15" fmla="*/ 93 h 125"/>
                <a:gd name="T16" fmla="*/ 93 w 249"/>
                <a:gd name="T17" fmla="*/ 93 h 125"/>
                <a:gd name="T18" fmla="*/ 124 w 249"/>
                <a:gd name="T19" fmla="*/ 93 h 125"/>
                <a:gd name="T20" fmla="*/ 124 w 249"/>
                <a:gd name="T21" fmla="*/ 93 h 125"/>
                <a:gd name="T22" fmla="*/ 124 w 249"/>
                <a:gd name="T23" fmla="*/ 93 h 125"/>
                <a:gd name="T24" fmla="*/ 154 w 249"/>
                <a:gd name="T25" fmla="*/ 124 h 125"/>
                <a:gd name="T26" fmla="*/ 154 w 249"/>
                <a:gd name="T27" fmla="*/ 124 h 125"/>
                <a:gd name="T28" fmla="*/ 154 w 249"/>
                <a:gd name="T29" fmla="*/ 93 h 125"/>
                <a:gd name="T30" fmla="*/ 186 w 249"/>
                <a:gd name="T31" fmla="*/ 93 h 125"/>
                <a:gd name="T32" fmla="*/ 186 w 249"/>
                <a:gd name="T33" fmla="*/ 93 h 125"/>
                <a:gd name="T34" fmla="*/ 186 w 249"/>
                <a:gd name="T35" fmla="*/ 93 h 125"/>
                <a:gd name="T36" fmla="*/ 186 w 249"/>
                <a:gd name="T37" fmla="*/ 93 h 125"/>
                <a:gd name="T38" fmla="*/ 217 w 249"/>
                <a:gd name="T39" fmla="*/ 93 h 125"/>
                <a:gd name="T40" fmla="*/ 248 w 249"/>
                <a:gd name="T41" fmla="*/ 30 h 125"/>
                <a:gd name="T42" fmla="*/ 248 w 249"/>
                <a:gd name="T43" fmla="*/ 30 h 125"/>
                <a:gd name="T44" fmla="*/ 248 w 249"/>
                <a:gd name="T45" fmla="*/ 30 h 125"/>
                <a:gd name="T46" fmla="*/ 248 w 249"/>
                <a:gd name="T47" fmla="*/ 30 h 125"/>
                <a:gd name="T48" fmla="*/ 217 w 249"/>
                <a:gd name="T49" fmla="*/ 30 h 125"/>
                <a:gd name="T50" fmla="*/ 217 w 249"/>
                <a:gd name="T51" fmla="*/ 30 h 125"/>
                <a:gd name="T52" fmla="*/ 217 w 249"/>
                <a:gd name="T53" fmla="*/ 30 h 125"/>
                <a:gd name="T54" fmla="*/ 186 w 249"/>
                <a:gd name="T55" fmla="*/ 0 h 125"/>
                <a:gd name="T56" fmla="*/ 186 w 249"/>
                <a:gd name="T57" fmla="*/ 0 h 125"/>
                <a:gd name="T58" fmla="*/ 186 w 249"/>
                <a:gd name="T59" fmla="*/ 0 h 125"/>
                <a:gd name="T60" fmla="*/ 186 w 249"/>
                <a:gd name="T61" fmla="*/ 0 h 125"/>
                <a:gd name="T62" fmla="*/ 186 w 249"/>
                <a:gd name="T63" fmla="*/ 0 h 125"/>
                <a:gd name="T64" fmla="*/ 154 w 249"/>
                <a:gd name="T65" fmla="*/ 0 h 125"/>
                <a:gd name="T66" fmla="*/ 124 w 249"/>
                <a:gd name="T67" fmla="*/ 0 h 125"/>
                <a:gd name="T68" fmla="*/ 124 w 249"/>
                <a:gd name="T69" fmla="*/ 0 h 125"/>
                <a:gd name="T70" fmla="*/ 124 w 249"/>
                <a:gd name="T71" fmla="*/ 0 h 125"/>
                <a:gd name="T72" fmla="*/ 124 w 249"/>
                <a:gd name="T73" fmla="*/ 0 h 125"/>
                <a:gd name="T74" fmla="*/ 93 w 249"/>
                <a:gd name="T75" fmla="*/ 0 h 125"/>
                <a:gd name="T76" fmla="*/ 62 w 249"/>
                <a:gd name="T77" fmla="*/ 0 h 125"/>
                <a:gd name="T78" fmla="*/ 31 w 249"/>
                <a:gd name="T79" fmla="*/ 0 h 125"/>
                <a:gd name="T80" fmla="*/ 0 w 249"/>
                <a:gd name="T81" fmla="*/ 0 h 125"/>
                <a:gd name="T82" fmla="*/ 0 w 249"/>
                <a:gd name="T8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125">
                  <a:moveTo>
                    <a:pt x="0" y="30"/>
                  </a:moveTo>
                  <a:lnTo>
                    <a:pt x="0" y="30"/>
                  </a:lnTo>
                  <a:lnTo>
                    <a:pt x="31" y="30"/>
                  </a:lnTo>
                  <a:lnTo>
                    <a:pt x="31" y="30"/>
                  </a:lnTo>
                  <a:lnTo>
                    <a:pt x="62" y="30"/>
                  </a:lnTo>
                  <a:lnTo>
                    <a:pt x="62" y="30"/>
                  </a:lnTo>
                  <a:cubicBezTo>
                    <a:pt x="93" y="61"/>
                    <a:pt x="93" y="61"/>
                    <a:pt x="93" y="61"/>
                  </a:cubicBezTo>
                  <a:cubicBezTo>
                    <a:pt x="93" y="93"/>
                    <a:pt x="93" y="93"/>
                    <a:pt x="93" y="93"/>
                  </a:cubicBezTo>
                  <a:lnTo>
                    <a:pt x="93" y="93"/>
                  </a:lnTo>
                  <a:lnTo>
                    <a:pt x="124" y="93"/>
                  </a:lnTo>
                  <a:lnTo>
                    <a:pt x="124" y="93"/>
                  </a:lnTo>
                  <a:lnTo>
                    <a:pt x="124" y="93"/>
                  </a:lnTo>
                  <a:cubicBezTo>
                    <a:pt x="154" y="93"/>
                    <a:pt x="154" y="124"/>
                    <a:pt x="154" y="124"/>
                  </a:cubicBezTo>
                  <a:lnTo>
                    <a:pt x="154" y="124"/>
                  </a:lnTo>
                  <a:cubicBezTo>
                    <a:pt x="154" y="93"/>
                    <a:pt x="154" y="93"/>
                    <a:pt x="154" y="93"/>
                  </a:cubicBezTo>
                  <a:cubicBezTo>
                    <a:pt x="186" y="93"/>
                    <a:pt x="186" y="93"/>
                    <a:pt x="186" y="93"/>
                  </a:cubicBezTo>
                  <a:lnTo>
                    <a:pt x="186" y="93"/>
                  </a:lnTo>
                  <a:lnTo>
                    <a:pt x="186" y="93"/>
                  </a:lnTo>
                  <a:lnTo>
                    <a:pt x="186" y="93"/>
                  </a:lnTo>
                  <a:lnTo>
                    <a:pt x="217" y="93"/>
                  </a:lnTo>
                  <a:cubicBezTo>
                    <a:pt x="217" y="61"/>
                    <a:pt x="217" y="30"/>
                    <a:pt x="248" y="30"/>
                  </a:cubicBezTo>
                  <a:lnTo>
                    <a:pt x="248" y="30"/>
                  </a:lnTo>
                  <a:lnTo>
                    <a:pt x="248" y="30"/>
                  </a:lnTo>
                  <a:lnTo>
                    <a:pt x="248" y="30"/>
                  </a:lnTo>
                  <a:lnTo>
                    <a:pt x="217" y="30"/>
                  </a:lnTo>
                  <a:lnTo>
                    <a:pt x="217" y="30"/>
                  </a:lnTo>
                  <a:lnTo>
                    <a:pt x="217" y="30"/>
                  </a:lnTo>
                  <a:cubicBezTo>
                    <a:pt x="217" y="30"/>
                    <a:pt x="186" y="30"/>
                    <a:pt x="186" y="0"/>
                  </a:cubicBezTo>
                  <a:lnTo>
                    <a:pt x="186" y="0"/>
                  </a:lnTo>
                  <a:lnTo>
                    <a:pt x="186" y="0"/>
                  </a:lnTo>
                  <a:lnTo>
                    <a:pt x="186" y="0"/>
                  </a:lnTo>
                  <a:lnTo>
                    <a:pt x="186" y="0"/>
                  </a:lnTo>
                  <a:cubicBezTo>
                    <a:pt x="154" y="0"/>
                    <a:pt x="154" y="0"/>
                    <a:pt x="154" y="0"/>
                  </a:cubicBezTo>
                  <a:lnTo>
                    <a:pt x="124" y="0"/>
                  </a:lnTo>
                  <a:lnTo>
                    <a:pt x="124" y="0"/>
                  </a:lnTo>
                  <a:lnTo>
                    <a:pt x="124" y="0"/>
                  </a:lnTo>
                  <a:lnTo>
                    <a:pt x="124" y="0"/>
                  </a:lnTo>
                  <a:cubicBezTo>
                    <a:pt x="93" y="0"/>
                    <a:pt x="93" y="0"/>
                    <a:pt x="93" y="0"/>
                  </a:cubicBezTo>
                  <a:cubicBezTo>
                    <a:pt x="62" y="0"/>
                    <a:pt x="62" y="0"/>
                    <a:pt x="62" y="0"/>
                  </a:cubicBezTo>
                  <a:lnTo>
                    <a:pt x="31" y="0"/>
                  </a:lnTo>
                  <a:cubicBezTo>
                    <a:pt x="31" y="0"/>
                    <a:pt x="31" y="0"/>
                    <a:pt x="0" y="0"/>
                  </a:cubicBezTo>
                  <a:cubicBezTo>
                    <a:pt x="0" y="0"/>
                    <a:pt x="0" y="0"/>
                    <a:pt x="0" y="3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2" name="Freeform 79"/>
            <p:cNvSpPr>
              <a:spLocks noChangeArrowheads="1"/>
            </p:cNvSpPr>
            <p:nvPr/>
          </p:nvSpPr>
          <p:spPr bwMode="auto">
            <a:xfrm>
              <a:off x="4003675" y="1535113"/>
              <a:ext cx="100013" cy="44450"/>
            </a:xfrm>
            <a:custGeom>
              <a:avLst/>
              <a:gdLst>
                <a:gd name="T0" fmla="*/ 248 w 280"/>
                <a:gd name="T1" fmla="*/ 0 h 125"/>
                <a:gd name="T2" fmla="*/ 248 w 280"/>
                <a:gd name="T3" fmla="*/ 0 h 125"/>
                <a:gd name="T4" fmla="*/ 217 w 280"/>
                <a:gd name="T5" fmla="*/ 0 h 125"/>
                <a:gd name="T6" fmla="*/ 217 w 280"/>
                <a:gd name="T7" fmla="*/ 30 h 125"/>
                <a:gd name="T8" fmla="*/ 186 w 280"/>
                <a:gd name="T9" fmla="*/ 30 h 125"/>
                <a:gd name="T10" fmla="*/ 186 w 280"/>
                <a:gd name="T11" fmla="*/ 30 h 125"/>
                <a:gd name="T12" fmla="*/ 186 w 280"/>
                <a:gd name="T13" fmla="*/ 30 h 125"/>
                <a:gd name="T14" fmla="*/ 155 w 280"/>
                <a:gd name="T15" fmla="*/ 30 h 125"/>
                <a:gd name="T16" fmla="*/ 124 w 280"/>
                <a:gd name="T17" fmla="*/ 62 h 125"/>
                <a:gd name="T18" fmla="*/ 124 w 280"/>
                <a:gd name="T19" fmla="*/ 30 h 125"/>
                <a:gd name="T20" fmla="*/ 124 w 280"/>
                <a:gd name="T21" fmla="*/ 30 h 125"/>
                <a:gd name="T22" fmla="*/ 124 w 280"/>
                <a:gd name="T23" fmla="*/ 30 h 125"/>
                <a:gd name="T24" fmla="*/ 93 w 280"/>
                <a:gd name="T25" fmla="*/ 62 h 125"/>
                <a:gd name="T26" fmla="*/ 62 w 280"/>
                <a:gd name="T27" fmla="*/ 62 h 125"/>
                <a:gd name="T28" fmla="*/ 62 w 280"/>
                <a:gd name="T29" fmla="*/ 62 h 125"/>
                <a:gd name="T30" fmla="*/ 62 w 280"/>
                <a:gd name="T31" fmla="*/ 62 h 125"/>
                <a:gd name="T32" fmla="*/ 62 w 280"/>
                <a:gd name="T33" fmla="*/ 62 h 125"/>
                <a:gd name="T34" fmla="*/ 62 w 280"/>
                <a:gd name="T35" fmla="*/ 62 h 125"/>
                <a:gd name="T36" fmla="*/ 62 w 280"/>
                <a:gd name="T37" fmla="*/ 62 h 125"/>
                <a:gd name="T38" fmla="*/ 31 w 280"/>
                <a:gd name="T39" fmla="*/ 62 h 125"/>
                <a:gd name="T40" fmla="*/ 0 w 280"/>
                <a:gd name="T41" fmla="*/ 62 h 125"/>
                <a:gd name="T42" fmla="*/ 0 w 280"/>
                <a:gd name="T43" fmla="*/ 62 h 125"/>
                <a:gd name="T44" fmla="*/ 0 w 280"/>
                <a:gd name="T45" fmla="*/ 62 h 125"/>
                <a:gd name="T46" fmla="*/ 0 w 280"/>
                <a:gd name="T47" fmla="*/ 62 h 125"/>
                <a:gd name="T48" fmla="*/ 0 w 280"/>
                <a:gd name="T49" fmla="*/ 93 h 125"/>
                <a:gd name="T50" fmla="*/ 0 w 280"/>
                <a:gd name="T51" fmla="*/ 93 h 125"/>
                <a:gd name="T52" fmla="*/ 0 w 280"/>
                <a:gd name="T53" fmla="*/ 93 h 125"/>
                <a:gd name="T54" fmla="*/ 0 w 280"/>
                <a:gd name="T55" fmla="*/ 93 h 125"/>
                <a:gd name="T56" fmla="*/ 0 w 280"/>
                <a:gd name="T57" fmla="*/ 124 h 125"/>
                <a:gd name="T58" fmla="*/ 0 w 280"/>
                <a:gd name="T59" fmla="*/ 124 h 125"/>
                <a:gd name="T60" fmla="*/ 31 w 280"/>
                <a:gd name="T61" fmla="*/ 124 h 125"/>
                <a:gd name="T62" fmla="*/ 31 w 280"/>
                <a:gd name="T63" fmla="*/ 124 h 125"/>
                <a:gd name="T64" fmla="*/ 31 w 280"/>
                <a:gd name="T65" fmla="*/ 124 h 125"/>
                <a:gd name="T66" fmla="*/ 31 w 280"/>
                <a:gd name="T67" fmla="*/ 124 h 125"/>
                <a:gd name="T68" fmla="*/ 31 w 280"/>
                <a:gd name="T69" fmla="*/ 124 h 125"/>
                <a:gd name="T70" fmla="*/ 31 w 280"/>
                <a:gd name="T71" fmla="*/ 124 h 125"/>
                <a:gd name="T72" fmla="*/ 62 w 280"/>
                <a:gd name="T73" fmla="*/ 124 h 125"/>
                <a:gd name="T74" fmla="*/ 93 w 280"/>
                <a:gd name="T75" fmla="*/ 124 h 125"/>
                <a:gd name="T76" fmla="*/ 93 w 280"/>
                <a:gd name="T77" fmla="*/ 124 h 125"/>
                <a:gd name="T78" fmla="*/ 124 w 280"/>
                <a:gd name="T79" fmla="*/ 124 h 125"/>
                <a:gd name="T80" fmla="*/ 124 w 280"/>
                <a:gd name="T81" fmla="*/ 124 h 125"/>
                <a:gd name="T82" fmla="*/ 124 w 280"/>
                <a:gd name="T83" fmla="*/ 124 h 125"/>
                <a:gd name="T84" fmla="*/ 124 w 280"/>
                <a:gd name="T85" fmla="*/ 124 h 125"/>
                <a:gd name="T86" fmla="*/ 124 w 280"/>
                <a:gd name="T87" fmla="*/ 124 h 125"/>
                <a:gd name="T88" fmla="*/ 124 w 280"/>
                <a:gd name="T89" fmla="*/ 124 h 125"/>
                <a:gd name="T90" fmla="*/ 155 w 280"/>
                <a:gd name="T91" fmla="*/ 124 h 125"/>
                <a:gd name="T92" fmla="*/ 155 w 280"/>
                <a:gd name="T93" fmla="*/ 124 h 125"/>
                <a:gd name="T94" fmla="*/ 155 w 280"/>
                <a:gd name="T95" fmla="*/ 124 h 125"/>
                <a:gd name="T96" fmla="*/ 155 w 280"/>
                <a:gd name="T97" fmla="*/ 124 h 125"/>
                <a:gd name="T98" fmla="*/ 186 w 280"/>
                <a:gd name="T99" fmla="*/ 124 h 125"/>
                <a:gd name="T100" fmla="*/ 186 w 280"/>
                <a:gd name="T101" fmla="*/ 124 h 125"/>
                <a:gd name="T102" fmla="*/ 186 w 280"/>
                <a:gd name="T103" fmla="*/ 93 h 125"/>
                <a:gd name="T104" fmla="*/ 217 w 280"/>
                <a:gd name="T105" fmla="*/ 93 h 125"/>
                <a:gd name="T106" fmla="*/ 248 w 280"/>
                <a:gd name="T107" fmla="*/ 30 h 125"/>
                <a:gd name="T108" fmla="*/ 279 w 280"/>
                <a:gd name="T109" fmla="*/ 30 h 125"/>
                <a:gd name="T110" fmla="*/ 279 w 280"/>
                <a:gd name="T111" fmla="*/ 30 h 125"/>
                <a:gd name="T112" fmla="*/ 248 w 280"/>
                <a:gd name="T11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0" h="125">
                  <a:moveTo>
                    <a:pt x="248" y="0"/>
                  </a:moveTo>
                  <a:lnTo>
                    <a:pt x="248" y="0"/>
                  </a:lnTo>
                  <a:cubicBezTo>
                    <a:pt x="217" y="0"/>
                    <a:pt x="217" y="0"/>
                    <a:pt x="217" y="0"/>
                  </a:cubicBezTo>
                  <a:cubicBezTo>
                    <a:pt x="217" y="0"/>
                    <a:pt x="217" y="0"/>
                    <a:pt x="217" y="30"/>
                  </a:cubicBezTo>
                  <a:cubicBezTo>
                    <a:pt x="186" y="30"/>
                    <a:pt x="186" y="30"/>
                    <a:pt x="186" y="30"/>
                  </a:cubicBezTo>
                  <a:lnTo>
                    <a:pt x="186" y="30"/>
                  </a:lnTo>
                  <a:lnTo>
                    <a:pt x="186" y="30"/>
                  </a:lnTo>
                  <a:cubicBezTo>
                    <a:pt x="155" y="30"/>
                    <a:pt x="155" y="30"/>
                    <a:pt x="155" y="30"/>
                  </a:cubicBezTo>
                  <a:cubicBezTo>
                    <a:pt x="155" y="30"/>
                    <a:pt x="155" y="62"/>
                    <a:pt x="124" y="62"/>
                  </a:cubicBezTo>
                  <a:lnTo>
                    <a:pt x="124" y="30"/>
                  </a:lnTo>
                  <a:lnTo>
                    <a:pt x="124" y="30"/>
                  </a:lnTo>
                  <a:lnTo>
                    <a:pt x="124" y="30"/>
                  </a:lnTo>
                  <a:cubicBezTo>
                    <a:pt x="93" y="62"/>
                    <a:pt x="93" y="62"/>
                    <a:pt x="93" y="62"/>
                  </a:cubicBezTo>
                  <a:cubicBezTo>
                    <a:pt x="93" y="62"/>
                    <a:pt x="93" y="62"/>
                    <a:pt x="62" y="62"/>
                  </a:cubicBezTo>
                  <a:lnTo>
                    <a:pt x="62" y="62"/>
                  </a:lnTo>
                  <a:lnTo>
                    <a:pt x="62" y="62"/>
                  </a:lnTo>
                  <a:lnTo>
                    <a:pt x="62" y="62"/>
                  </a:lnTo>
                  <a:lnTo>
                    <a:pt x="62" y="62"/>
                  </a:lnTo>
                  <a:lnTo>
                    <a:pt x="62" y="62"/>
                  </a:lnTo>
                  <a:cubicBezTo>
                    <a:pt x="31" y="62"/>
                    <a:pt x="31" y="62"/>
                    <a:pt x="31" y="62"/>
                  </a:cubicBezTo>
                  <a:cubicBezTo>
                    <a:pt x="31" y="62"/>
                    <a:pt x="31" y="62"/>
                    <a:pt x="0" y="62"/>
                  </a:cubicBezTo>
                  <a:lnTo>
                    <a:pt x="0" y="62"/>
                  </a:lnTo>
                  <a:lnTo>
                    <a:pt x="0" y="62"/>
                  </a:lnTo>
                  <a:lnTo>
                    <a:pt x="0" y="62"/>
                  </a:lnTo>
                  <a:cubicBezTo>
                    <a:pt x="0" y="93"/>
                    <a:pt x="0" y="93"/>
                    <a:pt x="0" y="93"/>
                  </a:cubicBezTo>
                  <a:lnTo>
                    <a:pt x="0" y="93"/>
                  </a:lnTo>
                  <a:lnTo>
                    <a:pt x="0" y="93"/>
                  </a:lnTo>
                  <a:lnTo>
                    <a:pt x="0" y="93"/>
                  </a:lnTo>
                  <a:cubicBezTo>
                    <a:pt x="0" y="93"/>
                    <a:pt x="0" y="93"/>
                    <a:pt x="0" y="124"/>
                  </a:cubicBezTo>
                  <a:lnTo>
                    <a:pt x="0" y="124"/>
                  </a:lnTo>
                  <a:cubicBezTo>
                    <a:pt x="31" y="124"/>
                    <a:pt x="31" y="124"/>
                    <a:pt x="31" y="124"/>
                  </a:cubicBezTo>
                  <a:lnTo>
                    <a:pt x="31" y="124"/>
                  </a:lnTo>
                  <a:lnTo>
                    <a:pt x="31" y="124"/>
                  </a:lnTo>
                  <a:lnTo>
                    <a:pt x="31" y="124"/>
                  </a:lnTo>
                  <a:lnTo>
                    <a:pt x="31" y="124"/>
                  </a:lnTo>
                  <a:lnTo>
                    <a:pt x="31" y="124"/>
                  </a:lnTo>
                  <a:cubicBezTo>
                    <a:pt x="62" y="124"/>
                    <a:pt x="62" y="124"/>
                    <a:pt x="62" y="124"/>
                  </a:cubicBezTo>
                  <a:cubicBezTo>
                    <a:pt x="62" y="124"/>
                    <a:pt x="62" y="124"/>
                    <a:pt x="93" y="124"/>
                  </a:cubicBezTo>
                  <a:lnTo>
                    <a:pt x="93" y="124"/>
                  </a:lnTo>
                  <a:lnTo>
                    <a:pt x="124" y="124"/>
                  </a:lnTo>
                  <a:lnTo>
                    <a:pt x="124" y="124"/>
                  </a:lnTo>
                  <a:lnTo>
                    <a:pt x="124" y="124"/>
                  </a:lnTo>
                  <a:lnTo>
                    <a:pt x="124" y="124"/>
                  </a:lnTo>
                  <a:lnTo>
                    <a:pt x="124" y="124"/>
                  </a:lnTo>
                  <a:lnTo>
                    <a:pt x="124" y="124"/>
                  </a:lnTo>
                  <a:cubicBezTo>
                    <a:pt x="155" y="124"/>
                    <a:pt x="155" y="124"/>
                    <a:pt x="155" y="124"/>
                  </a:cubicBezTo>
                  <a:lnTo>
                    <a:pt x="155" y="124"/>
                  </a:lnTo>
                  <a:lnTo>
                    <a:pt x="155" y="124"/>
                  </a:lnTo>
                  <a:lnTo>
                    <a:pt x="155" y="124"/>
                  </a:lnTo>
                  <a:cubicBezTo>
                    <a:pt x="155" y="124"/>
                    <a:pt x="155" y="124"/>
                    <a:pt x="186" y="124"/>
                  </a:cubicBezTo>
                  <a:lnTo>
                    <a:pt x="186" y="124"/>
                  </a:lnTo>
                  <a:lnTo>
                    <a:pt x="186" y="93"/>
                  </a:lnTo>
                  <a:lnTo>
                    <a:pt x="217" y="93"/>
                  </a:lnTo>
                  <a:cubicBezTo>
                    <a:pt x="217" y="62"/>
                    <a:pt x="248" y="62"/>
                    <a:pt x="248" y="30"/>
                  </a:cubicBezTo>
                  <a:lnTo>
                    <a:pt x="279" y="30"/>
                  </a:lnTo>
                  <a:lnTo>
                    <a:pt x="279" y="30"/>
                  </a:lnTo>
                  <a:cubicBezTo>
                    <a:pt x="248" y="30"/>
                    <a:pt x="248" y="0"/>
                    <a:pt x="248"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3" name="Freeform 80"/>
            <p:cNvSpPr>
              <a:spLocks noChangeArrowheads="1"/>
            </p:cNvSpPr>
            <p:nvPr/>
          </p:nvSpPr>
          <p:spPr bwMode="auto">
            <a:xfrm>
              <a:off x="3757613" y="1423988"/>
              <a:ext cx="44450" cy="33337"/>
            </a:xfrm>
            <a:custGeom>
              <a:avLst/>
              <a:gdLst>
                <a:gd name="T0" fmla="*/ 31 w 125"/>
                <a:gd name="T1" fmla="*/ 92 h 93"/>
                <a:gd name="T2" fmla="*/ 31 w 125"/>
                <a:gd name="T3" fmla="*/ 92 h 93"/>
                <a:gd name="T4" fmla="*/ 62 w 125"/>
                <a:gd name="T5" fmla="*/ 62 h 93"/>
                <a:gd name="T6" fmla="*/ 94 w 125"/>
                <a:gd name="T7" fmla="*/ 62 h 93"/>
                <a:gd name="T8" fmla="*/ 94 w 125"/>
                <a:gd name="T9" fmla="*/ 62 h 93"/>
                <a:gd name="T10" fmla="*/ 94 w 125"/>
                <a:gd name="T11" fmla="*/ 62 h 93"/>
                <a:gd name="T12" fmla="*/ 94 w 125"/>
                <a:gd name="T13" fmla="*/ 31 h 93"/>
                <a:gd name="T14" fmla="*/ 94 w 125"/>
                <a:gd name="T15" fmla="*/ 31 h 93"/>
                <a:gd name="T16" fmla="*/ 94 w 125"/>
                <a:gd name="T17" fmla="*/ 31 h 93"/>
                <a:gd name="T18" fmla="*/ 94 w 125"/>
                <a:gd name="T19" fmla="*/ 0 h 93"/>
                <a:gd name="T20" fmla="*/ 94 w 125"/>
                <a:gd name="T21" fmla="*/ 0 h 93"/>
                <a:gd name="T22" fmla="*/ 94 w 125"/>
                <a:gd name="T23" fmla="*/ 0 h 93"/>
                <a:gd name="T24" fmla="*/ 124 w 125"/>
                <a:gd name="T25" fmla="*/ 0 h 93"/>
                <a:gd name="T26" fmla="*/ 124 w 125"/>
                <a:gd name="T27" fmla="*/ 0 h 93"/>
                <a:gd name="T28" fmla="*/ 124 w 125"/>
                <a:gd name="T29" fmla="*/ 0 h 93"/>
                <a:gd name="T30" fmla="*/ 94 w 125"/>
                <a:gd name="T31" fmla="*/ 0 h 93"/>
                <a:gd name="T32" fmla="*/ 62 w 125"/>
                <a:gd name="T33" fmla="*/ 0 h 93"/>
                <a:gd name="T34" fmla="*/ 31 w 125"/>
                <a:gd name="T35" fmla="*/ 0 h 93"/>
                <a:gd name="T36" fmla="*/ 31 w 125"/>
                <a:gd name="T37" fmla="*/ 0 h 93"/>
                <a:gd name="T38" fmla="*/ 31 w 125"/>
                <a:gd name="T39" fmla="*/ 0 h 93"/>
                <a:gd name="T40" fmla="*/ 31 w 125"/>
                <a:gd name="T41" fmla="*/ 31 h 93"/>
                <a:gd name="T42" fmla="*/ 0 w 125"/>
                <a:gd name="T43" fmla="*/ 31 h 93"/>
                <a:gd name="T44" fmla="*/ 31 w 125"/>
                <a:gd name="T45" fmla="*/ 62 h 93"/>
                <a:gd name="T46" fmla="*/ 31 w 125"/>
                <a:gd name="T47" fmla="*/ 9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5" h="93">
                  <a:moveTo>
                    <a:pt x="31" y="92"/>
                  </a:moveTo>
                  <a:lnTo>
                    <a:pt x="31" y="92"/>
                  </a:lnTo>
                  <a:lnTo>
                    <a:pt x="62" y="62"/>
                  </a:lnTo>
                  <a:cubicBezTo>
                    <a:pt x="62" y="62"/>
                    <a:pt x="62" y="62"/>
                    <a:pt x="94" y="62"/>
                  </a:cubicBezTo>
                  <a:lnTo>
                    <a:pt x="94" y="62"/>
                  </a:lnTo>
                  <a:lnTo>
                    <a:pt x="94" y="62"/>
                  </a:lnTo>
                  <a:lnTo>
                    <a:pt x="94" y="31"/>
                  </a:lnTo>
                  <a:lnTo>
                    <a:pt x="94" y="31"/>
                  </a:lnTo>
                  <a:lnTo>
                    <a:pt x="94" y="31"/>
                  </a:lnTo>
                  <a:cubicBezTo>
                    <a:pt x="94" y="31"/>
                    <a:pt x="94" y="31"/>
                    <a:pt x="94" y="0"/>
                  </a:cubicBezTo>
                  <a:lnTo>
                    <a:pt x="94" y="0"/>
                  </a:lnTo>
                  <a:lnTo>
                    <a:pt x="94" y="0"/>
                  </a:lnTo>
                  <a:cubicBezTo>
                    <a:pt x="124" y="0"/>
                    <a:pt x="124" y="0"/>
                    <a:pt x="124" y="0"/>
                  </a:cubicBezTo>
                  <a:lnTo>
                    <a:pt x="124" y="0"/>
                  </a:lnTo>
                  <a:lnTo>
                    <a:pt x="124" y="0"/>
                  </a:lnTo>
                  <a:lnTo>
                    <a:pt x="94" y="0"/>
                  </a:lnTo>
                  <a:cubicBezTo>
                    <a:pt x="94" y="0"/>
                    <a:pt x="94" y="0"/>
                    <a:pt x="62" y="0"/>
                  </a:cubicBezTo>
                  <a:cubicBezTo>
                    <a:pt x="62" y="0"/>
                    <a:pt x="62" y="0"/>
                    <a:pt x="31" y="0"/>
                  </a:cubicBezTo>
                  <a:lnTo>
                    <a:pt x="31" y="0"/>
                  </a:lnTo>
                  <a:lnTo>
                    <a:pt x="31" y="0"/>
                  </a:lnTo>
                  <a:cubicBezTo>
                    <a:pt x="31" y="0"/>
                    <a:pt x="31" y="0"/>
                    <a:pt x="31" y="31"/>
                  </a:cubicBezTo>
                  <a:cubicBezTo>
                    <a:pt x="31" y="31"/>
                    <a:pt x="31" y="31"/>
                    <a:pt x="0" y="31"/>
                  </a:cubicBezTo>
                  <a:cubicBezTo>
                    <a:pt x="31" y="62"/>
                    <a:pt x="31" y="62"/>
                    <a:pt x="31" y="62"/>
                  </a:cubicBezTo>
                  <a:lnTo>
                    <a:pt x="31" y="9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4" name="Freeform 81"/>
            <p:cNvSpPr>
              <a:spLocks noChangeArrowheads="1"/>
            </p:cNvSpPr>
            <p:nvPr/>
          </p:nvSpPr>
          <p:spPr bwMode="auto">
            <a:xfrm>
              <a:off x="3579813" y="1479550"/>
              <a:ext cx="234950" cy="179388"/>
            </a:xfrm>
            <a:custGeom>
              <a:avLst/>
              <a:gdLst>
                <a:gd name="T0" fmla="*/ 186 w 652"/>
                <a:gd name="T1" fmla="*/ 465 h 497"/>
                <a:gd name="T2" fmla="*/ 186 w 652"/>
                <a:gd name="T3" fmla="*/ 465 h 497"/>
                <a:gd name="T4" fmla="*/ 218 w 652"/>
                <a:gd name="T5" fmla="*/ 465 h 497"/>
                <a:gd name="T6" fmla="*/ 248 w 652"/>
                <a:gd name="T7" fmla="*/ 496 h 497"/>
                <a:gd name="T8" fmla="*/ 310 w 652"/>
                <a:gd name="T9" fmla="*/ 496 h 497"/>
                <a:gd name="T10" fmla="*/ 342 w 652"/>
                <a:gd name="T11" fmla="*/ 496 h 497"/>
                <a:gd name="T12" fmla="*/ 372 w 652"/>
                <a:gd name="T13" fmla="*/ 496 h 497"/>
                <a:gd name="T14" fmla="*/ 403 w 652"/>
                <a:gd name="T15" fmla="*/ 465 h 497"/>
                <a:gd name="T16" fmla="*/ 466 w 652"/>
                <a:gd name="T17" fmla="*/ 433 h 497"/>
                <a:gd name="T18" fmla="*/ 527 w 652"/>
                <a:gd name="T19" fmla="*/ 465 h 497"/>
                <a:gd name="T20" fmla="*/ 590 w 652"/>
                <a:gd name="T21" fmla="*/ 465 h 497"/>
                <a:gd name="T22" fmla="*/ 620 w 652"/>
                <a:gd name="T23" fmla="*/ 433 h 497"/>
                <a:gd name="T24" fmla="*/ 590 w 652"/>
                <a:gd name="T25" fmla="*/ 403 h 497"/>
                <a:gd name="T26" fmla="*/ 590 w 652"/>
                <a:gd name="T27" fmla="*/ 372 h 497"/>
                <a:gd name="T28" fmla="*/ 590 w 652"/>
                <a:gd name="T29" fmla="*/ 341 h 497"/>
                <a:gd name="T30" fmla="*/ 558 w 652"/>
                <a:gd name="T31" fmla="*/ 309 h 497"/>
                <a:gd name="T32" fmla="*/ 558 w 652"/>
                <a:gd name="T33" fmla="*/ 248 h 497"/>
                <a:gd name="T34" fmla="*/ 558 w 652"/>
                <a:gd name="T35" fmla="*/ 248 h 497"/>
                <a:gd name="T36" fmla="*/ 558 w 652"/>
                <a:gd name="T37" fmla="*/ 248 h 497"/>
                <a:gd name="T38" fmla="*/ 590 w 652"/>
                <a:gd name="T39" fmla="*/ 217 h 497"/>
                <a:gd name="T40" fmla="*/ 620 w 652"/>
                <a:gd name="T41" fmla="*/ 185 h 497"/>
                <a:gd name="T42" fmla="*/ 620 w 652"/>
                <a:gd name="T43" fmla="*/ 185 h 497"/>
                <a:gd name="T44" fmla="*/ 651 w 652"/>
                <a:gd name="T45" fmla="*/ 124 h 497"/>
                <a:gd name="T46" fmla="*/ 620 w 652"/>
                <a:gd name="T47" fmla="*/ 124 h 497"/>
                <a:gd name="T48" fmla="*/ 590 w 652"/>
                <a:gd name="T49" fmla="*/ 124 h 497"/>
                <a:gd name="T50" fmla="*/ 590 w 652"/>
                <a:gd name="T51" fmla="*/ 124 h 497"/>
                <a:gd name="T52" fmla="*/ 558 w 652"/>
                <a:gd name="T53" fmla="*/ 124 h 497"/>
                <a:gd name="T54" fmla="*/ 558 w 652"/>
                <a:gd name="T55" fmla="*/ 124 h 497"/>
                <a:gd name="T56" fmla="*/ 527 w 652"/>
                <a:gd name="T57" fmla="*/ 93 h 497"/>
                <a:gd name="T58" fmla="*/ 496 w 652"/>
                <a:gd name="T59" fmla="*/ 93 h 497"/>
                <a:gd name="T60" fmla="*/ 466 w 652"/>
                <a:gd name="T61" fmla="*/ 93 h 497"/>
                <a:gd name="T62" fmla="*/ 434 w 652"/>
                <a:gd name="T63" fmla="*/ 61 h 497"/>
                <a:gd name="T64" fmla="*/ 403 w 652"/>
                <a:gd name="T65" fmla="*/ 31 h 497"/>
                <a:gd name="T66" fmla="*/ 372 w 652"/>
                <a:gd name="T67" fmla="*/ 0 h 497"/>
                <a:gd name="T68" fmla="*/ 342 w 652"/>
                <a:gd name="T69" fmla="*/ 0 h 497"/>
                <a:gd name="T70" fmla="*/ 403 w 652"/>
                <a:gd name="T71" fmla="*/ 61 h 497"/>
                <a:gd name="T72" fmla="*/ 342 w 652"/>
                <a:gd name="T73" fmla="*/ 61 h 497"/>
                <a:gd name="T74" fmla="*/ 218 w 652"/>
                <a:gd name="T75" fmla="*/ 124 h 497"/>
                <a:gd name="T76" fmla="*/ 155 w 652"/>
                <a:gd name="T77" fmla="*/ 93 h 497"/>
                <a:gd name="T78" fmla="*/ 124 w 652"/>
                <a:gd name="T79" fmla="*/ 155 h 497"/>
                <a:gd name="T80" fmla="*/ 124 w 652"/>
                <a:gd name="T81" fmla="*/ 155 h 497"/>
                <a:gd name="T82" fmla="*/ 124 w 652"/>
                <a:gd name="T83" fmla="*/ 155 h 497"/>
                <a:gd name="T84" fmla="*/ 62 w 652"/>
                <a:gd name="T85" fmla="*/ 124 h 497"/>
                <a:gd name="T86" fmla="*/ 0 w 652"/>
                <a:gd name="T87" fmla="*/ 155 h 497"/>
                <a:gd name="T88" fmla="*/ 0 w 652"/>
                <a:gd name="T89" fmla="*/ 155 h 497"/>
                <a:gd name="T90" fmla="*/ 0 w 652"/>
                <a:gd name="T91" fmla="*/ 155 h 497"/>
                <a:gd name="T92" fmla="*/ 31 w 652"/>
                <a:gd name="T93" fmla="*/ 155 h 497"/>
                <a:gd name="T94" fmla="*/ 62 w 652"/>
                <a:gd name="T95" fmla="*/ 185 h 497"/>
                <a:gd name="T96" fmla="*/ 94 w 652"/>
                <a:gd name="T97" fmla="*/ 185 h 497"/>
                <a:gd name="T98" fmla="*/ 124 w 652"/>
                <a:gd name="T99" fmla="*/ 217 h 497"/>
                <a:gd name="T100" fmla="*/ 155 w 652"/>
                <a:gd name="T101" fmla="*/ 248 h 497"/>
                <a:gd name="T102" fmla="*/ 186 w 652"/>
                <a:gd name="T103" fmla="*/ 403 h 497"/>
                <a:gd name="T104" fmla="*/ 186 w 652"/>
                <a:gd name="T105"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2" h="497">
                  <a:moveTo>
                    <a:pt x="186" y="465"/>
                  </a:moveTo>
                  <a:lnTo>
                    <a:pt x="186" y="465"/>
                  </a:lnTo>
                  <a:lnTo>
                    <a:pt x="186" y="465"/>
                  </a:lnTo>
                  <a:lnTo>
                    <a:pt x="186" y="465"/>
                  </a:lnTo>
                  <a:lnTo>
                    <a:pt x="186" y="465"/>
                  </a:lnTo>
                  <a:lnTo>
                    <a:pt x="218" y="465"/>
                  </a:lnTo>
                  <a:cubicBezTo>
                    <a:pt x="218" y="496"/>
                    <a:pt x="218" y="496"/>
                    <a:pt x="248" y="496"/>
                  </a:cubicBezTo>
                  <a:lnTo>
                    <a:pt x="248" y="496"/>
                  </a:lnTo>
                  <a:lnTo>
                    <a:pt x="279" y="496"/>
                  </a:lnTo>
                  <a:lnTo>
                    <a:pt x="310" y="496"/>
                  </a:lnTo>
                  <a:lnTo>
                    <a:pt x="310" y="496"/>
                  </a:lnTo>
                  <a:lnTo>
                    <a:pt x="342" y="496"/>
                  </a:lnTo>
                  <a:cubicBezTo>
                    <a:pt x="342" y="496"/>
                    <a:pt x="342" y="496"/>
                    <a:pt x="372" y="496"/>
                  </a:cubicBezTo>
                  <a:lnTo>
                    <a:pt x="372" y="496"/>
                  </a:lnTo>
                  <a:lnTo>
                    <a:pt x="372" y="496"/>
                  </a:lnTo>
                  <a:cubicBezTo>
                    <a:pt x="403" y="465"/>
                    <a:pt x="403" y="465"/>
                    <a:pt x="403" y="465"/>
                  </a:cubicBezTo>
                  <a:cubicBezTo>
                    <a:pt x="434" y="433"/>
                    <a:pt x="434" y="433"/>
                    <a:pt x="434" y="433"/>
                  </a:cubicBezTo>
                  <a:cubicBezTo>
                    <a:pt x="466" y="433"/>
                    <a:pt x="466" y="433"/>
                    <a:pt x="466" y="433"/>
                  </a:cubicBezTo>
                  <a:cubicBezTo>
                    <a:pt x="466" y="433"/>
                    <a:pt x="496" y="433"/>
                    <a:pt x="527" y="465"/>
                  </a:cubicBezTo>
                  <a:lnTo>
                    <a:pt x="527" y="465"/>
                  </a:lnTo>
                  <a:cubicBezTo>
                    <a:pt x="558" y="465"/>
                    <a:pt x="558" y="465"/>
                    <a:pt x="558" y="465"/>
                  </a:cubicBezTo>
                  <a:cubicBezTo>
                    <a:pt x="558" y="465"/>
                    <a:pt x="558" y="465"/>
                    <a:pt x="590" y="465"/>
                  </a:cubicBezTo>
                  <a:lnTo>
                    <a:pt x="590" y="465"/>
                  </a:lnTo>
                  <a:lnTo>
                    <a:pt x="620" y="433"/>
                  </a:lnTo>
                  <a:cubicBezTo>
                    <a:pt x="590" y="433"/>
                    <a:pt x="590" y="433"/>
                    <a:pt x="590" y="403"/>
                  </a:cubicBezTo>
                  <a:lnTo>
                    <a:pt x="590" y="403"/>
                  </a:lnTo>
                  <a:lnTo>
                    <a:pt x="590" y="403"/>
                  </a:lnTo>
                  <a:lnTo>
                    <a:pt x="590" y="372"/>
                  </a:lnTo>
                  <a:lnTo>
                    <a:pt x="590" y="372"/>
                  </a:lnTo>
                  <a:cubicBezTo>
                    <a:pt x="590" y="341"/>
                    <a:pt x="590" y="341"/>
                    <a:pt x="590" y="341"/>
                  </a:cubicBezTo>
                  <a:lnTo>
                    <a:pt x="558" y="309"/>
                  </a:lnTo>
                  <a:lnTo>
                    <a:pt x="558" y="309"/>
                  </a:lnTo>
                  <a:lnTo>
                    <a:pt x="527" y="279"/>
                  </a:lnTo>
                  <a:cubicBezTo>
                    <a:pt x="527" y="279"/>
                    <a:pt x="527" y="279"/>
                    <a:pt x="558" y="248"/>
                  </a:cubicBezTo>
                  <a:lnTo>
                    <a:pt x="558" y="248"/>
                  </a:lnTo>
                  <a:lnTo>
                    <a:pt x="558" y="248"/>
                  </a:lnTo>
                  <a:lnTo>
                    <a:pt x="558" y="248"/>
                  </a:lnTo>
                  <a:lnTo>
                    <a:pt x="558" y="248"/>
                  </a:lnTo>
                  <a:cubicBezTo>
                    <a:pt x="590" y="217"/>
                    <a:pt x="590" y="217"/>
                    <a:pt x="590" y="217"/>
                  </a:cubicBezTo>
                  <a:lnTo>
                    <a:pt x="590" y="217"/>
                  </a:lnTo>
                  <a:cubicBezTo>
                    <a:pt x="590" y="217"/>
                    <a:pt x="590" y="217"/>
                    <a:pt x="590" y="185"/>
                  </a:cubicBezTo>
                  <a:cubicBezTo>
                    <a:pt x="620" y="185"/>
                    <a:pt x="620" y="185"/>
                    <a:pt x="620" y="185"/>
                  </a:cubicBezTo>
                  <a:lnTo>
                    <a:pt x="620" y="185"/>
                  </a:lnTo>
                  <a:lnTo>
                    <a:pt x="620" y="185"/>
                  </a:lnTo>
                  <a:lnTo>
                    <a:pt x="620" y="185"/>
                  </a:lnTo>
                  <a:cubicBezTo>
                    <a:pt x="620" y="155"/>
                    <a:pt x="620" y="155"/>
                    <a:pt x="651" y="124"/>
                  </a:cubicBezTo>
                  <a:cubicBezTo>
                    <a:pt x="620" y="124"/>
                    <a:pt x="620" y="124"/>
                    <a:pt x="620" y="124"/>
                  </a:cubicBezTo>
                  <a:lnTo>
                    <a:pt x="620" y="124"/>
                  </a:lnTo>
                  <a:lnTo>
                    <a:pt x="620" y="124"/>
                  </a:lnTo>
                  <a:cubicBezTo>
                    <a:pt x="590" y="124"/>
                    <a:pt x="590" y="124"/>
                    <a:pt x="590" y="124"/>
                  </a:cubicBezTo>
                  <a:lnTo>
                    <a:pt x="590" y="124"/>
                  </a:lnTo>
                  <a:lnTo>
                    <a:pt x="590" y="124"/>
                  </a:lnTo>
                  <a:lnTo>
                    <a:pt x="590" y="124"/>
                  </a:lnTo>
                  <a:lnTo>
                    <a:pt x="558" y="124"/>
                  </a:lnTo>
                  <a:lnTo>
                    <a:pt x="558" y="124"/>
                  </a:lnTo>
                  <a:lnTo>
                    <a:pt x="558" y="124"/>
                  </a:lnTo>
                  <a:lnTo>
                    <a:pt x="558" y="124"/>
                  </a:lnTo>
                  <a:cubicBezTo>
                    <a:pt x="527" y="124"/>
                    <a:pt x="527" y="93"/>
                    <a:pt x="527" y="93"/>
                  </a:cubicBezTo>
                  <a:lnTo>
                    <a:pt x="527" y="93"/>
                  </a:lnTo>
                  <a:cubicBezTo>
                    <a:pt x="496" y="93"/>
                    <a:pt x="496" y="93"/>
                    <a:pt x="496" y="93"/>
                  </a:cubicBezTo>
                  <a:lnTo>
                    <a:pt x="496" y="93"/>
                  </a:lnTo>
                  <a:lnTo>
                    <a:pt x="466" y="93"/>
                  </a:lnTo>
                  <a:lnTo>
                    <a:pt x="466" y="93"/>
                  </a:lnTo>
                  <a:lnTo>
                    <a:pt x="434" y="61"/>
                  </a:lnTo>
                  <a:cubicBezTo>
                    <a:pt x="434" y="61"/>
                    <a:pt x="403" y="61"/>
                    <a:pt x="403" y="31"/>
                  </a:cubicBezTo>
                  <a:lnTo>
                    <a:pt x="403" y="31"/>
                  </a:lnTo>
                  <a:lnTo>
                    <a:pt x="403" y="31"/>
                  </a:lnTo>
                  <a:cubicBezTo>
                    <a:pt x="372" y="31"/>
                    <a:pt x="372" y="31"/>
                    <a:pt x="372" y="0"/>
                  </a:cubicBezTo>
                  <a:lnTo>
                    <a:pt x="372" y="0"/>
                  </a:lnTo>
                  <a:cubicBezTo>
                    <a:pt x="342" y="0"/>
                    <a:pt x="342" y="0"/>
                    <a:pt x="342" y="0"/>
                  </a:cubicBezTo>
                  <a:lnTo>
                    <a:pt x="342" y="0"/>
                  </a:lnTo>
                  <a:cubicBezTo>
                    <a:pt x="403" y="61"/>
                    <a:pt x="403" y="61"/>
                    <a:pt x="403" y="61"/>
                  </a:cubicBezTo>
                  <a:cubicBezTo>
                    <a:pt x="342" y="61"/>
                    <a:pt x="342" y="61"/>
                    <a:pt x="342" y="61"/>
                  </a:cubicBezTo>
                  <a:lnTo>
                    <a:pt x="342" y="61"/>
                  </a:lnTo>
                  <a:cubicBezTo>
                    <a:pt x="310" y="61"/>
                    <a:pt x="310" y="61"/>
                    <a:pt x="310" y="61"/>
                  </a:cubicBezTo>
                  <a:cubicBezTo>
                    <a:pt x="279" y="93"/>
                    <a:pt x="218" y="124"/>
                    <a:pt x="218" y="124"/>
                  </a:cubicBezTo>
                  <a:cubicBezTo>
                    <a:pt x="186" y="124"/>
                    <a:pt x="186" y="93"/>
                    <a:pt x="155" y="93"/>
                  </a:cubicBezTo>
                  <a:lnTo>
                    <a:pt x="155" y="93"/>
                  </a:lnTo>
                  <a:cubicBezTo>
                    <a:pt x="186" y="124"/>
                    <a:pt x="186" y="124"/>
                    <a:pt x="155" y="155"/>
                  </a:cubicBezTo>
                  <a:cubicBezTo>
                    <a:pt x="155" y="155"/>
                    <a:pt x="155" y="155"/>
                    <a:pt x="124" y="155"/>
                  </a:cubicBezTo>
                  <a:lnTo>
                    <a:pt x="124" y="155"/>
                  </a:lnTo>
                  <a:lnTo>
                    <a:pt x="124" y="155"/>
                  </a:lnTo>
                  <a:lnTo>
                    <a:pt x="124" y="155"/>
                  </a:lnTo>
                  <a:lnTo>
                    <a:pt x="124" y="155"/>
                  </a:lnTo>
                  <a:lnTo>
                    <a:pt x="94" y="155"/>
                  </a:lnTo>
                  <a:cubicBezTo>
                    <a:pt x="94" y="155"/>
                    <a:pt x="62" y="155"/>
                    <a:pt x="62" y="124"/>
                  </a:cubicBezTo>
                  <a:lnTo>
                    <a:pt x="62" y="124"/>
                  </a:lnTo>
                  <a:cubicBezTo>
                    <a:pt x="31" y="155"/>
                    <a:pt x="31" y="155"/>
                    <a:pt x="0" y="155"/>
                  </a:cubicBezTo>
                  <a:lnTo>
                    <a:pt x="0" y="155"/>
                  </a:lnTo>
                  <a:lnTo>
                    <a:pt x="0" y="155"/>
                  </a:lnTo>
                  <a:lnTo>
                    <a:pt x="0" y="155"/>
                  </a:lnTo>
                  <a:lnTo>
                    <a:pt x="0" y="155"/>
                  </a:lnTo>
                  <a:lnTo>
                    <a:pt x="0" y="155"/>
                  </a:lnTo>
                  <a:cubicBezTo>
                    <a:pt x="31" y="155"/>
                    <a:pt x="31" y="155"/>
                    <a:pt x="31" y="155"/>
                  </a:cubicBezTo>
                  <a:cubicBezTo>
                    <a:pt x="31" y="155"/>
                    <a:pt x="31" y="155"/>
                    <a:pt x="62" y="155"/>
                  </a:cubicBezTo>
                  <a:cubicBezTo>
                    <a:pt x="62" y="155"/>
                    <a:pt x="62" y="155"/>
                    <a:pt x="62" y="185"/>
                  </a:cubicBezTo>
                  <a:lnTo>
                    <a:pt x="62" y="185"/>
                  </a:lnTo>
                  <a:lnTo>
                    <a:pt x="94" y="185"/>
                  </a:lnTo>
                  <a:cubicBezTo>
                    <a:pt x="94" y="185"/>
                    <a:pt x="124" y="185"/>
                    <a:pt x="124" y="217"/>
                  </a:cubicBezTo>
                  <a:lnTo>
                    <a:pt x="124" y="217"/>
                  </a:lnTo>
                  <a:lnTo>
                    <a:pt x="124" y="248"/>
                  </a:lnTo>
                  <a:lnTo>
                    <a:pt x="155" y="248"/>
                  </a:lnTo>
                  <a:lnTo>
                    <a:pt x="186" y="279"/>
                  </a:lnTo>
                  <a:cubicBezTo>
                    <a:pt x="218" y="309"/>
                    <a:pt x="218" y="309"/>
                    <a:pt x="186" y="403"/>
                  </a:cubicBezTo>
                  <a:lnTo>
                    <a:pt x="186" y="433"/>
                  </a:lnTo>
                  <a:cubicBezTo>
                    <a:pt x="186" y="433"/>
                    <a:pt x="186" y="433"/>
                    <a:pt x="186" y="46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5" name="Freeform 82"/>
            <p:cNvSpPr>
              <a:spLocks noChangeArrowheads="1"/>
            </p:cNvSpPr>
            <p:nvPr/>
          </p:nvSpPr>
          <p:spPr bwMode="auto">
            <a:xfrm>
              <a:off x="3802063" y="1557338"/>
              <a:ext cx="44450" cy="22225"/>
            </a:xfrm>
            <a:custGeom>
              <a:avLst/>
              <a:gdLst>
                <a:gd name="T0" fmla="*/ 124 w 125"/>
                <a:gd name="T1" fmla="*/ 0 h 63"/>
                <a:gd name="T2" fmla="*/ 124 w 125"/>
                <a:gd name="T3" fmla="*/ 0 h 63"/>
                <a:gd name="T4" fmla="*/ 94 w 125"/>
                <a:gd name="T5" fmla="*/ 0 h 63"/>
                <a:gd name="T6" fmla="*/ 94 w 125"/>
                <a:gd name="T7" fmla="*/ 0 h 63"/>
                <a:gd name="T8" fmla="*/ 62 w 125"/>
                <a:gd name="T9" fmla="*/ 31 h 63"/>
                <a:gd name="T10" fmla="*/ 62 w 125"/>
                <a:gd name="T11" fmla="*/ 31 h 63"/>
                <a:gd name="T12" fmla="*/ 62 w 125"/>
                <a:gd name="T13" fmla="*/ 31 h 63"/>
                <a:gd name="T14" fmla="*/ 62 w 125"/>
                <a:gd name="T15" fmla="*/ 31 h 63"/>
                <a:gd name="T16" fmla="*/ 31 w 125"/>
                <a:gd name="T17" fmla="*/ 31 h 63"/>
                <a:gd name="T18" fmla="*/ 31 w 125"/>
                <a:gd name="T19" fmla="*/ 31 h 63"/>
                <a:gd name="T20" fmla="*/ 31 w 125"/>
                <a:gd name="T21" fmla="*/ 31 h 63"/>
                <a:gd name="T22" fmla="*/ 0 w 125"/>
                <a:gd name="T23" fmla="*/ 31 h 63"/>
                <a:gd name="T24" fmla="*/ 0 w 125"/>
                <a:gd name="T25" fmla="*/ 62 h 63"/>
                <a:gd name="T26" fmla="*/ 0 w 125"/>
                <a:gd name="T27" fmla="*/ 62 h 63"/>
                <a:gd name="T28" fmla="*/ 0 w 125"/>
                <a:gd name="T29" fmla="*/ 62 h 63"/>
                <a:gd name="T30" fmla="*/ 31 w 125"/>
                <a:gd name="T31" fmla="*/ 62 h 63"/>
                <a:gd name="T32" fmla="*/ 31 w 125"/>
                <a:gd name="T33" fmla="*/ 62 h 63"/>
                <a:gd name="T34" fmla="*/ 31 w 125"/>
                <a:gd name="T35" fmla="*/ 62 h 63"/>
                <a:gd name="T36" fmla="*/ 31 w 125"/>
                <a:gd name="T37" fmla="*/ 62 h 63"/>
                <a:gd name="T38" fmla="*/ 31 w 125"/>
                <a:gd name="T39" fmla="*/ 62 h 63"/>
                <a:gd name="T40" fmla="*/ 62 w 125"/>
                <a:gd name="T41" fmla="*/ 62 h 63"/>
                <a:gd name="T42" fmla="*/ 62 w 125"/>
                <a:gd name="T43" fmla="*/ 62 h 63"/>
                <a:gd name="T44" fmla="*/ 62 w 125"/>
                <a:gd name="T45" fmla="*/ 31 h 63"/>
                <a:gd name="T46" fmla="*/ 62 w 125"/>
                <a:gd name="T47" fmla="*/ 31 h 63"/>
                <a:gd name="T48" fmla="*/ 94 w 125"/>
                <a:gd name="T49" fmla="*/ 31 h 63"/>
                <a:gd name="T50" fmla="*/ 94 w 125"/>
                <a:gd name="T51" fmla="*/ 62 h 63"/>
                <a:gd name="T52" fmla="*/ 124 w 125"/>
                <a:gd name="T53" fmla="*/ 31 h 63"/>
                <a:gd name="T54" fmla="*/ 124 w 125"/>
                <a:gd name="T55" fmla="*/ 31 h 63"/>
                <a:gd name="T56" fmla="*/ 124 w 125"/>
                <a:gd name="T57" fmla="*/ 31 h 63"/>
                <a:gd name="T58" fmla="*/ 124 w 125"/>
                <a:gd name="T59" fmla="*/ 31 h 63"/>
                <a:gd name="T60" fmla="*/ 124 w 125"/>
                <a:gd name="T6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 h="63">
                  <a:moveTo>
                    <a:pt x="124" y="0"/>
                  </a:moveTo>
                  <a:lnTo>
                    <a:pt x="124" y="0"/>
                  </a:lnTo>
                  <a:cubicBezTo>
                    <a:pt x="94" y="0"/>
                    <a:pt x="94" y="0"/>
                    <a:pt x="94" y="0"/>
                  </a:cubicBezTo>
                  <a:lnTo>
                    <a:pt x="94" y="0"/>
                  </a:lnTo>
                  <a:lnTo>
                    <a:pt x="62" y="31"/>
                  </a:lnTo>
                  <a:lnTo>
                    <a:pt x="62" y="31"/>
                  </a:lnTo>
                  <a:lnTo>
                    <a:pt x="62" y="31"/>
                  </a:lnTo>
                  <a:lnTo>
                    <a:pt x="62" y="31"/>
                  </a:lnTo>
                  <a:cubicBezTo>
                    <a:pt x="31" y="31"/>
                    <a:pt x="31" y="31"/>
                    <a:pt x="31" y="31"/>
                  </a:cubicBezTo>
                  <a:lnTo>
                    <a:pt x="31" y="31"/>
                  </a:lnTo>
                  <a:lnTo>
                    <a:pt x="31" y="31"/>
                  </a:lnTo>
                  <a:lnTo>
                    <a:pt x="0" y="31"/>
                  </a:lnTo>
                  <a:lnTo>
                    <a:pt x="0" y="62"/>
                  </a:lnTo>
                  <a:lnTo>
                    <a:pt x="0" y="62"/>
                  </a:lnTo>
                  <a:lnTo>
                    <a:pt x="0" y="62"/>
                  </a:lnTo>
                  <a:lnTo>
                    <a:pt x="31" y="62"/>
                  </a:lnTo>
                  <a:lnTo>
                    <a:pt x="31" y="62"/>
                  </a:lnTo>
                  <a:lnTo>
                    <a:pt x="31" y="62"/>
                  </a:lnTo>
                  <a:lnTo>
                    <a:pt x="31" y="62"/>
                  </a:lnTo>
                  <a:lnTo>
                    <a:pt x="31" y="62"/>
                  </a:lnTo>
                  <a:cubicBezTo>
                    <a:pt x="31" y="62"/>
                    <a:pt x="31" y="62"/>
                    <a:pt x="62" y="62"/>
                  </a:cubicBezTo>
                  <a:lnTo>
                    <a:pt x="62" y="62"/>
                  </a:lnTo>
                  <a:cubicBezTo>
                    <a:pt x="62" y="31"/>
                    <a:pt x="62" y="31"/>
                    <a:pt x="62" y="31"/>
                  </a:cubicBezTo>
                  <a:lnTo>
                    <a:pt x="62" y="31"/>
                  </a:lnTo>
                  <a:cubicBezTo>
                    <a:pt x="94" y="31"/>
                    <a:pt x="94" y="31"/>
                    <a:pt x="94" y="31"/>
                  </a:cubicBezTo>
                  <a:cubicBezTo>
                    <a:pt x="94" y="31"/>
                    <a:pt x="94" y="31"/>
                    <a:pt x="94" y="62"/>
                  </a:cubicBezTo>
                  <a:cubicBezTo>
                    <a:pt x="124" y="31"/>
                    <a:pt x="124" y="31"/>
                    <a:pt x="124" y="31"/>
                  </a:cubicBezTo>
                  <a:lnTo>
                    <a:pt x="124" y="31"/>
                  </a:lnTo>
                  <a:lnTo>
                    <a:pt x="124" y="31"/>
                  </a:lnTo>
                  <a:lnTo>
                    <a:pt x="124" y="31"/>
                  </a:lnTo>
                  <a:lnTo>
                    <a:pt x="124"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6" name="Freeform 83"/>
            <p:cNvSpPr>
              <a:spLocks noChangeArrowheads="1"/>
            </p:cNvSpPr>
            <p:nvPr/>
          </p:nvSpPr>
          <p:spPr bwMode="auto">
            <a:xfrm>
              <a:off x="3802063" y="1579563"/>
              <a:ext cx="190500" cy="144462"/>
            </a:xfrm>
            <a:custGeom>
              <a:avLst/>
              <a:gdLst>
                <a:gd name="T0" fmla="*/ 31 w 527"/>
                <a:gd name="T1" fmla="*/ 124 h 403"/>
                <a:gd name="T2" fmla="*/ 62 w 527"/>
                <a:gd name="T3" fmla="*/ 124 h 403"/>
                <a:gd name="T4" fmla="*/ 94 w 527"/>
                <a:gd name="T5" fmla="*/ 93 h 403"/>
                <a:gd name="T6" fmla="*/ 155 w 527"/>
                <a:gd name="T7" fmla="*/ 124 h 403"/>
                <a:gd name="T8" fmla="*/ 218 w 527"/>
                <a:gd name="T9" fmla="*/ 186 h 403"/>
                <a:gd name="T10" fmla="*/ 218 w 527"/>
                <a:gd name="T11" fmla="*/ 217 h 403"/>
                <a:gd name="T12" fmla="*/ 247 w 527"/>
                <a:gd name="T13" fmla="*/ 217 h 403"/>
                <a:gd name="T14" fmla="*/ 247 w 527"/>
                <a:gd name="T15" fmla="*/ 217 h 403"/>
                <a:gd name="T16" fmla="*/ 309 w 527"/>
                <a:gd name="T17" fmla="*/ 278 h 403"/>
                <a:gd name="T18" fmla="*/ 340 w 527"/>
                <a:gd name="T19" fmla="*/ 310 h 403"/>
                <a:gd name="T20" fmla="*/ 340 w 527"/>
                <a:gd name="T21" fmla="*/ 310 h 403"/>
                <a:gd name="T22" fmla="*/ 402 w 527"/>
                <a:gd name="T23" fmla="*/ 341 h 403"/>
                <a:gd name="T24" fmla="*/ 433 w 527"/>
                <a:gd name="T25" fmla="*/ 341 h 403"/>
                <a:gd name="T26" fmla="*/ 464 w 527"/>
                <a:gd name="T27" fmla="*/ 371 h 403"/>
                <a:gd name="T28" fmla="*/ 464 w 527"/>
                <a:gd name="T29" fmla="*/ 371 h 403"/>
                <a:gd name="T30" fmla="*/ 495 w 527"/>
                <a:gd name="T31" fmla="*/ 402 h 403"/>
                <a:gd name="T32" fmla="*/ 526 w 527"/>
                <a:gd name="T33" fmla="*/ 371 h 403"/>
                <a:gd name="T34" fmla="*/ 495 w 527"/>
                <a:gd name="T35" fmla="*/ 341 h 403"/>
                <a:gd name="T36" fmla="*/ 433 w 527"/>
                <a:gd name="T37" fmla="*/ 310 h 403"/>
                <a:gd name="T38" fmla="*/ 402 w 527"/>
                <a:gd name="T39" fmla="*/ 278 h 403"/>
                <a:gd name="T40" fmla="*/ 371 w 527"/>
                <a:gd name="T41" fmla="*/ 217 h 403"/>
                <a:gd name="T42" fmla="*/ 340 w 527"/>
                <a:gd name="T43" fmla="*/ 217 h 403"/>
                <a:gd name="T44" fmla="*/ 278 w 527"/>
                <a:gd name="T45" fmla="*/ 154 h 403"/>
                <a:gd name="T46" fmla="*/ 278 w 527"/>
                <a:gd name="T47" fmla="*/ 124 h 403"/>
                <a:gd name="T48" fmla="*/ 278 w 527"/>
                <a:gd name="T49" fmla="*/ 62 h 403"/>
                <a:gd name="T50" fmla="*/ 309 w 527"/>
                <a:gd name="T51" fmla="*/ 30 h 403"/>
                <a:gd name="T52" fmla="*/ 340 w 527"/>
                <a:gd name="T53" fmla="*/ 0 h 403"/>
                <a:gd name="T54" fmla="*/ 309 w 527"/>
                <a:gd name="T55" fmla="*/ 0 h 403"/>
                <a:gd name="T56" fmla="*/ 278 w 527"/>
                <a:gd name="T57" fmla="*/ 0 h 403"/>
                <a:gd name="T58" fmla="*/ 247 w 527"/>
                <a:gd name="T59" fmla="*/ 0 h 403"/>
                <a:gd name="T60" fmla="*/ 247 w 527"/>
                <a:gd name="T61" fmla="*/ 0 h 403"/>
                <a:gd name="T62" fmla="*/ 218 w 527"/>
                <a:gd name="T63" fmla="*/ 0 h 403"/>
                <a:gd name="T64" fmla="*/ 218 w 527"/>
                <a:gd name="T65" fmla="*/ 0 h 403"/>
                <a:gd name="T66" fmla="*/ 186 w 527"/>
                <a:gd name="T67" fmla="*/ 30 h 403"/>
                <a:gd name="T68" fmla="*/ 186 w 527"/>
                <a:gd name="T69" fmla="*/ 30 h 403"/>
                <a:gd name="T70" fmla="*/ 155 w 527"/>
                <a:gd name="T71" fmla="*/ 30 h 403"/>
                <a:gd name="T72" fmla="*/ 155 w 527"/>
                <a:gd name="T73" fmla="*/ 30 h 403"/>
                <a:gd name="T74" fmla="*/ 155 w 527"/>
                <a:gd name="T75" fmla="*/ 30 h 403"/>
                <a:gd name="T76" fmla="*/ 124 w 527"/>
                <a:gd name="T77" fmla="*/ 62 h 403"/>
                <a:gd name="T78" fmla="*/ 94 w 527"/>
                <a:gd name="T79" fmla="*/ 62 h 403"/>
                <a:gd name="T80" fmla="*/ 62 w 527"/>
                <a:gd name="T81" fmla="*/ 30 h 403"/>
                <a:gd name="T82" fmla="*/ 31 w 527"/>
                <a:gd name="T83" fmla="*/ 62 h 403"/>
                <a:gd name="T84" fmla="*/ 31 w 527"/>
                <a:gd name="T85" fmla="*/ 62 h 403"/>
                <a:gd name="T86" fmla="*/ 31 w 527"/>
                <a:gd name="T87" fmla="*/ 62 h 403"/>
                <a:gd name="T88" fmla="*/ 0 w 527"/>
                <a:gd name="T89" fmla="*/ 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7" h="403">
                  <a:moveTo>
                    <a:pt x="31" y="124"/>
                  </a:moveTo>
                  <a:lnTo>
                    <a:pt x="31" y="124"/>
                  </a:lnTo>
                  <a:lnTo>
                    <a:pt x="31" y="124"/>
                  </a:lnTo>
                  <a:lnTo>
                    <a:pt x="62" y="124"/>
                  </a:lnTo>
                  <a:lnTo>
                    <a:pt x="62" y="124"/>
                  </a:lnTo>
                  <a:lnTo>
                    <a:pt x="94" y="93"/>
                  </a:lnTo>
                  <a:cubicBezTo>
                    <a:pt x="124" y="93"/>
                    <a:pt x="124" y="93"/>
                    <a:pt x="124" y="93"/>
                  </a:cubicBezTo>
                  <a:lnTo>
                    <a:pt x="155" y="124"/>
                  </a:lnTo>
                  <a:lnTo>
                    <a:pt x="155" y="124"/>
                  </a:lnTo>
                  <a:cubicBezTo>
                    <a:pt x="217" y="124"/>
                    <a:pt x="218" y="186"/>
                    <a:pt x="218" y="186"/>
                  </a:cubicBezTo>
                  <a:lnTo>
                    <a:pt x="218" y="186"/>
                  </a:lnTo>
                  <a:cubicBezTo>
                    <a:pt x="218" y="217"/>
                    <a:pt x="218" y="217"/>
                    <a:pt x="218" y="217"/>
                  </a:cubicBezTo>
                  <a:lnTo>
                    <a:pt x="247" y="217"/>
                  </a:lnTo>
                  <a:lnTo>
                    <a:pt x="247" y="217"/>
                  </a:lnTo>
                  <a:lnTo>
                    <a:pt x="247" y="217"/>
                  </a:lnTo>
                  <a:lnTo>
                    <a:pt x="247" y="217"/>
                  </a:lnTo>
                  <a:cubicBezTo>
                    <a:pt x="278" y="217"/>
                    <a:pt x="278" y="247"/>
                    <a:pt x="278" y="247"/>
                  </a:cubicBezTo>
                  <a:cubicBezTo>
                    <a:pt x="278" y="247"/>
                    <a:pt x="278" y="278"/>
                    <a:pt x="309" y="278"/>
                  </a:cubicBezTo>
                  <a:lnTo>
                    <a:pt x="309" y="278"/>
                  </a:lnTo>
                  <a:lnTo>
                    <a:pt x="340" y="310"/>
                  </a:lnTo>
                  <a:lnTo>
                    <a:pt x="340" y="310"/>
                  </a:lnTo>
                  <a:lnTo>
                    <a:pt x="340" y="310"/>
                  </a:lnTo>
                  <a:cubicBezTo>
                    <a:pt x="371" y="310"/>
                    <a:pt x="371" y="310"/>
                    <a:pt x="402" y="310"/>
                  </a:cubicBezTo>
                  <a:cubicBezTo>
                    <a:pt x="402" y="341"/>
                    <a:pt x="402" y="341"/>
                    <a:pt x="402" y="341"/>
                  </a:cubicBezTo>
                  <a:lnTo>
                    <a:pt x="402" y="341"/>
                  </a:lnTo>
                  <a:cubicBezTo>
                    <a:pt x="433" y="341"/>
                    <a:pt x="433" y="341"/>
                    <a:pt x="433" y="341"/>
                  </a:cubicBezTo>
                  <a:cubicBezTo>
                    <a:pt x="464" y="341"/>
                    <a:pt x="464" y="371"/>
                    <a:pt x="464" y="371"/>
                  </a:cubicBezTo>
                  <a:lnTo>
                    <a:pt x="464" y="371"/>
                  </a:lnTo>
                  <a:lnTo>
                    <a:pt x="464" y="371"/>
                  </a:lnTo>
                  <a:lnTo>
                    <a:pt x="464" y="371"/>
                  </a:lnTo>
                  <a:lnTo>
                    <a:pt x="464" y="371"/>
                  </a:lnTo>
                  <a:cubicBezTo>
                    <a:pt x="495" y="371"/>
                    <a:pt x="495" y="371"/>
                    <a:pt x="495" y="402"/>
                  </a:cubicBezTo>
                  <a:cubicBezTo>
                    <a:pt x="526" y="371"/>
                    <a:pt x="526" y="371"/>
                    <a:pt x="526" y="371"/>
                  </a:cubicBezTo>
                  <a:lnTo>
                    <a:pt x="526" y="371"/>
                  </a:lnTo>
                  <a:cubicBezTo>
                    <a:pt x="526" y="371"/>
                    <a:pt x="526" y="341"/>
                    <a:pt x="495" y="341"/>
                  </a:cubicBezTo>
                  <a:lnTo>
                    <a:pt x="495" y="341"/>
                  </a:lnTo>
                  <a:cubicBezTo>
                    <a:pt x="464" y="310"/>
                    <a:pt x="464" y="310"/>
                    <a:pt x="464" y="310"/>
                  </a:cubicBezTo>
                  <a:lnTo>
                    <a:pt x="433" y="310"/>
                  </a:lnTo>
                  <a:cubicBezTo>
                    <a:pt x="402" y="278"/>
                    <a:pt x="402" y="278"/>
                    <a:pt x="402" y="278"/>
                  </a:cubicBezTo>
                  <a:lnTo>
                    <a:pt x="402" y="278"/>
                  </a:lnTo>
                  <a:cubicBezTo>
                    <a:pt x="371" y="278"/>
                    <a:pt x="371" y="247"/>
                    <a:pt x="371" y="247"/>
                  </a:cubicBezTo>
                  <a:cubicBezTo>
                    <a:pt x="371" y="217"/>
                    <a:pt x="371" y="217"/>
                    <a:pt x="371" y="217"/>
                  </a:cubicBezTo>
                  <a:lnTo>
                    <a:pt x="340" y="217"/>
                  </a:lnTo>
                  <a:lnTo>
                    <a:pt x="340" y="217"/>
                  </a:lnTo>
                  <a:cubicBezTo>
                    <a:pt x="340" y="186"/>
                    <a:pt x="340" y="186"/>
                    <a:pt x="309" y="186"/>
                  </a:cubicBezTo>
                  <a:cubicBezTo>
                    <a:pt x="309" y="186"/>
                    <a:pt x="278" y="186"/>
                    <a:pt x="278" y="154"/>
                  </a:cubicBezTo>
                  <a:lnTo>
                    <a:pt x="278" y="124"/>
                  </a:lnTo>
                  <a:lnTo>
                    <a:pt x="278" y="124"/>
                  </a:lnTo>
                  <a:lnTo>
                    <a:pt x="278" y="93"/>
                  </a:lnTo>
                  <a:cubicBezTo>
                    <a:pt x="278" y="93"/>
                    <a:pt x="278" y="93"/>
                    <a:pt x="278" y="62"/>
                  </a:cubicBezTo>
                  <a:cubicBezTo>
                    <a:pt x="278" y="62"/>
                    <a:pt x="278" y="30"/>
                    <a:pt x="309" y="30"/>
                  </a:cubicBezTo>
                  <a:lnTo>
                    <a:pt x="309" y="30"/>
                  </a:lnTo>
                  <a:lnTo>
                    <a:pt x="340" y="30"/>
                  </a:lnTo>
                  <a:lnTo>
                    <a:pt x="340" y="0"/>
                  </a:lnTo>
                  <a:cubicBezTo>
                    <a:pt x="309" y="0"/>
                    <a:pt x="309" y="0"/>
                    <a:pt x="309" y="0"/>
                  </a:cubicBezTo>
                  <a:lnTo>
                    <a:pt x="309" y="0"/>
                  </a:lnTo>
                  <a:lnTo>
                    <a:pt x="309" y="0"/>
                  </a:lnTo>
                  <a:cubicBezTo>
                    <a:pt x="278" y="0"/>
                    <a:pt x="278" y="0"/>
                    <a:pt x="278" y="0"/>
                  </a:cubicBezTo>
                  <a:lnTo>
                    <a:pt x="278" y="0"/>
                  </a:lnTo>
                  <a:cubicBezTo>
                    <a:pt x="278" y="0"/>
                    <a:pt x="278" y="0"/>
                    <a:pt x="247" y="0"/>
                  </a:cubicBezTo>
                  <a:lnTo>
                    <a:pt x="247" y="0"/>
                  </a:lnTo>
                  <a:lnTo>
                    <a:pt x="247" y="0"/>
                  </a:lnTo>
                  <a:cubicBezTo>
                    <a:pt x="247" y="0"/>
                    <a:pt x="247" y="0"/>
                    <a:pt x="218" y="0"/>
                  </a:cubicBezTo>
                  <a:lnTo>
                    <a:pt x="218" y="0"/>
                  </a:lnTo>
                  <a:lnTo>
                    <a:pt x="218" y="0"/>
                  </a:lnTo>
                  <a:lnTo>
                    <a:pt x="218" y="0"/>
                  </a:lnTo>
                  <a:lnTo>
                    <a:pt x="186" y="0"/>
                  </a:lnTo>
                  <a:cubicBezTo>
                    <a:pt x="186" y="30"/>
                    <a:pt x="186" y="30"/>
                    <a:pt x="186" y="30"/>
                  </a:cubicBezTo>
                  <a:lnTo>
                    <a:pt x="186" y="30"/>
                  </a:lnTo>
                  <a:lnTo>
                    <a:pt x="186" y="30"/>
                  </a:lnTo>
                  <a:cubicBezTo>
                    <a:pt x="186" y="30"/>
                    <a:pt x="186" y="30"/>
                    <a:pt x="155" y="30"/>
                  </a:cubicBezTo>
                  <a:lnTo>
                    <a:pt x="155" y="30"/>
                  </a:lnTo>
                  <a:lnTo>
                    <a:pt x="155" y="30"/>
                  </a:lnTo>
                  <a:lnTo>
                    <a:pt x="155" y="30"/>
                  </a:lnTo>
                  <a:lnTo>
                    <a:pt x="155" y="30"/>
                  </a:lnTo>
                  <a:lnTo>
                    <a:pt x="155" y="30"/>
                  </a:lnTo>
                  <a:cubicBezTo>
                    <a:pt x="155" y="62"/>
                    <a:pt x="124" y="62"/>
                    <a:pt x="124" y="62"/>
                  </a:cubicBezTo>
                  <a:lnTo>
                    <a:pt x="124" y="62"/>
                  </a:lnTo>
                  <a:cubicBezTo>
                    <a:pt x="94" y="62"/>
                    <a:pt x="94" y="62"/>
                    <a:pt x="94" y="62"/>
                  </a:cubicBezTo>
                  <a:lnTo>
                    <a:pt x="94" y="62"/>
                  </a:lnTo>
                  <a:lnTo>
                    <a:pt x="94" y="62"/>
                  </a:lnTo>
                  <a:cubicBezTo>
                    <a:pt x="94" y="30"/>
                    <a:pt x="94" y="30"/>
                    <a:pt x="62" y="30"/>
                  </a:cubicBezTo>
                  <a:lnTo>
                    <a:pt x="62" y="30"/>
                  </a:lnTo>
                  <a:cubicBezTo>
                    <a:pt x="62" y="62"/>
                    <a:pt x="31" y="62"/>
                    <a:pt x="31" y="62"/>
                  </a:cubicBezTo>
                  <a:lnTo>
                    <a:pt x="31" y="62"/>
                  </a:lnTo>
                  <a:lnTo>
                    <a:pt x="31" y="62"/>
                  </a:lnTo>
                  <a:lnTo>
                    <a:pt x="31" y="62"/>
                  </a:lnTo>
                  <a:lnTo>
                    <a:pt x="31" y="62"/>
                  </a:lnTo>
                  <a:cubicBezTo>
                    <a:pt x="31" y="62"/>
                    <a:pt x="31" y="93"/>
                    <a:pt x="0" y="93"/>
                  </a:cubicBezTo>
                  <a:lnTo>
                    <a:pt x="0" y="93"/>
                  </a:lnTo>
                  <a:cubicBezTo>
                    <a:pt x="31" y="93"/>
                    <a:pt x="31" y="93"/>
                    <a:pt x="31"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7" name="Freeform 84"/>
            <p:cNvSpPr>
              <a:spLocks noChangeArrowheads="1"/>
            </p:cNvSpPr>
            <p:nvPr/>
          </p:nvSpPr>
          <p:spPr bwMode="auto">
            <a:xfrm>
              <a:off x="3970338" y="1612900"/>
              <a:ext cx="11112" cy="22225"/>
            </a:xfrm>
            <a:custGeom>
              <a:avLst/>
              <a:gdLst>
                <a:gd name="T0" fmla="*/ 0 w 32"/>
                <a:gd name="T1" fmla="*/ 0 h 62"/>
                <a:gd name="T2" fmla="*/ 0 w 32"/>
                <a:gd name="T3" fmla="*/ 0 h 62"/>
                <a:gd name="T4" fmla="*/ 0 w 32"/>
                <a:gd name="T5" fmla="*/ 0 h 62"/>
                <a:gd name="T6" fmla="*/ 0 w 32"/>
                <a:gd name="T7" fmla="*/ 31 h 62"/>
                <a:gd name="T8" fmla="*/ 0 w 32"/>
                <a:gd name="T9" fmla="*/ 31 h 62"/>
                <a:gd name="T10" fmla="*/ 0 w 32"/>
                <a:gd name="T11" fmla="*/ 31 h 62"/>
                <a:gd name="T12" fmla="*/ 31 w 32"/>
                <a:gd name="T13" fmla="*/ 61 h 62"/>
                <a:gd name="T14" fmla="*/ 31 w 32"/>
                <a:gd name="T15" fmla="*/ 31 h 62"/>
                <a:gd name="T16" fmla="*/ 31 w 32"/>
                <a:gd name="T17" fmla="*/ 31 h 62"/>
                <a:gd name="T18" fmla="*/ 0 w 32"/>
                <a:gd name="T1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62">
                  <a:moveTo>
                    <a:pt x="0" y="0"/>
                  </a:moveTo>
                  <a:lnTo>
                    <a:pt x="0" y="0"/>
                  </a:lnTo>
                  <a:lnTo>
                    <a:pt x="0" y="0"/>
                  </a:lnTo>
                  <a:lnTo>
                    <a:pt x="0" y="31"/>
                  </a:lnTo>
                  <a:lnTo>
                    <a:pt x="0" y="31"/>
                  </a:lnTo>
                  <a:lnTo>
                    <a:pt x="0" y="31"/>
                  </a:lnTo>
                  <a:cubicBezTo>
                    <a:pt x="0" y="61"/>
                    <a:pt x="31" y="61"/>
                    <a:pt x="31" y="61"/>
                  </a:cubicBezTo>
                  <a:cubicBezTo>
                    <a:pt x="31" y="61"/>
                    <a:pt x="31" y="61"/>
                    <a:pt x="31" y="31"/>
                  </a:cubicBezTo>
                  <a:lnTo>
                    <a:pt x="31" y="31"/>
                  </a:lnTo>
                  <a:cubicBezTo>
                    <a:pt x="0" y="31"/>
                    <a:pt x="0" y="31"/>
                    <a:pt x="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8" name="Freeform 85"/>
            <p:cNvSpPr>
              <a:spLocks noChangeArrowheads="1"/>
            </p:cNvSpPr>
            <p:nvPr/>
          </p:nvSpPr>
          <p:spPr bwMode="auto">
            <a:xfrm>
              <a:off x="3981450" y="1590675"/>
              <a:ext cx="22225" cy="11113"/>
            </a:xfrm>
            <a:custGeom>
              <a:avLst/>
              <a:gdLst>
                <a:gd name="T0" fmla="*/ 62 w 63"/>
                <a:gd name="T1" fmla="*/ 0 h 33"/>
                <a:gd name="T2" fmla="*/ 62 w 63"/>
                <a:gd name="T3" fmla="*/ 0 h 33"/>
                <a:gd name="T4" fmla="*/ 31 w 63"/>
                <a:gd name="T5" fmla="*/ 0 h 33"/>
                <a:gd name="T6" fmla="*/ 31 w 63"/>
                <a:gd name="T7" fmla="*/ 0 h 33"/>
                <a:gd name="T8" fmla="*/ 0 w 63"/>
                <a:gd name="T9" fmla="*/ 0 h 33"/>
                <a:gd name="T10" fmla="*/ 0 w 63"/>
                <a:gd name="T11" fmla="*/ 32 h 33"/>
                <a:gd name="T12" fmla="*/ 0 w 63"/>
                <a:gd name="T13" fmla="*/ 32 h 33"/>
                <a:gd name="T14" fmla="*/ 0 w 63"/>
                <a:gd name="T15" fmla="*/ 32 h 33"/>
                <a:gd name="T16" fmla="*/ 31 w 63"/>
                <a:gd name="T17" fmla="*/ 32 h 33"/>
                <a:gd name="T18" fmla="*/ 31 w 63"/>
                <a:gd name="T19" fmla="*/ 32 h 33"/>
                <a:gd name="T20" fmla="*/ 31 w 63"/>
                <a:gd name="T21" fmla="*/ 32 h 33"/>
                <a:gd name="T22" fmla="*/ 31 w 63"/>
                <a:gd name="T23" fmla="*/ 32 h 33"/>
                <a:gd name="T24" fmla="*/ 31 w 63"/>
                <a:gd name="T25" fmla="*/ 32 h 33"/>
                <a:gd name="T26" fmla="*/ 62 w 63"/>
                <a:gd name="T27" fmla="*/ 32 h 33"/>
                <a:gd name="T28" fmla="*/ 62 w 63"/>
                <a:gd name="T29" fmla="*/ 32 h 33"/>
                <a:gd name="T30" fmla="*/ 62 w 63"/>
                <a:gd name="T3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33">
                  <a:moveTo>
                    <a:pt x="62" y="0"/>
                  </a:moveTo>
                  <a:lnTo>
                    <a:pt x="62" y="0"/>
                  </a:lnTo>
                  <a:lnTo>
                    <a:pt x="31" y="0"/>
                  </a:lnTo>
                  <a:lnTo>
                    <a:pt x="31" y="0"/>
                  </a:lnTo>
                  <a:cubicBezTo>
                    <a:pt x="31" y="0"/>
                    <a:pt x="31" y="0"/>
                    <a:pt x="0" y="0"/>
                  </a:cubicBezTo>
                  <a:cubicBezTo>
                    <a:pt x="0" y="0"/>
                    <a:pt x="0" y="0"/>
                    <a:pt x="0" y="32"/>
                  </a:cubicBezTo>
                  <a:lnTo>
                    <a:pt x="0" y="32"/>
                  </a:lnTo>
                  <a:lnTo>
                    <a:pt x="0" y="32"/>
                  </a:lnTo>
                  <a:cubicBezTo>
                    <a:pt x="31" y="32"/>
                    <a:pt x="31" y="32"/>
                    <a:pt x="31" y="32"/>
                  </a:cubicBezTo>
                  <a:lnTo>
                    <a:pt x="31" y="32"/>
                  </a:lnTo>
                  <a:lnTo>
                    <a:pt x="31" y="32"/>
                  </a:lnTo>
                  <a:lnTo>
                    <a:pt x="31" y="32"/>
                  </a:lnTo>
                  <a:lnTo>
                    <a:pt x="31" y="32"/>
                  </a:lnTo>
                  <a:cubicBezTo>
                    <a:pt x="62" y="32"/>
                    <a:pt x="62" y="32"/>
                    <a:pt x="62" y="32"/>
                  </a:cubicBezTo>
                  <a:lnTo>
                    <a:pt x="62" y="32"/>
                  </a:lnTo>
                  <a:cubicBezTo>
                    <a:pt x="62" y="0"/>
                    <a:pt x="62" y="0"/>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89" name="Freeform 86"/>
            <p:cNvSpPr>
              <a:spLocks noChangeArrowheads="1"/>
            </p:cNvSpPr>
            <p:nvPr/>
          </p:nvSpPr>
          <p:spPr bwMode="auto">
            <a:xfrm>
              <a:off x="4371975" y="1914525"/>
              <a:ext cx="33338" cy="55563"/>
            </a:xfrm>
            <a:custGeom>
              <a:avLst/>
              <a:gdLst>
                <a:gd name="T0" fmla="*/ 93 w 94"/>
                <a:gd name="T1" fmla="*/ 61 h 156"/>
                <a:gd name="T2" fmla="*/ 93 w 94"/>
                <a:gd name="T3" fmla="*/ 61 h 156"/>
                <a:gd name="T4" fmla="*/ 62 w 94"/>
                <a:gd name="T5" fmla="*/ 31 h 156"/>
                <a:gd name="T6" fmla="*/ 62 w 94"/>
                <a:gd name="T7" fmla="*/ 31 h 156"/>
                <a:gd name="T8" fmla="*/ 62 w 94"/>
                <a:gd name="T9" fmla="*/ 0 h 156"/>
                <a:gd name="T10" fmla="*/ 62 w 94"/>
                <a:gd name="T11" fmla="*/ 0 h 156"/>
                <a:gd name="T12" fmla="*/ 62 w 94"/>
                <a:gd name="T13" fmla="*/ 0 h 156"/>
                <a:gd name="T14" fmla="*/ 31 w 94"/>
                <a:gd name="T15" fmla="*/ 0 h 156"/>
                <a:gd name="T16" fmla="*/ 31 w 94"/>
                <a:gd name="T17" fmla="*/ 0 h 156"/>
                <a:gd name="T18" fmla="*/ 31 w 94"/>
                <a:gd name="T19" fmla="*/ 0 h 156"/>
                <a:gd name="T20" fmla="*/ 0 w 94"/>
                <a:gd name="T21" fmla="*/ 31 h 156"/>
                <a:gd name="T22" fmla="*/ 0 w 94"/>
                <a:gd name="T23" fmla="*/ 31 h 156"/>
                <a:gd name="T24" fmla="*/ 0 w 94"/>
                <a:gd name="T25" fmla="*/ 61 h 156"/>
                <a:gd name="T26" fmla="*/ 0 w 94"/>
                <a:gd name="T27" fmla="*/ 61 h 156"/>
                <a:gd name="T28" fmla="*/ 0 w 94"/>
                <a:gd name="T29" fmla="*/ 61 h 156"/>
                <a:gd name="T30" fmla="*/ 0 w 94"/>
                <a:gd name="T31" fmla="*/ 92 h 156"/>
                <a:gd name="T32" fmla="*/ 0 w 94"/>
                <a:gd name="T33" fmla="*/ 124 h 156"/>
                <a:gd name="T34" fmla="*/ 0 w 94"/>
                <a:gd name="T35" fmla="*/ 124 h 156"/>
                <a:gd name="T36" fmla="*/ 0 w 94"/>
                <a:gd name="T37" fmla="*/ 124 h 156"/>
                <a:gd name="T38" fmla="*/ 0 w 94"/>
                <a:gd name="T39" fmla="*/ 155 h 156"/>
                <a:gd name="T40" fmla="*/ 0 w 94"/>
                <a:gd name="T41" fmla="*/ 155 h 156"/>
                <a:gd name="T42" fmla="*/ 31 w 94"/>
                <a:gd name="T43" fmla="*/ 155 h 156"/>
                <a:gd name="T44" fmla="*/ 31 w 94"/>
                <a:gd name="T45" fmla="*/ 124 h 156"/>
                <a:gd name="T46" fmla="*/ 93 w 94"/>
                <a:gd name="T47" fmla="*/ 92 h 156"/>
                <a:gd name="T48" fmla="*/ 93 w 94"/>
                <a:gd name="T49" fmla="*/ 92 h 156"/>
                <a:gd name="T50" fmla="*/ 93 w 94"/>
                <a:gd name="T51" fmla="*/ 92 h 156"/>
                <a:gd name="T52" fmla="*/ 93 w 94"/>
                <a:gd name="T53" fmla="*/ 92 h 156"/>
                <a:gd name="T54" fmla="*/ 93 w 94"/>
                <a:gd name="T55" fmla="*/ 6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93" y="61"/>
                  </a:moveTo>
                  <a:lnTo>
                    <a:pt x="93" y="61"/>
                  </a:lnTo>
                  <a:cubicBezTo>
                    <a:pt x="62" y="61"/>
                    <a:pt x="62" y="61"/>
                    <a:pt x="62" y="31"/>
                  </a:cubicBezTo>
                  <a:lnTo>
                    <a:pt x="62" y="31"/>
                  </a:lnTo>
                  <a:cubicBezTo>
                    <a:pt x="62" y="31"/>
                    <a:pt x="62" y="31"/>
                    <a:pt x="62" y="0"/>
                  </a:cubicBezTo>
                  <a:lnTo>
                    <a:pt x="62" y="0"/>
                  </a:lnTo>
                  <a:lnTo>
                    <a:pt x="62" y="0"/>
                  </a:lnTo>
                  <a:lnTo>
                    <a:pt x="31" y="0"/>
                  </a:lnTo>
                  <a:lnTo>
                    <a:pt x="31" y="0"/>
                  </a:lnTo>
                  <a:lnTo>
                    <a:pt x="31" y="0"/>
                  </a:lnTo>
                  <a:cubicBezTo>
                    <a:pt x="31" y="31"/>
                    <a:pt x="31" y="31"/>
                    <a:pt x="0" y="31"/>
                  </a:cubicBezTo>
                  <a:lnTo>
                    <a:pt x="0" y="31"/>
                  </a:lnTo>
                  <a:cubicBezTo>
                    <a:pt x="0" y="31"/>
                    <a:pt x="0" y="31"/>
                    <a:pt x="0" y="61"/>
                  </a:cubicBezTo>
                  <a:lnTo>
                    <a:pt x="0" y="61"/>
                  </a:lnTo>
                  <a:lnTo>
                    <a:pt x="0" y="61"/>
                  </a:lnTo>
                  <a:cubicBezTo>
                    <a:pt x="31" y="61"/>
                    <a:pt x="0" y="92"/>
                    <a:pt x="0" y="92"/>
                  </a:cubicBezTo>
                  <a:lnTo>
                    <a:pt x="0" y="124"/>
                  </a:lnTo>
                  <a:lnTo>
                    <a:pt x="0" y="124"/>
                  </a:lnTo>
                  <a:lnTo>
                    <a:pt x="0" y="124"/>
                  </a:lnTo>
                  <a:cubicBezTo>
                    <a:pt x="0" y="124"/>
                    <a:pt x="0" y="124"/>
                    <a:pt x="0" y="155"/>
                  </a:cubicBezTo>
                  <a:lnTo>
                    <a:pt x="0" y="155"/>
                  </a:lnTo>
                  <a:cubicBezTo>
                    <a:pt x="0" y="155"/>
                    <a:pt x="0" y="155"/>
                    <a:pt x="31" y="155"/>
                  </a:cubicBezTo>
                  <a:lnTo>
                    <a:pt x="31" y="124"/>
                  </a:lnTo>
                  <a:cubicBezTo>
                    <a:pt x="31" y="124"/>
                    <a:pt x="62" y="92"/>
                    <a:pt x="93" y="92"/>
                  </a:cubicBezTo>
                  <a:lnTo>
                    <a:pt x="93" y="92"/>
                  </a:lnTo>
                  <a:lnTo>
                    <a:pt x="93" y="92"/>
                  </a:lnTo>
                  <a:lnTo>
                    <a:pt x="93" y="92"/>
                  </a:lnTo>
                  <a:lnTo>
                    <a:pt x="93" y="6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0" name="Freeform 87"/>
            <p:cNvSpPr>
              <a:spLocks noChangeArrowheads="1"/>
            </p:cNvSpPr>
            <p:nvPr/>
          </p:nvSpPr>
          <p:spPr bwMode="auto">
            <a:xfrm>
              <a:off x="4383088" y="1801813"/>
              <a:ext cx="100012" cy="88900"/>
            </a:xfrm>
            <a:custGeom>
              <a:avLst/>
              <a:gdLst>
                <a:gd name="T0" fmla="*/ 31 w 280"/>
                <a:gd name="T1" fmla="*/ 94 h 249"/>
                <a:gd name="T2" fmla="*/ 31 w 280"/>
                <a:gd name="T3" fmla="*/ 94 h 249"/>
                <a:gd name="T4" fmla="*/ 31 w 280"/>
                <a:gd name="T5" fmla="*/ 94 h 249"/>
                <a:gd name="T6" fmla="*/ 31 w 280"/>
                <a:gd name="T7" fmla="*/ 124 h 249"/>
                <a:gd name="T8" fmla="*/ 62 w 280"/>
                <a:gd name="T9" fmla="*/ 155 h 249"/>
                <a:gd name="T10" fmla="*/ 62 w 280"/>
                <a:gd name="T11" fmla="*/ 187 h 249"/>
                <a:gd name="T12" fmla="*/ 62 w 280"/>
                <a:gd name="T13" fmla="*/ 187 h 249"/>
                <a:gd name="T14" fmla="*/ 31 w 280"/>
                <a:gd name="T15" fmla="*/ 187 h 249"/>
                <a:gd name="T16" fmla="*/ 31 w 280"/>
                <a:gd name="T17" fmla="*/ 187 h 249"/>
                <a:gd name="T18" fmla="*/ 31 w 280"/>
                <a:gd name="T19" fmla="*/ 187 h 249"/>
                <a:gd name="T20" fmla="*/ 31 w 280"/>
                <a:gd name="T21" fmla="*/ 218 h 249"/>
                <a:gd name="T22" fmla="*/ 0 w 280"/>
                <a:gd name="T23" fmla="*/ 248 h 249"/>
                <a:gd name="T24" fmla="*/ 31 w 280"/>
                <a:gd name="T25" fmla="*/ 248 h 249"/>
                <a:gd name="T26" fmla="*/ 31 w 280"/>
                <a:gd name="T27" fmla="*/ 248 h 249"/>
                <a:gd name="T28" fmla="*/ 31 w 280"/>
                <a:gd name="T29" fmla="*/ 248 h 249"/>
                <a:gd name="T30" fmla="*/ 62 w 280"/>
                <a:gd name="T31" fmla="*/ 248 h 249"/>
                <a:gd name="T32" fmla="*/ 62 w 280"/>
                <a:gd name="T33" fmla="*/ 248 h 249"/>
                <a:gd name="T34" fmla="*/ 124 w 280"/>
                <a:gd name="T35" fmla="*/ 218 h 249"/>
                <a:gd name="T36" fmla="*/ 124 w 280"/>
                <a:gd name="T37" fmla="*/ 187 h 249"/>
                <a:gd name="T38" fmla="*/ 124 w 280"/>
                <a:gd name="T39" fmla="*/ 187 h 249"/>
                <a:gd name="T40" fmla="*/ 216 w 280"/>
                <a:gd name="T41" fmla="*/ 155 h 249"/>
                <a:gd name="T42" fmla="*/ 248 w 280"/>
                <a:gd name="T43" fmla="*/ 94 h 249"/>
                <a:gd name="T44" fmla="*/ 279 w 280"/>
                <a:gd name="T45" fmla="*/ 94 h 249"/>
                <a:gd name="T46" fmla="*/ 248 w 280"/>
                <a:gd name="T47" fmla="*/ 63 h 249"/>
                <a:gd name="T48" fmla="*/ 248 w 280"/>
                <a:gd name="T49" fmla="*/ 31 h 249"/>
                <a:gd name="T50" fmla="*/ 248 w 280"/>
                <a:gd name="T51" fmla="*/ 31 h 249"/>
                <a:gd name="T52" fmla="*/ 248 w 280"/>
                <a:gd name="T53" fmla="*/ 31 h 249"/>
                <a:gd name="T54" fmla="*/ 248 w 280"/>
                <a:gd name="T55" fmla="*/ 31 h 249"/>
                <a:gd name="T56" fmla="*/ 248 w 280"/>
                <a:gd name="T57" fmla="*/ 0 h 249"/>
                <a:gd name="T58" fmla="*/ 248 w 280"/>
                <a:gd name="T59" fmla="*/ 0 h 249"/>
                <a:gd name="T60" fmla="*/ 248 w 280"/>
                <a:gd name="T61" fmla="*/ 0 h 249"/>
                <a:gd name="T62" fmla="*/ 216 w 280"/>
                <a:gd name="T63" fmla="*/ 31 h 249"/>
                <a:gd name="T64" fmla="*/ 186 w 280"/>
                <a:gd name="T65" fmla="*/ 31 h 249"/>
                <a:gd name="T66" fmla="*/ 186 w 280"/>
                <a:gd name="T67" fmla="*/ 31 h 249"/>
                <a:gd name="T68" fmla="*/ 155 w 280"/>
                <a:gd name="T69" fmla="*/ 31 h 249"/>
                <a:gd name="T70" fmla="*/ 124 w 280"/>
                <a:gd name="T71" fmla="*/ 31 h 249"/>
                <a:gd name="T72" fmla="*/ 124 w 280"/>
                <a:gd name="T73" fmla="*/ 31 h 249"/>
                <a:gd name="T74" fmla="*/ 124 w 280"/>
                <a:gd name="T75" fmla="*/ 31 h 249"/>
                <a:gd name="T76" fmla="*/ 93 w 280"/>
                <a:gd name="T77" fmla="*/ 31 h 249"/>
                <a:gd name="T78" fmla="*/ 93 w 280"/>
                <a:gd name="T79" fmla="*/ 31 h 249"/>
                <a:gd name="T80" fmla="*/ 93 w 280"/>
                <a:gd name="T81" fmla="*/ 31 h 249"/>
                <a:gd name="T82" fmla="*/ 62 w 280"/>
                <a:gd name="T83" fmla="*/ 31 h 249"/>
                <a:gd name="T84" fmla="*/ 62 w 280"/>
                <a:gd name="T85" fmla="*/ 31 h 249"/>
                <a:gd name="T86" fmla="*/ 62 w 280"/>
                <a:gd name="T87" fmla="*/ 31 h 249"/>
                <a:gd name="T88" fmla="*/ 31 w 280"/>
                <a:gd name="T89" fmla="*/ 63 h 249"/>
                <a:gd name="T90" fmla="*/ 31 w 280"/>
                <a:gd name="T91" fmla="*/ 63 h 249"/>
                <a:gd name="T92" fmla="*/ 31 w 280"/>
                <a:gd name="T93" fmla="*/ 63 h 249"/>
                <a:gd name="T94" fmla="*/ 0 w 280"/>
                <a:gd name="T95" fmla="*/ 63 h 249"/>
                <a:gd name="T96" fmla="*/ 0 w 280"/>
                <a:gd name="T97" fmla="*/ 63 h 249"/>
                <a:gd name="T98" fmla="*/ 0 w 280"/>
                <a:gd name="T99" fmla="*/ 94 h 249"/>
                <a:gd name="T100" fmla="*/ 31 w 280"/>
                <a:gd name="T101"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249">
                  <a:moveTo>
                    <a:pt x="31" y="94"/>
                  </a:moveTo>
                  <a:lnTo>
                    <a:pt x="31" y="94"/>
                  </a:lnTo>
                  <a:lnTo>
                    <a:pt x="31" y="94"/>
                  </a:lnTo>
                  <a:cubicBezTo>
                    <a:pt x="31" y="94"/>
                    <a:pt x="31" y="94"/>
                    <a:pt x="31" y="124"/>
                  </a:cubicBezTo>
                  <a:cubicBezTo>
                    <a:pt x="62" y="124"/>
                    <a:pt x="62" y="124"/>
                    <a:pt x="62" y="155"/>
                  </a:cubicBezTo>
                  <a:cubicBezTo>
                    <a:pt x="62" y="155"/>
                    <a:pt x="62" y="155"/>
                    <a:pt x="62" y="187"/>
                  </a:cubicBezTo>
                  <a:lnTo>
                    <a:pt x="62" y="187"/>
                  </a:lnTo>
                  <a:lnTo>
                    <a:pt x="31" y="187"/>
                  </a:lnTo>
                  <a:lnTo>
                    <a:pt x="31" y="187"/>
                  </a:lnTo>
                  <a:lnTo>
                    <a:pt x="31" y="187"/>
                  </a:lnTo>
                  <a:cubicBezTo>
                    <a:pt x="31" y="218"/>
                    <a:pt x="31" y="218"/>
                    <a:pt x="31" y="218"/>
                  </a:cubicBezTo>
                  <a:lnTo>
                    <a:pt x="0" y="248"/>
                  </a:lnTo>
                  <a:cubicBezTo>
                    <a:pt x="0" y="248"/>
                    <a:pt x="0" y="248"/>
                    <a:pt x="31" y="248"/>
                  </a:cubicBezTo>
                  <a:lnTo>
                    <a:pt x="31" y="248"/>
                  </a:lnTo>
                  <a:lnTo>
                    <a:pt x="31" y="248"/>
                  </a:lnTo>
                  <a:lnTo>
                    <a:pt x="62" y="248"/>
                  </a:lnTo>
                  <a:lnTo>
                    <a:pt x="62" y="248"/>
                  </a:lnTo>
                  <a:cubicBezTo>
                    <a:pt x="62" y="218"/>
                    <a:pt x="93" y="218"/>
                    <a:pt x="124" y="218"/>
                  </a:cubicBezTo>
                  <a:lnTo>
                    <a:pt x="124" y="187"/>
                  </a:lnTo>
                  <a:lnTo>
                    <a:pt x="124" y="187"/>
                  </a:lnTo>
                  <a:cubicBezTo>
                    <a:pt x="155" y="187"/>
                    <a:pt x="216" y="155"/>
                    <a:pt x="216" y="155"/>
                  </a:cubicBezTo>
                  <a:cubicBezTo>
                    <a:pt x="248" y="124"/>
                    <a:pt x="248" y="124"/>
                    <a:pt x="248" y="94"/>
                  </a:cubicBezTo>
                  <a:cubicBezTo>
                    <a:pt x="279" y="94"/>
                    <a:pt x="279" y="94"/>
                    <a:pt x="279" y="94"/>
                  </a:cubicBezTo>
                  <a:cubicBezTo>
                    <a:pt x="248" y="94"/>
                    <a:pt x="248" y="63"/>
                    <a:pt x="248" y="63"/>
                  </a:cubicBezTo>
                  <a:lnTo>
                    <a:pt x="248" y="31"/>
                  </a:lnTo>
                  <a:lnTo>
                    <a:pt x="248" y="31"/>
                  </a:lnTo>
                  <a:lnTo>
                    <a:pt x="248" y="31"/>
                  </a:lnTo>
                  <a:lnTo>
                    <a:pt x="248" y="31"/>
                  </a:lnTo>
                  <a:lnTo>
                    <a:pt x="248" y="0"/>
                  </a:lnTo>
                  <a:lnTo>
                    <a:pt x="248" y="0"/>
                  </a:lnTo>
                  <a:lnTo>
                    <a:pt x="248" y="0"/>
                  </a:lnTo>
                  <a:cubicBezTo>
                    <a:pt x="248" y="0"/>
                    <a:pt x="248" y="0"/>
                    <a:pt x="216" y="31"/>
                  </a:cubicBezTo>
                  <a:cubicBezTo>
                    <a:pt x="216" y="31"/>
                    <a:pt x="216" y="31"/>
                    <a:pt x="186" y="31"/>
                  </a:cubicBezTo>
                  <a:lnTo>
                    <a:pt x="186" y="31"/>
                  </a:lnTo>
                  <a:cubicBezTo>
                    <a:pt x="155" y="31"/>
                    <a:pt x="155" y="31"/>
                    <a:pt x="155" y="31"/>
                  </a:cubicBezTo>
                  <a:cubicBezTo>
                    <a:pt x="155" y="31"/>
                    <a:pt x="155" y="31"/>
                    <a:pt x="124" y="31"/>
                  </a:cubicBezTo>
                  <a:lnTo>
                    <a:pt x="124" y="31"/>
                  </a:lnTo>
                  <a:lnTo>
                    <a:pt x="124" y="31"/>
                  </a:lnTo>
                  <a:cubicBezTo>
                    <a:pt x="93" y="31"/>
                    <a:pt x="93" y="31"/>
                    <a:pt x="93" y="31"/>
                  </a:cubicBezTo>
                  <a:lnTo>
                    <a:pt x="93" y="31"/>
                  </a:lnTo>
                  <a:lnTo>
                    <a:pt x="93" y="31"/>
                  </a:lnTo>
                  <a:cubicBezTo>
                    <a:pt x="62" y="31"/>
                    <a:pt x="62" y="31"/>
                    <a:pt x="62" y="31"/>
                  </a:cubicBezTo>
                  <a:lnTo>
                    <a:pt x="62" y="31"/>
                  </a:lnTo>
                  <a:lnTo>
                    <a:pt x="62" y="31"/>
                  </a:lnTo>
                  <a:cubicBezTo>
                    <a:pt x="62" y="63"/>
                    <a:pt x="31" y="63"/>
                    <a:pt x="31" y="63"/>
                  </a:cubicBezTo>
                  <a:lnTo>
                    <a:pt x="31" y="63"/>
                  </a:lnTo>
                  <a:lnTo>
                    <a:pt x="31" y="63"/>
                  </a:lnTo>
                  <a:cubicBezTo>
                    <a:pt x="31" y="63"/>
                    <a:pt x="31" y="63"/>
                    <a:pt x="0" y="63"/>
                  </a:cubicBezTo>
                  <a:lnTo>
                    <a:pt x="0" y="63"/>
                  </a:lnTo>
                  <a:cubicBezTo>
                    <a:pt x="0" y="94"/>
                    <a:pt x="0" y="94"/>
                    <a:pt x="0" y="94"/>
                  </a:cubicBezTo>
                  <a:cubicBezTo>
                    <a:pt x="0" y="94"/>
                    <a:pt x="0" y="94"/>
                    <a:pt x="31" y="9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1" name="Freeform 88"/>
            <p:cNvSpPr>
              <a:spLocks noChangeArrowheads="1"/>
            </p:cNvSpPr>
            <p:nvPr/>
          </p:nvSpPr>
          <p:spPr bwMode="auto">
            <a:xfrm>
              <a:off x="3924300" y="1490663"/>
              <a:ext cx="100013" cy="22225"/>
            </a:xfrm>
            <a:custGeom>
              <a:avLst/>
              <a:gdLst>
                <a:gd name="T0" fmla="*/ 0 w 280"/>
                <a:gd name="T1" fmla="*/ 30 h 63"/>
                <a:gd name="T2" fmla="*/ 0 w 280"/>
                <a:gd name="T3" fmla="*/ 30 h 63"/>
                <a:gd name="T4" fmla="*/ 0 w 280"/>
                <a:gd name="T5" fmla="*/ 30 h 63"/>
                <a:gd name="T6" fmla="*/ 31 w 280"/>
                <a:gd name="T7" fmla="*/ 62 h 63"/>
                <a:gd name="T8" fmla="*/ 31 w 280"/>
                <a:gd name="T9" fmla="*/ 62 h 63"/>
                <a:gd name="T10" fmla="*/ 62 w 280"/>
                <a:gd name="T11" fmla="*/ 62 h 63"/>
                <a:gd name="T12" fmla="*/ 62 w 280"/>
                <a:gd name="T13" fmla="*/ 62 h 63"/>
                <a:gd name="T14" fmla="*/ 62 w 280"/>
                <a:gd name="T15" fmla="*/ 62 h 63"/>
                <a:gd name="T16" fmla="*/ 93 w 280"/>
                <a:gd name="T17" fmla="*/ 62 h 63"/>
                <a:gd name="T18" fmla="*/ 93 w 280"/>
                <a:gd name="T19" fmla="*/ 62 h 63"/>
                <a:gd name="T20" fmla="*/ 124 w 280"/>
                <a:gd name="T21" fmla="*/ 62 h 63"/>
                <a:gd name="T22" fmla="*/ 124 w 280"/>
                <a:gd name="T23" fmla="*/ 62 h 63"/>
                <a:gd name="T24" fmla="*/ 186 w 280"/>
                <a:gd name="T25" fmla="*/ 62 h 63"/>
                <a:gd name="T26" fmla="*/ 186 w 280"/>
                <a:gd name="T27" fmla="*/ 62 h 63"/>
                <a:gd name="T28" fmla="*/ 186 w 280"/>
                <a:gd name="T29" fmla="*/ 62 h 63"/>
                <a:gd name="T30" fmla="*/ 186 w 280"/>
                <a:gd name="T31" fmla="*/ 62 h 63"/>
                <a:gd name="T32" fmla="*/ 186 w 280"/>
                <a:gd name="T33" fmla="*/ 62 h 63"/>
                <a:gd name="T34" fmla="*/ 217 w 280"/>
                <a:gd name="T35" fmla="*/ 62 h 63"/>
                <a:gd name="T36" fmla="*/ 248 w 280"/>
                <a:gd name="T37" fmla="*/ 62 h 63"/>
                <a:gd name="T38" fmla="*/ 248 w 280"/>
                <a:gd name="T39" fmla="*/ 62 h 63"/>
                <a:gd name="T40" fmla="*/ 248 w 280"/>
                <a:gd name="T41" fmla="*/ 62 h 63"/>
                <a:gd name="T42" fmla="*/ 279 w 280"/>
                <a:gd name="T43" fmla="*/ 30 h 63"/>
                <a:gd name="T44" fmla="*/ 279 w 280"/>
                <a:gd name="T45" fmla="*/ 30 h 63"/>
                <a:gd name="T46" fmla="*/ 279 w 280"/>
                <a:gd name="T47" fmla="*/ 30 h 63"/>
                <a:gd name="T48" fmla="*/ 248 w 280"/>
                <a:gd name="T49" fmla="*/ 30 h 63"/>
                <a:gd name="T50" fmla="*/ 217 w 280"/>
                <a:gd name="T51" fmla="*/ 30 h 63"/>
                <a:gd name="T52" fmla="*/ 217 w 280"/>
                <a:gd name="T53" fmla="*/ 30 h 63"/>
                <a:gd name="T54" fmla="*/ 217 w 280"/>
                <a:gd name="T55" fmla="*/ 30 h 63"/>
                <a:gd name="T56" fmla="*/ 217 w 280"/>
                <a:gd name="T57" fmla="*/ 30 h 63"/>
                <a:gd name="T58" fmla="*/ 217 w 280"/>
                <a:gd name="T59" fmla="*/ 30 h 63"/>
                <a:gd name="T60" fmla="*/ 217 w 280"/>
                <a:gd name="T61" fmla="*/ 30 h 63"/>
                <a:gd name="T62" fmla="*/ 186 w 280"/>
                <a:gd name="T63" fmla="*/ 30 h 63"/>
                <a:gd name="T64" fmla="*/ 186 w 280"/>
                <a:gd name="T65" fmla="*/ 30 h 63"/>
                <a:gd name="T66" fmla="*/ 186 w 280"/>
                <a:gd name="T67" fmla="*/ 30 h 63"/>
                <a:gd name="T68" fmla="*/ 155 w 280"/>
                <a:gd name="T69" fmla="*/ 0 h 63"/>
                <a:gd name="T70" fmla="*/ 155 w 280"/>
                <a:gd name="T71" fmla="*/ 0 h 63"/>
                <a:gd name="T72" fmla="*/ 124 w 280"/>
                <a:gd name="T73" fmla="*/ 0 h 63"/>
                <a:gd name="T74" fmla="*/ 124 w 280"/>
                <a:gd name="T75" fmla="*/ 0 h 63"/>
                <a:gd name="T76" fmla="*/ 124 w 280"/>
                <a:gd name="T77" fmla="*/ 0 h 63"/>
                <a:gd name="T78" fmla="*/ 93 w 280"/>
                <a:gd name="T79" fmla="*/ 0 h 63"/>
                <a:gd name="T80" fmla="*/ 93 w 280"/>
                <a:gd name="T81" fmla="*/ 0 h 63"/>
                <a:gd name="T82" fmla="*/ 93 w 280"/>
                <a:gd name="T83" fmla="*/ 0 h 63"/>
                <a:gd name="T84" fmla="*/ 62 w 280"/>
                <a:gd name="T85" fmla="*/ 0 h 63"/>
                <a:gd name="T86" fmla="*/ 31 w 280"/>
                <a:gd name="T87" fmla="*/ 0 h 63"/>
                <a:gd name="T88" fmla="*/ 31 w 280"/>
                <a:gd name="T89" fmla="*/ 0 h 63"/>
                <a:gd name="T90" fmla="*/ 0 w 280"/>
                <a:gd name="T91" fmla="*/ 0 h 63"/>
                <a:gd name="T92" fmla="*/ 0 w 280"/>
                <a:gd name="T93"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0" h="63">
                  <a:moveTo>
                    <a:pt x="0" y="30"/>
                  </a:moveTo>
                  <a:lnTo>
                    <a:pt x="0" y="30"/>
                  </a:lnTo>
                  <a:lnTo>
                    <a:pt x="0" y="30"/>
                  </a:lnTo>
                  <a:cubicBezTo>
                    <a:pt x="0" y="30"/>
                    <a:pt x="31" y="30"/>
                    <a:pt x="31" y="62"/>
                  </a:cubicBezTo>
                  <a:lnTo>
                    <a:pt x="31" y="62"/>
                  </a:lnTo>
                  <a:cubicBezTo>
                    <a:pt x="62" y="62"/>
                    <a:pt x="62" y="62"/>
                    <a:pt x="62" y="62"/>
                  </a:cubicBezTo>
                  <a:lnTo>
                    <a:pt x="62" y="62"/>
                  </a:lnTo>
                  <a:lnTo>
                    <a:pt x="62" y="62"/>
                  </a:lnTo>
                  <a:lnTo>
                    <a:pt x="93" y="62"/>
                  </a:lnTo>
                  <a:lnTo>
                    <a:pt x="93" y="62"/>
                  </a:lnTo>
                  <a:lnTo>
                    <a:pt x="124" y="62"/>
                  </a:lnTo>
                  <a:lnTo>
                    <a:pt x="124" y="62"/>
                  </a:lnTo>
                  <a:cubicBezTo>
                    <a:pt x="155" y="62"/>
                    <a:pt x="155" y="62"/>
                    <a:pt x="186" y="62"/>
                  </a:cubicBezTo>
                  <a:lnTo>
                    <a:pt x="186" y="62"/>
                  </a:lnTo>
                  <a:lnTo>
                    <a:pt x="186" y="62"/>
                  </a:lnTo>
                  <a:lnTo>
                    <a:pt x="186" y="62"/>
                  </a:lnTo>
                  <a:lnTo>
                    <a:pt x="186" y="62"/>
                  </a:lnTo>
                  <a:cubicBezTo>
                    <a:pt x="186" y="62"/>
                    <a:pt x="186" y="62"/>
                    <a:pt x="217" y="62"/>
                  </a:cubicBezTo>
                  <a:cubicBezTo>
                    <a:pt x="217" y="62"/>
                    <a:pt x="217" y="62"/>
                    <a:pt x="248" y="62"/>
                  </a:cubicBezTo>
                  <a:lnTo>
                    <a:pt x="248" y="62"/>
                  </a:lnTo>
                  <a:lnTo>
                    <a:pt x="248" y="62"/>
                  </a:lnTo>
                  <a:lnTo>
                    <a:pt x="279" y="30"/>
                  </a:lnTo>
                  <a:lnTo>
                    <a:pt x="279" y="30"/>
                  </a:lnTo>
                  <a:lnTo>
                    <a:pt x="279" y="30"/>
                  </a:lnTo>
                  <a:lnTo>
                    <a:pt x="248" y="30"/>
                  </a:lnTo>
                  <a:cubicBezTo>
                    <a:pt x="248" y="30"/>
                    <a:pt x="248" y="30"/>
                    <a:pt x="217" y="30"/>
                  </a:cubicBezTo>
                  <a:lnTo>
                    <a:pt x="217" y="30"/>
                  </a:lnTo>
                  <a:lnTo>
                    <a:pt x="217" y="30"/>
                  </a:lnTo>
                  <a:lnTo>
                    <a:pt x="217" y="30"/>
                  </a:lnTo>
                  <a:lnTo>
                    <a:pt x="217" y="30"/>
                  </a:lnTo>
                  <a:lnTo>
                    <a:pt x="217" y="30"/>
                  </a:lnTo>
                  <a:cubicBezTo>
                    <a:pt x="217" y="30"/>
                    <a:pt x="217" y="30"/>
                    <a:pt x="186" y="30"/>
                  </a:cubicBezTo>
                  <a:lnTo>
                    <a:pt x="186" y="30"/>
                  </a:lnTo>
                  <a:lnTo>
                    <a:pt x="186" y="30"/>
                  </a:lnTo>
                  <a:cubicBezTo>
                    <a:pt x="155" y="30"/>
                    <a:pt x="155" y="0"/>
                    <a:pt x="155" y="0"/>
                  </a:cubicBezTo>
                  <a:lnTo>
                    <a:pt x="155" y="0"/>
                  </a:lnTo>
                  <a:lnTo>
                    <a:pt x="124" y="0"/>
                  </a:lnTo>
                  <a:lnTo>
                    <a:pt x="124" y="0"/>
                  </a:lnTo>
                  <a:lnTo>
                    <a:pt x="124" y="0"/>
                  </a:lnTo>
                  <a:cubicBezTo>
                    <a:pt x="93" y="0"/>
                    <a:pt x="93" y="0"/>
                    <a:pt x="93" y="0"/>
                  </a:cubicBezTo>
                  <a:lnTo>
                    <a:pt x="93" y="0"/>
                  </a:lnTo>
                  <a:lnTo>
                    <a:pt x="93" y="0"/>
                  </a:lnTo>
                  <a:lnTo>
                    <a:pt x="62" y="0"/>
                  </a:lnTo>
                  <a:lnTo>
                    <a:pt x="31" y="0"/>
                  </a:lnTo>
                  <a:lnTo>
                    <a:pt x="31" y="0"/>
                  </a:lnTo>
                  <a:lnTo>
                    <a:pt x="0" y="0"/>
                  </a:lnTo>
                  <a:lnTo>
                    <a:pt x="0" y="3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2" name="Freeform 89"/>
            <p:cNvSpPr>
              <a:spLocks noChangeArrowheads="1"/>
            </p:cNvSpPr>
            <p:nvPr/>
          </p:nvSpPr>
          <p:spPr bwMode="auto">
            <a:xfrm>
              <a:off x="3913188" y="1535113"/>
              <a:ext cx="77787" cy="33337"/>
            </a:xfrm>
            <a:custGeom>
              <a:avLst/>
              <a:gdLst>
                <a:gd name="T0" fmla="*/ 62 w 218"/>
                <a:gd name="T1" fmla="*/ 30 h 94"/>
                <a:gd name="T2" fmla="*/ 62 w 218"/>
                <a:gd name="T3" fmla="*/ 30 h 94"/>
                <a:gd name="T4" fmla="*/ 62 w 218"/>
                <a:gd name="T5" fmla="*/ 30 h 94"/>
                <a:gd name="T6" fmla="*/ 31 w 218"/>
                <a:gd name="T7" fmla="*/ 30 h 94"/>
                <a:gd name="T8" fmla="*/ 31 w 218"/>
                <a:gd name="T9" fmla="*/ 62 h 94"/>
                <a:gd name="T10" fmla="*/ 0 w 218"/>
                <a:gd name="T11" fmla="*/ 62 h 94"/>
                <a:gd name="T12" fmla="*/ 0 w 218"/>
                <a:gd name="T13" fmla="*/ 62 h 94"/>
                <a:gd name="T14" fmla="*/ 0 w 218"/>
                <a:gd name="T15" fmla="*/ 62 h 94"/>
                <a:gd name="T16" fmla="*/ 0 w 218"/>
                <a:gd name="T17" fmla="*/ 93 h 94"/>
                <a:gd name="T18" fmla="*/ 0 w 218"/>
                <a:gd name="T19" fmla="*/ 93 h 94"/>
                <a:gd name="T20" fmla="*/ 31 w 218"/>
                <a:gd name="T21" fmla="*/ 93 h 94"/>
                <a:gd name="T22" fmla="*/ 31 w 218"/>
                <a:gd name="T23" fmla="*/ 93 h 94"/>
                <a:gd name="T24" fmla="*/ 62 w 218"/>
                <a:gd name="T25" fmla="*/ 62 h 94"/>
                <a:gd name="T26" fmla="*/ 62 w 218"/>
                <a:gd name="T27" fmla="*/ 93 h 94"/>
                <a:gd name="T28" fmla="*/ 62 w 218"/>
                <a:gd name="T29" fmla="*/ 93 h 94"/>
                <a:gd name="T30" fmla="*/ 62 w 218"/>
                <a:gd name="T31" fmla="*/ 93 h 94"/>
                <a:gd name="T32" fmla="*/ 62 w 218"/>
                <a:gd name="T33" fmla="*/ 93 h 94"/>
                <a:gd name="T34" fmla="*/ 93 w 218"/>
                <a:gd name="T35" fmla="*/ 93 h 94"/>
                <a:gd name="T36" fmla="*/ 93 w 218"/>
                <a:gd name="T37" fmla="*/ 93 h 94"/>
                <a:gd name="T38" fmla="*/ 93 w 218"/>
                <a:gd name="T39" fmla="*/ 93 h 94"/>
                <a:gd name="T40" fmla="*/ 93 w 218"/>
                <a:gd name="T41" fmla="*/ 93 h 94"/>
                <a:gd name="T42" fmla="*/ 93 w 218"/>
                <a:gd name="T43" fmla="*/ 93 h 94"/>
                <a:gd name="T44" fmla="*/ 93 w 218"/>
                <a:gd name="T45" fmla="*/ 93 h 94"/>
                <a:gd name="T46" fmla="*/ 93 w 218"/>
                <a:gd name="T47" fmla="*/ 93 h 94"/>
                <a:gd name="T48" fmla="*/ 93 w 218"/>
                <a:gd name="T49" fmla="*/ 93 h 94"/>
                <a:gd name="T50" fmla="*/ 93 w 218"/>
                <a:gd name="T51" fmla="*/ 93 h 94"/>
                <a:gd name="T52" fmla="*/ 124 w 218"/>
                <a:gd name="T53" fmla="*/ 62 h 94"/>
                <a:gd name="T54" fmla="*/ 124 w 218"/>
                <a:gd name="T55" fmla="*/ 62 h 94"/>
                <a:gd name="T56" fmla="*/ 124 w 218"/>
                <a:gd name="T57" fmla="*/ 93 h 94"/>
                <a:gd name="T58" fmla="*/ 155 w 218"/>
                <a:gd name="T59" fmla="*/ 93 h 94"/>
                <a:gd name="T60" fmla="*/ 155 w 218"/>
                <a:gd name="T61" fmla="*/ 93 h 94"/>
                <a:gd name="T62" fmla="*/ 155 w 218"/>
                <a:gd name="T63" fmla="*/ 62 h 94"/>
                <a:gd name="T64" fmla="*/ 186 w 218"/>
                <a:gd name="T65" fmla="*/ 62 h 94"/>
                <a:gd name="T66" fmla="*/ 186 w 218"/>
                <a:gd name="T67" fmla="*/ 62 h 94"/>
                <a:gd name="T68" fmla="*/ 186 w 218"/>
                <a:gd name="T69" fmla="*/ 62 h 94"/>
                <a:gd name="T70" fmla="*/ 186 w 218"/>
                <a:gd name="T71" fmla="*/ 30 h 94"/>
                <a:gd name="T72" fmla="*/ 186 w 218"/>
                <a:gd name="T73" fmla="*/ 30 h 94"/>
                <a:gd name="T74" fmla="*/ 217 w 218"/>
                <a:gd name="T75" fmla="*/ 30 h 94"/>
                <a:gd name="T76" fmla="*/ 217 w 218"/>
                <a:gd name="T77" fmla="*/ 30 h 94"/>
                <a:gd name="T78" fmla="*/ 217 w 218"/>
                <a:gd name="T79" fmla="*/ 30 h 94"/>
                <a:gd name="T80" fmla="*/ 217 w 218"/>
                <a:gd name="T81" fmla="*/ 30 h 94"/>
                <a:gd name="T82" fmla="*/ 217 w 218"/>
                <a:gd name="T83" fmla="*/ 30 h 94"/>
                <a:gd name="T84" fmla="*/ 217 w 218"/>
                <a:gd name="T85" fmla="*/ 0 h 94"/>
                <a:gd name="T86" fmla="*/ 217 w 218"/>
                <a:gd name="T87" fmla="*/ 0 h 94"/>
                <a:gd name="T88" fmla="*/ 217 w 218"/>
                <a:gd name="T89" fmla="*/ 0 h 94"/>
                <a:gd name="T90" fmla="*/ 217 w 218"/>
                <a:gd name="T91" fmla="*/ 0 h 94"/>
                <a:gd name="T92" fmla="*/ 186 w 218"/>
                <a:gd name="T93" fmla="*/ 0 h 94"/>
                <a:gd name="T94" fmla="*/ 186 w 218"/>
                <a:gd name="T95" fmla="*/ 0 h 94"/>
                <a:gd name="T96" fmla="*/ 186 w 218"/>
                <a:gd name="T97" fmla="*/ 0 h 94"/>
                <a:gd name="T98" fmla="*/ 155 w 218"/>
                <a:gd name="T99" fmla="*/ 0 h 94"/>
                <a:gd name="T100" fmla="*/ 155 w 218"/>
                <a:gd name="T101" fmla="*/ 0 h 94"/>
                <a:gd name="T102" fmla="*/ 155 w 218"/>
                <a:gd name="T103" fmla="*/ 0 h 94"/>
                <a:gd name="T104" fmla="*/ 93 w 218"/>
                <a:gd name="T105" fmla="*/ 0 h 94"/>
                <a:gd name="T106" fmla="*/ 93 w 218"/>
                <a:gd name="T107" fmla="*/ 0 h 94"/>
                <a:gd name="T108" fmla="*/ 93 w 218"/>
                <a:gd name="T109" fmla="*/ 0 h 94"/>
                <a:gd name="T110" fmla="*/ 62 w 218"/>
                <a:gd name="T111" fmla="*/ 0 h 94"/>
                <a:gd name="T112" fmla="*/ 62 w 218"/>
                <a:gd name="T113" fmla="*/ 0 h 94"/>
                <a:gd name="T114" fmla="*/ 62 w 218"/>
                <a:gd name="T115" fmla="*/ 0 h 94"/>
                <a:gd name="T116" fmla="*/ 62 w 218"/>
                <a:gd name="T117" fmla="*/ 3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8" h="94">
                  <a:moveTo>
                    <a:pt x="62" y="30"/>
                  </a:moveTo>
                  <a:lnTo>
                    <a:pt x="62" y="30"/>
                  </a:lnTo>
                  <a:lnTo>
                    <a:pt x="62" y="30"/>
                  </a:lnTo>
                  <a:lnTo>
                    <a:pt x="31" y="30"/>
                  </a:lnTo>
                  <a:cubicBezTo>
                    <a:pt x="31" y="62"/>
                    <a:pt x="31" y="62"/>
                    <a:pt x="31" y="62"/>
                  </a:cubicBezTo>
                  <a:cubicBezTo>
                    <a:pt x="0" y="62"/>
                    <a:pt x="0" y="62"/>
                    <a:pt x="0" y="62"/>
                  </a:cubicBezTo>
                  <a:lnTo>
                    <a:pt x="0" y="62"/>
                  </a:lnTo>
                  <a:lnTo>
                    <a:pt x="0" y="62"/>
                  </a:lnTo>
                  <a:cubicBezTo>
                    <a:pt x="0" y="62"/>
                    <a:pt x="0" y="62"/>
                    <a:pt x="0" y="93"/>
                  </a:cubicBezTo>
                  <a:lnTo>
                    <a:pt x="0" y="93"/>
                  </a:lnTo>
                  <a:cubicBezTo>
                    <a:pt x="31" y="93"/>
                    <a:pt x="31" y="93"/>
                    <a:pt x="31" y="93"/>
                  </a:cubicBezTo>
                  <a:lnTo>
                    <a:pt x="31" y="93"/>
                  </a:lnTo>
                  <a:cubicBezTo>
                    <a:pt x="62" y="62"/>
                    <a:pt x="62" y="62"/>
                    <a:pt x="62" y="62"/>
                  </a:cubicBezTo>
                  <a:cubicBezTo>
                    <a:pt x="62" y="93"/>
                    <a:pt x="62" y="93"/>
                    <a:pt x="62" y="93"/>
                  </a:cubicBezTo>
                  <a:lnTo>
                    <a:pt x="62" y="93"/>
                  </a:lnTo>
                  <a:lnTo>
                    <a:pt x="62" y="93"/>
                  </a:lnTo>
                  <a:lnTo>
                    <a:pt x="62" y="93"/>
                  </a:lnTo>
                  <a:lnTo>
                    <a:pt x="93" y="93"/>
                  </a:lnTo>
                  <a:lnTo>
                    <a:pt x="93" y="93"/>
                  </a:lnTo>
                  <a:lnTo>
                    <a:pt x="93" y="93"/>
                  </a:lnTo>
                  <a:lnTo>
                    <a:pt x="93" y="93"/>
                  </a:lnTo>
                  <a:lnTo>
                    <a:pt x="93" y="93"/>
                  </a:lnTo>
                  <a:lnTo>
                    <a:pt x="93" y="93"/>
                  </a:lnTo>
                  <a:lnTo>
                    <a:pt x="93" y="93"/>
                  </a:lnTo>
                  <a:lnTo>
                    <a:pt x="93" y="93"/>
                  </a:lnTo>
                  <a:lnTo>
                    <a:pt x="93" y="93"/>
                  </a:lnTo>
                  <a:lnTo>
                    <a:pt x="124" y="62"/>
                  </a:lnTo>
                  <a:lnTo>
                    <a:pt x="124" y="62"/>
                  </a:lnTo>
                  <a:lnTo>
                    <a:pt x="124" y="93"/>
                  </a:lnTo>
                  <a:cubicBezTo>
                    <a:pt x="155" y="93"/>
                    <a:pt x="155" y="93"/>
                    <a:pt x="155" y="93"/>
                  </a:cubicBezTo>
                  <a:lnTo>
                    <a:pt x="155" y="93"/>
                  </a:lnTo>
                  <a:cubicBezTo>
                    <a:pt x="155" y="62"/>
                    <a:pt x="155" y="62"/>
                    <a:pt x="155" y="62"/>
                  </a:cubicBezTo>
                  <a:cubicBezTo>
                    <a:pt x="186" y="62"/>
                    <a:pt x="186" y="62"/>
                    <a:pt x="186" y="62"/>
                  </a:cubicBezTo>
                  <a:lnTo>
                    <a:pt x="186" y="62"/>
                  </a:lnTo>
                  <a:lnTo>
                    <a:pt x="186" y="62"/>
                  </a:lnTo>
                  <a:cubicBezTo>
                    <a:pt x="186" y="30"/>
                    <a:pt x="186" y="30"/>
                    <a:pt x="186" y="30"/>
                  </a:cubicBezTo>
                  <a:lnTo>
                    <a:pt x="186" y="30"/>
                  </a:lnTo>
                  <a:cubicBezTo>
                    <a:pt x="186" y="30"/>
                    <a:pt x="186" y="30"/>
                    <a:pt x="217" y="30"/>
                  </a:cubicBezTo>
                  <a:lnTo>
                    <a:pt x="217" y="30"/>
                  </a:lnTo>
                  <a:lnTo>
                    <a:pt x="217" y="30"/>
                  </a:lnTo>
                  <a:lnTo>
                    <a:pt x="217" y="30"/>
                  </a:lnTo>
                  <a:lnTo>
                    <a:pt x="217" y="30"/>
                  </a:lnTo>
                  <a:cubicBezTo>
                    <a:pt x="217" y="0"/>
                    <a:pt x="217" y="0"/>
                    <a:pt x="217" y="0"/>
                  </a:cubicBezTo>
                  <a:lnTo>
                    <a:pt x="217" y="0"/>
                  </a:lnTo>
                  <a:lnTo>
                    <a:pt x="217" y="0"/>
                  </a:lnTo>
                  <a:lnTo>
                    <a:pt x="217" y="0"/>
                  </a:lnTo>
                  <a:cubicBezTo>
                    <a:pt x="217" y="0"/>
                    <a:pt x="217" y="0"/>
                    <a:pt x="186" y="0"/>
                  </a:cubicBezTo>
                  <a:lnTo>
                    <a:pt x="186" y="0"/>
                  </a:lnTo>
                  <a:lnTo>
                    <a:pt x="186" y="0"/>
                  </a:lnTo>
                  <a:lnTo>
                    <a:pt x="155" y="0"/>
                  </a:lnTo>
                  <a:lnTo>
                    <a:pt x="155" y="0"/>
                  </a:lnTo>
                  <a:lnTo>
                    <a:pt x="155" y="0"/>
                  </a:lnTo>
                  <a:cubicBezTo>
                    <a:pt x="124" y="0"/>
                    <a:pt x="124" y="0"/>
                    <a:pt x="93" y="0"/>
                  </a:cubicBezTo>
                  <a:lnTo>
                    <a:pt x="93" y="0"/>
                  </a:lnTo>
                  <a:lnTo>
                    <a:pt x="93" y="0"/>
                  </a:lnTo>
                  <a:cubicBezTo>
                    <a:pt x="62" y="0"/>
                    <a:pt x="62" y="0"/>
                    <a:pt x="62" y="0"/>
                  </a:cubicBezTo>
                  <a:lnTo>
                    <a:pt x="62" y="0"/>
                  </a:lnTo>
                  <a:lnTo>
                    <a:pt x="62" y="0"/>
                  </a:lnTo>
                  <a:lnTo>
                    <a:pt x="62" y="3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3" name="Freeform 90"/>
            <p:cNvSpPr>
              <a:spLocks noChangeArrowheads="1"/>
            </p:cNvSpPr>
            <p:nvPr/>
          </p:nvSpPr>
          <p:spPr bwMode="auto">
            <a:xfrm>
              <a:off x="3948113" y="1579563"/>
              <a:ext cx="22225" cy="22225"/>
            </a:xfrm>
            <a:custGeom>
              <a:avLst/>
              <a:gdLst>
                <a:gd name="T0" fmla="*/ 31 w 63"/>
                <a:gd name="T1" fmla="*/ 30 h 63"/>
                <a:gd name="T2" fmla="*/ 31 w 63"/>
                <a:gd name="T3" fmla="*/ 30 h 63"/>
                <a:gd name="T4" fmla="*/ 31 w 63"/>
                <a:gd name="T5" fmla="*/ 30 h 63"/>
                <a:gd name="T6" fmla="*/ 31 w 63"/>
                <a:gd name="T7" fmla="*/ 30 h 63"/>
                <a:gd name="T8" fmla="*/ 62 w 63"/>
                <a:gd name="T9" fmla="*/ 30 h 63"/>
                <a:gd name="T10" fmla="*/ 62 w 63"/>
                <a:gd name="T11" fmla="*/ 30 h 63"/>
                <a:gd name="T12" fmla="*/ 62 w 63"/>
                <a:gd name="T13" fmla="*/ 30 h 63"/>
                <a:gd name="T14" fmla="*/ 62 w 63"/>
                <a:gd name="T15" fmla="*/ 0 h 63"/>
                <a:gd name="T16" fmla="*/ 31 w 63"/>
                <a:gd name="T17" fmla="*/ 0 h 63"/>
                <a:gd name="T18" fmla="*/ 31 w 63"/>
                <a:gd name="T19" fmla="*/ 0 h 63"/>
                <a:gd name="T20" fmla="*/ 31 w 63"/>
                <a:gd name="T21" fmla="*/ 30 h 63"/>
                <a:gd name="T22" fmla="*/ 31 w 63"/>
                <a:gd name="T23" fmla="*/ 30 h 63"/>
                <a:gd name="T24" fmla="*/ 0 w 63"/>
                <a:gd name="T25" fmla="*/ 30 h 63"/>
                <a:gd name="T26" fmla="*/ 0 w 63"/>
                <a:gd name="T27" fmla="*/ 30 h 63"/>
                <a:gd name="T28" fmla="*/ 0 w 63"/>
                <a:gd name="T29" fmla="*/ 30 h 63"/>
                <a:gd name="T30" fmla="*/ 0 w 63"/>
                <a:gd name="T31" fmla="*/ 30 h 63"/>
                <a:gd name="T32" fmla="*/ 0 w 63"/>
                <a:gd name="T33" fmla="*/ 30 h 63"/>
                <a:gd name="T34" fmla="*/ 0 w 63"/>
                <a:gd name="T35" fmla="*/ 30 h 63"/>
                <a:gd name="T36" fmla="*/ 0 w 63"/>
                <a:gd name="T37" fmla="*/ 30 h 63"/>
                <a:gd name="T38" fmla="*/ 0 w 63"/>
                <a:gd name="T39" fmla="*/ 62 h 63"/>
                <a:gd name="T40" fmla="*/ 31 w 63"/>
                <a:gd name="T41"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30"/>
                  </a:moveTo>
                  <a:lnTo>
                    <a:pt x="31" y="30"/>
                  </a:lnTo>
                  <a:lnTo>
                    <a:pt x="31" y="30"/>
                  </a:lnTo>
                  <a:lnTo>
                    <a:pt x="31" y="30"/>
                  </a:lnTo>
                  <a:cubicBezTo>
                    <a:pt x="31" y="30"/>
                    <a:pt x="31" y="30"/>
                    <a:pt x="62" y="30"/>
                  </a:cubicBezTo>
                  <a:lnTo>
                    <a:pt x="62" y="30"/>
                  </a:lnTo>
                  <a:lnTo>
                    <a:pt x="62" y="30"/>
                  </a:lnTo>
                  <a:lnTo>
                    <a:pt x="62" y="0"/>
                  </a:lnTo>
                  <a:cubicBezTo>
                    <a:pt x="62" y="0"/>
                    <a:pt x="62" y="0"/>
                    <a:pt x="31" y="0"/>
                  </a:cubicBezTo>
                  <a:lnTo>
                    <a:pt x="31" y="0"/>
                  </a:lnTo>
                  <a:cubicBezTo>
                    <a:pt x="31" y="30"/>
                    <a:pt x="31" y="30"/>
                    <a:pt x="31" y="30"/>
                  </a:cubicBezTo>
                  <a:lnTo>
                    <a:pt x="31" y="30"/>
                  </a:lnTo>
                  <a:cubicBezTo>
                    <a:pt x="0" y="30"/>
                    <a:pt x="0" y="30"/>
                    <a:pt x="0" y="30"/>
                  </a:cubicBezTo>
                  <a:lnTo>
                    <a:pt x="0" y="30"/>
                  </a:lnTo>
                  <a:lnTo>
                    <a:pt x="0" y="30"/>
                  </a:lnTo>
                  <a:lnTo>
                    <a:pt x="0" y="30"/>
                  </a:lnTo>
                  <a:lnTo>
                    <a:pt x="0" y="30"/>
                  </a:lnTo>
                  <a:lnTo>
                    <a:pt x="0" y="30"/>
                  </a:lnTo>
                  <a:lnTo>
                    <a:pt x="0" y="30"/>
                  </a:lnTo>
                  <a:cubicBezTo>
                    <a:pt x="0" y="62"/>
                    <a:pt x="0" y="62"/>
                    <a:pt x="0" y="62"/>
                  </a:cubicBezTo>
                  <a:cubicBezTo>
                    <a:pt x="0" y="62"/>
                    <a:pt x="0" y="30"/>
                    <a:pt x="31" y="3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4" name="Freeform 91"/>
            <p:cNvSpPr>
              <a:spLocks noChangeArrowheads="1"/>
            </p:cNvSpPr>
            <p:nvPr/>
          </p:nvSpPr>
          <p:spPr bwMode="auto">
            <a:xfrm>
              <a:off x="4037013" y="1590675"/>
              <a:ext cx="66675" cy="77788"/>
            </a:xfrm>
            <a:custGeom>
              <a:avLst/>
              <a:gdLst>
                <a:gd name="T0" fmla="*/ 186 w 187"/>
                <a:gd name="T1" fmla="*/ 156 h 218"/>
                <a:gd name="T2" fmla="*/ 186 w 187"/>
                <a:gd name="T3" fmla="*/ 156 h 218"/>
                <a:gd name="T4" fmla="*/ 186 w 187"/>
                <a:gd name="T5" fmla="*/ 124 h 218"/>
                <a:gd name="T6" fmla="*/ 186 w 187"/>
                <a:gd name="T7" fmla="*/ 124 h 218"/>
                <a:gd name="T8" fmla="*/ 186 w 187"/>
                <a:gd name="T9" fmla="*/ 124 h 218"/>
                <a:gd name="T10" fmla="*/ 155 w 187"/>
                <a:gd name="T11" fmla="*/ 124 h 218"/>
                <a:gd name="T12" fmla="*/ 155 w 187"/>
                <a:gd name="T13" fmla="*/ 124 h 218"/>
                <a:gd name="T14" fmla="*/ 124 w 187"/>
                <a:gd name="T15" fmla="*/ 63 h 218"/>
                <a:gd name="T16" fmla="*/ 93 w 187"/>
                <a:gd name="T17" fmla="*/ 32 h 218"/>
                <a:gd name="T18" fmla="*/ 62 w 187"/>
                <a:gd name="T19" fmla="*/ 0 h 218"/>
                <a:gd name="T20" fmla="*/ 62 w 187"/>
                <a:gd name="T21" fmla="*/ 0 h 218"/>
                <a:gd name="T22" fmla="*/ 62 w 187"/>
                <a:gd name="T23" fmla="*/ 32 h 218"/>
                <a:gd name="T24" fmla="*/ 62 w 187"/>
                <a:gd name="T25" fmla="*/ 32 h 218"/>
                <a:gd name="T26" fmla="*/ 62 w 187"/>
                <a:gd name="T27" fmla="*/ 63 h 218"/>
                <a:gd name="T28" fmla="*/ 62 w 187"/>
                <a:gd name="T29" fmla="*/ 63 h 218"/>
                <a:gd name="T30" fmla="*/ 62 w 187"/>
                <a:gd name="T31" fmla="*/ 94 h 218"/>
                <a:gd name="T32" fmla="*/ 62 w 187"/>
                <a:gd name="T33" fmla="*/ 94 h 218"/>
                <a:gd name="T34" fmla="*/ 62 w 187"/>
                <a:gd name="T35" fmla="*/ 94 h 218"/>
                <a:gd name="T36" fmla="*/ 62 w 187"/>
                <a:gd name="T37" fmla="*/ 94 h 218"/>
                <a:gd name="T38" fmla="*/ 62 w 187"/>
                <a:gd name="T39" fmla="*/ 124 h 218"/>
                <a:gd name="T40" fmla="*/ 62 w 187"/>
                <a:gd name="T41" fmla="*/ 124 h 218"/>
                <a:gd name="T42" fmla="*/ 62 w 187"/>
                <a:gd name="T43" fmla="*/ 124 h 218"/>
                <a:gd name="T44" fmla="*/ 62 w 187"/>
                <a:gd name="T45" fmla="*/ 124 h 218"/>
                <a:gd name="T46" fmla="*/ 31 w 187"/>
                <a:gd name="T47" fmla="*/ 187 h 218"/>
                <a:gd name="T48" fmla="*/ 0 w 187"/>
                <a:gd name="T49" fmla="*/ 187 h 218"/>
                <a:gd name="T50" fmla="*/ 0 w 187"/>
                <a:gd name="T51" fmla="*/ 187 h 218"/>
                <a:gd name="T52" fmla="*/ 31 w 187"/>
                <a:gd name="T53" fmla="*/ 217 h 218"/>
                <a:gd name="T54" fmla="*/ 0 w 187"/>
                <a:gd name="T55" fmla="*/ 217 h 218"/>
                <a:gd name="T56" fmla="*/ 31 w 187"/>
                <a:gd name="T57" fmla="*/ 217 h 218"/>
                <a:gd name="T58" fmla="*/ 31 w 187"/>
                <a:gd name="T59" fmla="*/ 187 h 218"/>
                <a:gd name="T60" fmla="*/ 62 w 187"/>
                <a:gd name="T61" fmla="*/ 187 h 218"/>
                <a:gd name="T62" fmla="*/ 62 w 187"/>
                <a:gd name="T63" fmla="*/ 187 h 218"/>
                <a:gd name="T64" fmla="*/ 93 w 187"/>
                <a:gd name="T65" fmla="*/ 217 h 218"/>
                <a:gd name="T66" fmla="*/ 93 w 187"/>
                <a:gd name="T67" fmla="*/ 217 h 218"/>
                <a:gd name="T68" fmla="*/ 93 w 187"/>
                <a:gd name="T69" fmla="*/ 217 h 218"/>
                <a:gd name="T70" fmla="*/ 93 w 187"/>
                <a:gd name="T71" fmla="*/ 217 h 218"/>
                <a:gd name="T72" fmla="*/ 93 w 187"/>
                <a:gd name="T73" fmla="*/ 217 h 218"/>
                <a:gd name="T74" fmla="*/ 93 w 187"/>
                <a:gd name="T75" fmla="*/ 217 h 218"/>
                <a:gd name="T76" fmla="*/ 124 w 187"/>
                <a:gd name="T77" fmla="*/ 217 h 218"/>
                <a:gd name="T78" fmla="*/ 124 w 187"/>
                <a:gd name="T79" fmla="*/ 217 h 218"/>
                <a:gd name="T80" fmla="*/ 155 w 187"/>
                <a:gd name="T81" fmla="*/ 217 h 218"/>
                <a:gd name="T82" fmla="*/ 186 w 187"/>
                <a:gd name="T83" fmla="*/ 187 h 218"/>
                <a:gd name="T84" fmla="*/ 186 w 187"/>
                <a:gd name="T85" fmla="*/ 217 h 218"/>
                <a:gd name="T86" fmla="*/ 186 w 187"/>
                <a:gd name="T87" fmla="*/ 187 h 218"/>
                <a:gd name="T88" fmla="*/ 186 w 187"/>
                <a:gd name="T89" fmla="*/ 187 h 218"/>
                <a:gd name="T90" fmla="*/ 186 w 187"/>
                <a:gd name="T91" fmla="*/ 187 h 218"/>
                <a:gd name="T92" fmla="*/ 186 w 187"/>
                <a:gd name="T93" fmla="*/ 187 h 218"/>
                <a:gd name="T94" fmla="*/ 186 w 187"/>
                <a:gd name="T95" fmla="*/ 156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218">
                  <a:moveTo>
                    <a:pt x="186" y="156"/>
                  </a:moveTo>
                  <a:lnTo>
                    <a:pt x="186" y="156"/>
                  </a:lnTo>
                  <a:lnTo>
                    <a:pt x="186" y="124"/>
                  </a:lnTo>
                  <a:lnTo>
                    <a:pt x="186" y="124"/>
                  </a:lnTo>
                  <a:lnTo>
                    <a:pt x="186" y="124"/>
                  </a:lnTo>
                  <a:cubicBezTo>
                    <a:pt x="155" y="124"/>
                    <a:pt x="155" y="124"/>
                    <a:pt x="155" y="124"/>
                  </a:cubicBezTo>
                  <a:lnTo>
                    <a:pt x="155" y="124"/>
                  </a:lnTo>
                  <a:cubicBezTo>
                    <a:pt x="155" y="94"/>
                    <a:pt x="124" y="94"/>
                    <a:pt x="124" y="63"/>
                  </a:cubicBezTo>
                  <a:cubicBezTo>
                    <a:pt x="93" y="63"/>
                    <a:pt x="93" y="32"/>
                    <a:pt x="93" y="32"/>
                  </a:cubicBezTo>
                  <a:cubicBezTo>
                    <a:pt x="93" y="32"/>
                    <a:pt x="62" y="32"/>
                    <a:pt x="62" y="0"/>
                  </a:cubicBezTo>
                  <a:lnTo>
                    <a:pt x="62" y="0"/>
                  </a:lnTo>
                  <a:cubicBezTo>
                    <a:pt x="62" y="32"/>
                    <a:pt x="62" y="32"/>
                    <a:pt x="62" y="32"/>
                  </a:cubicBezTo>
                  <a:lnTo>
                    <a:pt x="62" y="32"/>
                  </a:lnTo>
                  <a:cubicBezTo>
                    <a:pt x="62" y="63"/>
                    <a:pt x="62" y="63"/>
                    <a:pt x="62" y="63"/>
                  </a:cubicBezTo>
                  <a:lnTo>
                    <a:pt x="62" y="63"/>
                  </a:lnTo>
                  <a:lnTo>
                    <a:pt x="62" y="94"/>
                  </a:lnTo>
                  <a:lnTo>
                    <a:pt x="62" y="94"/>
                  </a:lnTo>
                  <a:lnTo>
                    <a:pt x="62" y="94"/>
                  </a:lnTo>
                  <a:lnTo>
                    <a:pt x="62" y="94"/>
                  </a:lnTo>
                  <a:lnTo>
                    <a:pt x="62" y="124"/>
                  </a:lnTo>
                  <a:lnTo>
                    <a:pt x="62" y="124"/>
                  </a:lnTo>
                  <a:lnTo>
                    <a:pt x="62" y="124"/>
                  </a:lnTo>
                  <a:lnTo>
                    <a:pt x="62" y="124"/>
                  </a:lnTo>
                  <a:cubicBezTo>
                    <a:pt x="62" y="156"/>
                    <a:pt x="31" y="187"/>
                    <a:pt x="31" y="187"/>
                  </a:cubicBezTo>
                  <a:cubicBezTo>
                    <a:pt x="0" y="187"/>
                    <a:pt x="0" y="187"/>
                    <a:pt x="0" y="187"/>
                  </a:cubicBezTo>
                  <a:lnTo>
                    <a:pt x="0" y="187"/>
                  </a:lnTo>
                  <a:cubicBezTo>
                    <a:pt x="31" y="217"/>
                    <a:pt x="31" y="217"/>
                    <a:pt x="31" y="217"/>
                  </a:cubicBezTo>
                  <a:cubicBezTo>
                    <a:pt x="0" y="217"/>
                    <a:pt x="0" y="217"/>
                    <a:pt x="0" y="217"/>
                  </a:cubicBezTo>
                  <a:cubicBezTo>
                    <a:pt x="31" y="217"/>
                    <a:pt x="31" y="217"/>
                    <a:pt x="31" y="217"/>
                  </a:cubicBezTo>
                  <a:cubicBezTo>
                    <a:pt x="31" y="217"/>
                    <a:pt x="31" y="217"/>
                    <a:pt x="31" y="187"/>
                  </a:cubicBezTo>
                  <a:cubicBezTo>
                    <a:pt x="31" y="187"/>
                    <a:pt x="31" y="187"/>
                    <a:pt x="62" y="187"/>
                  </a:cubicBezTo>
                  <a:lnTo>
                    <a:pt x="62" y="187"/>
                  </a:lnTo>
                  <a:lnTo>
                    <a:pt x="93" y="217"/>
                  </a:lnTo>
                  <a:lnTo>
                    <a:pt x="93" y="217"/>
                  </a:lnTo>
                  <a:lnTo>
                    <a:pt x="93" y="217"/>
                  </a:lnTo>
                  <a:lnTo>
                    <a:pt x="93" y="217"/>
                  </a:lnTo>
                  <a:lnTo>
                    <a:pt x="93" y="217"/>
                  </a:lnTo>
                  <a:lnTo>
                    <a:pt x="93" y="217"/>
                  </a:lnTo>
                  <a:cubicBezTo>
                    <a:pt x="93" y="217"/>
                    <a:pt x="93" y="217"/>
                    <a:pt x="124" y="217"/>
                  </a:cubicBezTo>
                  <a:lnTo>
                    <a:pt x="124" y="217"/>
                  </a:lnTo>
                  <a:cubicBezTo>
                    <a:pt x="124" y="217"/>
                    <a:pt x="124" y="217"/>
                    <a:pt x="155" y="217"/>
                  </a:cubicBezTo>
                  <a:cubicBezTo>
                    <a:pt x="155" y="217"/>
                    <a:pt x="155" y="187"/>
                    <a:pt x="186" y="187"/>
                  </a:cubicBezTo>
                  <a:cubicBezTo>
                    <a:pt x="186" y="187"/>
                    <a:pt x="186" y="187"/>
                    <a:pt x="186" y="217"/>
                  </a:cubicBezTo>
                  <a:cubicBezTo>
                    <a:pt x="186" y="187"/>
                    <a:pt x="186" y="187"/>
                    <a:pt x="186" y="187"/>
                  </a:cubicBezTo>
                  <a:lnTo>
                    <a:pt x="186" y="187"/>
                  </a:lnTo>
                  <a:lnTo>
                    <a:pt x="186" y="187"/>
                  </a:lnTo>
                  <a:lnTo>
                    <a:pt x="186" y="187"/>
                  </a:lnTo>
                  <a:cubicBezTo>
                    <a:pt x="186" y="156"/>
                    <a:pt x="186" y="156"/>
                    <a:pt x="186" y="15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5" name="Freeform 92"/>
            <p:cNvSpPr>
              <a:spLocks noChangeArrowheads="1"/>
            </p:cNvSpPr>
            <p:nvPr/>
          </p:nvSpPr>
          <p:spPr bwMode="auto">
            <a:xfrm>
              <a:off x="3992563" y="1612900"/>
              <a:ext cx="44450" cy="44450"/>
            </a:xfrm>
            <a:custGeom>
              <a:avLst/>
              <a:gdLst>
                <a:gd name="T0" fmla="*/ 124 w 125"/>
                <a:gd name="T1" fmla="*/ 31 h 125"/>
                <a:gd name="T2" fmla="*/ 124 w 125"/>
                <a:gd name="T3" fmla="*/ 31 h 125"/>
                <a:gd name="T4" fmla="*/ 124 w 125"/>
                <a:gd name="T5" fmla="*/ 31 h 125"/>
                <a:gd name="T6" fmla="*/ 124 w 125"/>
                <a:gd name="T7" fmla="*/ 31 h 125"/>
                <a:gd name="T8" fmla="*/ 124 w 125"/>
                <a:gd name="T9" fmla="*/ 31 h 125"/>
                <a:gd name="T10" fmla="*/ 124 w 125"/>
                <a:gd name="T11" fmla="*/ 31 h 125"/>
                <a:gd name="T12" fmla="*/ 93 w 125"/>
                <a:gd name="T13" fmla="*/ 31 h 125"/>
                <a:gd name="T14" fmla="*/ 93 w 125"/>
                <a:gd name="T15" fmla="*/ 31 h 125"/>
                <a:gd name="T16" fmla="*/ 93 w 125"/>
                <a:gd name="T17" fmla="*/ 31 h 125"/>
                <a:gd name="T18" fmla="*/ 93 w 125"/>
                <a:gd name="T19" fmla="*/ 31 h 125"/>
                <a:gd name="T20" fmla="*/ 0 w 125"/>
                <a:gd name="T21" fmla="*/ 0 h 125"/>
                <a:gd name="T22" fmla="*/ 0 w 125"/>
                <a:gd name="T23" fmla="*/ 0 h 125"/>
                <a:gd name="T24" fmla="*/ 0 w 125"/>
                <a:gd name="T25" fmla="*/ 31 h 125"/>
                <a:gd name="T26" fmla="*/ 0 w 125"/>
                <a:gd name="T27" fmla="*/ 31 h 125"/>
                <a:gd name="T28" fmla="*/ 31 w 125"/>
                <a:gd name="T29" fmla="*/ 31 h 125"/>
                <a:gd name="T30" fmla="*/ 62 w 125"/>
                <a:gd name="T31" fmla="*/ 61 h 125"/>
                <a:gd name="T32" fmla="*/ 62 w 125"/>
                <a:gd name="T33" fmla="*/ 93 h 125"/>
                <a:gd name="T34" fmla="*/ 62 w 125"/>
                <a:gd name="T35" fmla="*/ 93 h 125"/>
                <a:gd name="T36" fmla="*/ 62 w 125"/>
                <a:gd name="T37" fmla="*/ 93 h 125"/>
                <a:gd name="T38" fmla="*/ 93 w 125"/>
                <a:gd name="T39" fmla="*/ 124 h 125"/>
                <a:gd name="T40" fmla="*/ 124 w 125"/>
                <a:gd name="T41" fmla="*/ 93 h 125"/>
                <a:gd name="T42" fmla="*/ 124 w 125"/>
                <a:gd name="T43" fmla="*/ 61 h 125"/>
                <a:gd name="T44" fmla="*/ 124 w 125"/>
                <a:gd name="T45"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25">
                  <a:moveTo>
                    <a:pt x="124" y="31"/>
                  </a:moveTo>
                  <a:lnTo>
                    <a:pt x="124" y="31"/>
                  </a:lnTo>
                  <a:lnTo>
                    <a:pt x="124" y="31"/>
                  </a:lnTo>
                  <a:lnTo>
                    <a:pt x="124" y="31"/>
                  </a:lnTo>
                  <a:lnTo>
                    <a:pt x="124" y="31"/>
                  </a:lnTo>
                  <a:lnTo>
                    <a:pt x="124" y="31"/>
                  </a:lnTo>
                  <a:cubicBezTo>
                    <a:pt x="93" y="31"/>
                    <a:pt x="93" y="31"/>
                    <a:pt x="93" y="31"/>
                  </a:cubicBezTo>
                  <a:lnTo>
                    <a:pt x="93" y="31"/>
                  </a:lnTo>
                  <a:lnTo>
                    <a:pt x="93" y="31"/>
                  </a:lnTo>
                  <a:lnTo>
                    <a:pt x="93" y="31"/>
                  </a:lnTo>
                  <a:cubicBezTo>
                    <a:pt x="62" y="31"/>
                    <a:pt x="31" y="0"/>
                    <a:pt x="0" y="0"/>
                  </a:cubicBezTo>
                  <a:lnTo>
                    <a:pt x="0" y="0"/>
                  </a:lnTo>
                  <a:cubicBezTo>
                    <a:pt x="0" y="0"/>
                    <a:pt x="0" y="0"/>
                    <a:pt x="0" y="31"/>
                  </a:cubicBezTo>
                  <a:lnTo>
                    <a:pt x="0" y="31"/>
                  </a:lnTo>
                  <a:cubicBezTo>
                    <a:pt x="0" y="31"/>
                    <a:pt x="0" y="31"/>
                    <a:pt x="31" y="31"/>
                  </a:cubicBezTo>
                  <a:cubicBezTo>
                    <a:pt x="31" y="61"/>
                    <a:pt x="31" y="61"/>
                    <a:pt x="62" y="61"/>
                  </a:cubicBezTo>
                  <a:cubicBezTo>
                    <a:pt x="62" y="93"/>
                    <a:pt x="62" y="93"/>
                    <a:pt x="62" y="93"/>
                  </a:cubicBezTo>
                  <a:lnTo>
                    <a:pt x="62" y="93"/>
                  </a:lnTo>
                  <a:lnTo>
                    <a:pt x="62" y="93"/>
                  </a:lnTo>
                  <a:cubicBezTo>
                    <a:pt x="93" y="93"/>
                    <a:pt x="93" y="124"/>
                    <a:pt x="93" y="124"/>
                  </a:cubicBezTo>
                  <a:cubicBezTo>
                    <a:pt x="93" y="93"/>
                    <a:pt x="93" y="93"/>
                    <a:pt x="124" y="93"/>
                  </a:cubicBezTo>
                  <a:cubicBezTo>
                    <a:pt x="124" y="61"/>
                    <a:pt x="124" y="61"/>
                    <a:pt x="124" y="61"/>
                  </a:cubicBezTo>
                  <a:cubicBezTo>
                    <a:pt x="124" y="61"/>
                    <a:pt x="124" y="61"/>
                    <a:pt x="124"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6" name="Freeform 93"/>
            <p:cNvSpPr>
              <a:spLocks noChangeArrowheads="1"/>
            </p:cNvSpPr>
            <p:nvPr/>
          </p:nvSpPr>
          <p:spPr bwMode="auto">
            <a:xfrm>
              <a:off x="4081463" y="1712913"/>
              <a:ext cx="33337" cy="44450"/>
            </a:xfrm>
            <a:custGeom>
              <a:avLst/>
              <a:gdLst>
                <a:gd name="T0" fmla="*/ 62 w 94"/>
                <a:gd name="T1" fmla="*/ 0 h 125"/>
                <a:gd name="T2" fmla="*/ 62 w 94"/>
                <a:gd name="T3" fmla="*/ 0 h 125"/>
                <a:gd name="T4" fmla="*/ 31 w 94"/>
                <a:gd name="T5" fmla="*/ 0 h 125"/>
                <a:gd name="T6" fmla="*/ 31 w 94"/>
                <a:gd name="T7" fmla="*/ 0 h 125"/>
                <a:gd name="T8" fmla="*/ 31 w 94"/>
                <a:gd name="T9" fmla="*/ 0 h 125"/>
                <a:gd name="T10" fmla="*/ 31 w 94"/>
                <a:gd name="T11" fmla="*/ 0 h 125"/>
                <a:gd name="T12" fmla="*/ 31 w 94"/>
                <a:gd name="T13" fmla="*/ 0 h 125"/>
                <a:gd name="T14" fmla="*/ 0 w 94"/>
                <a:gd name="T15" fmla="*/ 31 h 125"/>
                <a:gd name="T16" fmla="*/ 0 w 94"/>
                <a:gd name="T17" fmla="*/ 31 h 125"/>
                <a:gd name="T18" fmla="*/ 0 w 94"/>
                <a:gd name="T19" fmla="*/ 63 h 125"/>
                <a:gd name="T20" fmla="*/ 0 w 94"/>
                <a:gd name="T21" fmla="*/ 63 h 125"/>
                <a:gd name="T22" fmla="*/ 0 w 94"/>
                <a:gd name="T23" fmla="*/ 63 h 125"/>
                <a:gd name="T24" fmla="*/ 0 w 94"/>
                <a:gd name="T25" fmla="*/ 124 h 125"/>
                <a:gd name="T26" fmla="*/ 0 w 94"/>
                <a:gd name="T27" fmla="*/ 124 h 125"/>
                <a:gd name="T28" fmla="*/ 31 w 94"/>
                <a:gd name="T29" fmla="*/ 124 h 125"/>
                <a:gd name="T30" fmla="*/ 31 w 94"/>
                <a:gd name="T31" fmla="*/ 124 h 125"/>
                <a:gd name="T32" fmla="*/ 62 w 94"/>
                <a:gd name="T33" fmla="*/ 124 h 125"/>
                <a:gd name="T34" fmla="*/ 62 w 94"/>
                <a:gd name="T35" fmla="*/ 124 h 125"/>
                <a:gd name="T36" fmla="*/ 62 w 94"/>
                <a:gd name="T37" fmla="*/ 124 h 125"/>
                <a:gd name="T38" fmla="*/ 62 w 94"/>
                <a:gd name="T39" fmla="*/ 94 h 125"/>
                <a:gd name="T40" fmla="*/ 93 w 94"/>
                <a:gd name="T41" fmla="*/ 63 h 125"/>
                <a:gd name="T42" fmla="*/ 62 w 94"/>
                <a:gd name="T4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25">
                  <a:moveTo>
                    <a:pt x="62" y="0"/>
                  </a:moveTo>
                  <a:lnTo>
                    <a:pt x="62" y="0"/>
                  </a:lnTo>
                  <a:cubicBezTo>
                    <a:pt x="62" y="0"/>
                    <a:pt x="62" y="0"/>
                    <a:pt x="31" y="0"/>
                  </a:cubicBezTo>
                  <a:lnTo>
                    <a:pt x="31" y="0"/>
                  </a:lnTo>
                  <a:lnTo>
                    <a:pt x="31" y="0"/>
                  </a:lnTo>
                  <a:lnTo>
                    <a:pt x="31" y="0"/>
                  </a:lnTo>
                  <a:lnTo>
                    <a:pt x="31" y="0"/>
                  </a:lnTo>
                  <a:cubicBezTo>
                    <a:pt x="31" y="31"/>
                    <a:pt x="31" y="31"/>
                    <a:pt x="0" y="31"/>
                  </a:cubicBezTo>
                  <a:lnTo>
                    <a:pt x="0" y="31"/>
                  </a:lnTo>
                  <a:lnTo>
                    <a:pt x="0" y="63"/>
                  </a:lnTo>
                  <a:lnTo>
                    <a:pt x="0" y="63"/>
                  </a:lnTo>
                  <a:lnTo>
                    <a:pt x="0" y="63"/>
                  </a:lnTo>
                  <a:cubicBezTo>
                    <a:pt x="0" y="94"/>
                    <a:pt x="0" y="94"/>
                    <a:pt x="0" y="124"/>
                  </a:cubicBezTo>
                  <a:lnTo>
                    <a:pt x="0" y="124"/>
                  </a:lnTo>
                  <a:lnTo>
                    <a:pt x="31" y="124"/>
                  </a:lnTo>
                  <a:lnTo>
                    <a:pt x="31" y="124"/>
                  </a:lnTo>
                  <a:cubicBezTo>
                    <a:pt x="31" y="124"/>
                    <a:pt x="31" y="124"/>
                    <a:pt x="62" y="124"/>
                  </a:cubicBezTo>
                  <a:lnTo>
                    <a:pt x="62" y="124"/>
                  </a:lnTo>
                  <a:lnTo>
                    <a:pt x="62" y="124"/>
                  </a:lnTo>
                  <a:cubicBezTo>
                    <a:pt x="62" y="94"/>
                    <a:pt x="62" y="94"/>
                    <a:pt x="62" y="94"/>
                  </a:cubicBezTo>
                  <a:cubicBezTo>
                    <a:pt x="62" y="94"/>
                    <a:pt x="62" y="63"/>
                    <a:pt x="93" y="63"/>
                  </a:cubicBezTo>
                  <a:cubicBezTo>
                    <a:pt x="62" y="63"/>
                    <a:pt x="62" y="31"/>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7" name="Freeform 94"/>
            <p:cNvSpPr>
              <a:spLocks noChangeArrowheads="1"/>
            </p:cNvSpPr>
            <p:nvPr/>
          </p:nvSpPr>
          <p:spPr bwMode="auto">
            <a:xfrm>
              <a:off x="4148138" y="1322388"/>
              <a:ext cx="68262" cy="34925"/>
            </a:xfrm>
            <a:custGeom>
              <a:avLst/>
              <a:gdLst>
                <a:gd name="T0" fmla="*/ 187 w 188"/>
                <a:gd name="T1" fmla="*/ 63 h 95"/>
                <a:gd name="T2" fmla="*/ 187 w 188"/>
                <a:gd name="T3" fmla="*/ 63 h 95"/>
                <a:gd name="T4" fmla="*/ 187 w 188"/>
                <a:gd name="T5" fmla="*/ 63 h 95"/>
                <a:gd name="T6" fmla="*/ 187 w 188"/>
                <a:gd name="T7" fmla="*/ 63 h 95"/>
                <a:gd name="T8" fmla="*/ 156 w 188"/>
                <a:gd name="T9" fmla="*/ 32 h 95"/>
                <a:gd name="T10" fmla="*/ 156 w 188"/>
                <a:gd name="T11" fmla="*/ 32 h 95"/>
                <a:gd name="T12" fmla="*/ 156 w 188"/>
                <a:gd name="T13" fmla="*/ 32 h 95"/>
                <a:gd name="T14" fmla="*/ 156 w 188"/>
                <a:gd name="T15" fmla="*/ 32 h 95"/>
                <a:gd name="T16" fmla="*/ 156 w 188"/>
                <a:gd name="T17" fmla="*/ 32 h 95"/>
                <a:gd name="T18" fmla="*/ 156 w 188"/>
                <a:gd name="T19" fmla="*/ 32 h 95"/>
                <a:gd name="T20" fmla="*/ 125 w 188"/>
                <a:gd name="T21" fmla="*/ 32 h 95"/>
                <a:gd name="T22" fmla="*/ 125 w 188"/>
                <a:gd name="T23" fmla="*/ 32 h 95"/>
                <a:gd name="T24" fmla="*/ 63 w 188"/>
                <a:gd name="T25" fmla="*/ 0 h 95"/>
                <a:gd name="T26" fmla="*/ 63 w 188"/>
                <a:gd name="T27" fmla="*/ 0 h 95"/>
                <a:gd name="T28" fmla="*/ 32 w 188"/>
                <a:gd name="T29" fmla="*/ 0 h 95"/>
                <a:gd name="T30" fmla="*/ 32 w 188"/>
                <a:gd name="T31" fmla="*/ 0 h 95"/>
                <a:gd name="T32" fmla="*/ 32 w 188"/>
                <a:gd name="T33" fmla="*/ 0 h 95"/>
                <a:gd name="T34" fmla="*/ 32 w 188"/>
                <a:gd name="T35" fmla="*/ 0 h 95"/>
                <a:gd name="T36" fmla="*/ 0 w 188"/>
                <a:gd name="T37" fmla="*/ 32 h 95"/>
                <a:gd name="T38" fmla="*/ 32 w 188"/>
                <a:gd name="T39" fmla="*/ 32 h 95"/>
                <a:gd name="T40" fmla="*/ 32 w 188"/>
                <a:gd name="T41" fmla="*/ 32 h 95"/>
                <a:gd name="T42" fmla="*/ 32 w 188"/>
                <a:gd name="T43" fmla="*/ 32 h 95"/>
                <a:gd name="T44" fmla="*/ 63 w 188"/>
                <a:gd name="T45" fmla="*/ 63 h 95"/>
                <a:gd name="T46" fmla="*/ 63 w 188"/>
                <a:gd name="T47" fmla="*/ 63 h 95"/>
                <a:gd name="T48" fmla="*/ 63 w 188"/>
                <a:gd name="T49" fmla="*/ 63 h 95"/>
                <a:gd name="T50" fmla="*/ 125 w 188"/>
                <a:gd name="T51" fmla="*/ 94 h 95"/>
                <a:gd name="T52" fmla="*/ 125 w 188"/>
                <a:gd name="T53" fmla="*/ 94 h 95"/>
                <a:gd name="T54" fmla="*/ 125 w 188"/>
                <a:gd name="T55" fmla="*/ 94 h 95"/>
                <a:gd name="T56" fmla="*/ 125 w 188"/>
                <a:gd name="T57" fmla="*/ 94 h 95"/>
                <a:gd name="T58" fmla="*/ 125 w 188"/>
                <a:gd name="T59" fmla="*/ 94 h 95"/>
                <a:gd name="T60" fmla="*/ 125 w 188"/>
                <a:gd name="T61" fmla="*/ 94 h 95"/>
                <a:gd name="T62" fmla="*/ 156 w 188"/>
                <a:gd name="T63" fmla="*/ 94 h 95"/>
                <a:gd name="T64" fmla="*/ 187 w 188"/>
                <a:gd name="T65"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8" h="95">
                  <a:moveTo>
                    <a:pt x="187" y="63"/>
                  </a:moveTo>
                  <a:lnTo>
                    <a:pt x="187" y="63"/>
                  </a:lnTo>
                  <a:lnTo>
                    <a:pt x="187" y="63"/>
                  </a:lnTo>
                  <a:lnTo>
                    <a:pt x="187" y="63"/>
                  </a:lnTo>
                  <a:cubicBezTo>
                    <a:pt x="156" y="63"/>
                    <a:pt x="156" y="63"/>
                    <a:pt x="156" y="32"/>
                  </a:cubicBezTo>
                  <a:lnTo>
                    <a:pt x="156" y="32"/>
                  </a:lnTo>
                  <a:lnTo>
                    <a:pt x="156" y="32"/>
                  </a:lnTo>
                  <a:lnTo>
                    <a:pt x="156" y="32"/>
                  </a:lnTo>
                  <a:lnTo>
                    <a:pt x="156" y="32"/>
                  </a:lnTo>
                  <a:lnTo>
                    <a:pt x="156" y="32"/>
                  </a:lnTo>
                  <a:cubicBezTo>
                    <a:pt x="125" y="32"/>
                    <a:pt x="125" y="32"/>
                    <a:pt x="125" y="32"/>
                  </a:cubicBezTo>
                  <a:lnTo>
                    <a:pt x="125" y="32"/>
                  </a:lnTo>
                  <a:cubicBezTo>
                    <a:pt x="94" y="32"/>
                    <a:pt x="94" y="0"/>
                    <a:pt x="63" y="0"/>
                  </a:cubicBezTo>
                  <a:lnTo>
                    <a:pt x="63" y="0"/>
                  </a:lnTo>
                  <a:cubicBezTo>
                    <a:pt x="63" y="0"/>
                    <a:pt x="63" y="0"/>
                    <a:pt x="32" y="0"/>
                  </a:cubicBezTo>
                  <a:lnTo>
                    <a:pt x="32" y="0"/>
                  </a:lnTo>
                  <a:lnTo>
                    <a:pt x="32" y="0"/>
                  </a:lnTo>
                  <a:lnTo>
                    <a:pt x="32" y="0"/>
                  </a:lnTo>
                  <a:cubicBezTo>
                    <a:pt x="32" y="32"/>
                    <a:pt x="32" y="32"/>
                    <a:pt x="0" y="32"/>
                  </a:cubicBezTo>
                  <a:cubicBezTo>
                    <a:pt x="0" y="32"/>
                    <a:pt x="0" y="32"/>
                    <a:pt x="32" y="32"/>
                  </a:cubicBezTo>
                  <a:lnTo>
                    <a:pt x="32" y="32"/>
                  </a:lnTo>
                  <a:lnTo>
                    <a:pt x="32" y="32"/>
                  </a:lnTo>
                  <a:lnTo>
                    <a:pt x="63" y="63"/>
                  </a:lnTo>
                  <a:lnTo>
                    <a:pt x="63" y="63"/>
                  </a:lnTo>
                  <a:lnTo>
                    <a:pt x="63" y="63"/>
                  </a:lnTo>
                  <a:cubicBezTo>
                    <a:pt x="94" y="63"/>
                    <a:pt x="125" y="63"/>
                    <a:pt x="125" y="94"/>
                  </a:cubicBezTo>
                  <a:lnTo>
                    <a:pt x="125" y="94"/>
                  </a:lnTo>
                  <a:lnTo>
                    <a:pt x="125" y="94"/>
                  </a:lnTo>
                  <a:lnTo>
                    <a:pt x="125" y="94"/>
                  </a:lnTo>
                  <a:lnTo>
                    <a:pt x="125" y="94"/>
                  </a:lnTo>
                  <a:lnTo>
                    <a:pt x="125" y="94"/>
                  </a:lnTo>
                  <a:cubicBezTo>
                    <a:pt x="156" y="94"/>
                    <a:pt x="156" y="94"/>
                    <a:pt x="156" y="94"/>
                  </a:cubicBezTo>
                  <a:cubicBezTo>
                    <a:pt x="156" y="63"/>
                    <a:pt x="187" y="63"/>
                    <a:pt x="187" y="6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8" name="Freeform 95"/>
            <p:cNvSpPr>
              <a:spLocks noChangeArrowheads="1"/>
            </p:cNvSpPr>
            <p:nvPr/>
          </p:nvSpPr>
          <p:spPr bwMode="auto">
            <a:xfrm>
              <a:off x="4148138" y="1277938"/>
              <a:ext cx="57150" cy="34925"/>
            </a:xfrm>
            <a:custGeom>
              <a:avLst/>
              <a:gdLst>
                <a:gd name="T0" fmla="*/ 125 w 157"/>
                <a:gd name="T1" fmla="*/ 32 h 95"/>
                <a:gd name="T2" fmla="*/ 125 w 157"/>
                <a:gd name="T3" fmla="*/ 32 h 95"/>
                <a:gd name="T4" fmla="*/ 63 w 157"/>
                <a:gd name="T5" fmla="*/ 0 h 95"/>
                <a:gd name="T6" fmla="*/ 63 w 157"/>
                <a:gd name="T7" fmla="*/ 0 h 95"/>
                <a:gd name="T8" fmla="*/ 32 w 157"/>
                <a:gd name="T9" fmla="*/ 0 h 95"/>
                <a:gd name="T10" fmla="*/ 0 w 157"/>
                <a:gd name="T11" fmla="*/ 32 h 95"/>
                <a:gd name="T12" fmla="*/ 0 w 157"/>
                <a:gd name="T13" fmla="*/ 32 h 95"/>
                <a:gd name="T14" fmla="*/ 0 w 157"/>
                <a:gd name="T15" fmla="*/ 32 h 95"/>
                <a:gd name="T16" fmla="*/ 0 w 157"/>
                <a:gd name="T17" fmla="*/ 32 h 95"/>
                <a:gd name="T18" fmla="*/ 32 w 157"/>
                <a:gd name="T19" fmla="*/ 63 h 95"/>
                <a:gd name="T20" fmla="*/ 32 w 157"/>
                <a:gd name="T21" fmla="*/ 63 h 95"/>
                <a:gd name="T22" fmla="*/ 94 w 157"/>
                <a:gd name="T23" fmla="*/ 94 h 95"/>
                <a:gd name="T24" fmla="*/ 125 w 157"/>
                <a:gd name="T25" fmla="*/ 94 h 95"/>
                <a:gd name="T26" fmla="*/ 125 w 157"/>
                <a:gd name="T27" fmla="*/ 94 h 95"/>
                <a:gd name="T28" fmla="*/ 156 w 157"/>
                <a:gd name="T29" fmla="*/ 94 h 95"/>
                <a:gd name="T30" fmla="*/ 156 w 157"/>
                <a:gd name="T31" fmla="*/ 63 h 95"/>
                <a:gd name="T32" fmla="*/ 156 w 157"/>
                <a:gd name="T33" fmla="*/ 63 h 95"/>
                <a:gd name="T34" fmla="*/ 156 w 157"/>
                <a:gd name="T35" fmla="*/ 32 h 95"/>
                <a:gd name="T36" fmla="*/ 156 w 157"/>
                <a:gd name="T37" fmla="*/ 32 h 95"/>
                <a:gd name="T38" fmla="*/ 125 w 157"/>
                <a:gd name="T39" fmla="*/ 3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95">
                  <a:moveTo>
                    <a:pt x="125" y="32"/>
                  </a:moveTo>
                  <a:lnTo>
                    <a:pt x="125" y="32"/>
                  </a:lnTo>
                  <a:cubicBezTo>
                    <a:pt x="94" y="32"/>
                    <a:pt x="94" y="32"/>
                    <a:pt x="63" y="0"/>
                  </a:cubicBezTo>
                  <a:lnTo>
                    <a:pt x="63" y="0"/>
                  </a:lnTo>
                  <a:lnTo>
                    <a:pt x="32" y="0"/>
                  </a:lnTo>
                  <a:cubicBezTo>
                    <a:pt x="32" y="0"/>
                    <a:pt x="32" y="0"/>
                    <a:pt x="0" y="32"/>
                  </a:cubicBezTo>
                  <a:lnTo>
                    <a:pt x="0" y="32"/>
                  </a:lnTo>
                  <a:lnTo>
                    <a:pt x="0" y="32"/>
                  </a:lnTo>
                  <a:lnTo>
                    <a:pt x="0" y="32"/>
                  </a:lnTo>
                  <a:cubicBezTo>
                    <a:pt x="0" y="32"/>
                    <a:pt x="0" y="63"/>
                    <a:pt x="32" y="63"/>
                  </a:cubicBezTo>
                  <a:lnTo>
                    <a:pt x="32" y="63"/>
                  </a:lnTo>
                  <a:cubicBezTo>
                    <a:pt x="63" y="63"/>
                    <a:pt x="94" y="63"/>
                    <a:pt x="94" y="94"/>
                  </a:cubicBezTo>
                  <a:lnTo>
                    <a:pt x="125" y="94"/>
                  </a:lnTo>
                  <a:lnTo>
                    <a:pt x="125" y="94"/>
                  </a:lnTo>
                  <a:lnTo>
                    <a:pt x="156" y="94"/>
                  </a:lnTo>
                  <a:lnTo>
                    <a:pt x="156" y="63"/>
                  </a:lnTo>
                  <a:lnTo>
                    <a:pt x="156" y="63"/>
                  </a:lnTo>
                  <a:lnTo>
                    <a:pt x="156" y="32"/>
                  </a:lnTo>
                  <a:lnTo>
                    <a:pt x="156" y="32"/>
                  </a:lnTo>
                  <a:lnTo>
                    <a:pt x="125" y="3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99" name="Freeform 96"/>
            <p:cNvSpPr>
              <a:spLocks noChangeArrowheads="1"/>
            </p:cNvSpPr>
            <p:nvPr/>
          </p:nvSpPr>
          <p:spPr bwMode="auto">
            <a:xfrm>
              <a:off x="4092575" y="1044575"/>
              <a:ext cx="190500" cy="212725"/>
            </a:xfrm>
            <a:custGeom>
              <a:avLst/>
              <a:gdLst>
                <a:gd name="T0" fmla="*/ 372 w 528"/>
                <a:gd name="T1" fmla="*/ 93 h 590"/>
                <a:gd name="T2" fmla="*/ 372 w 528"/>
                <a:gd name="T3" fmla="*/ 62 h 590"/>
                <a:gd name="T4" fmla="*/ 372 w 528"/>
                <a:gd name="T5" fmla="*/ 31 h 590"/>
                <a:gd name="T6" fmla="*/ 372 w 528"/>
                <a:gd name="T7" fmla="*/ 0 h 590"/>
                <a:gd name="T8" fmla="*/ 372 w 528"/>
                <a:gd name="T9" fmla="*/ 0 h 590"/>
                <a:gd name="T10" fmla="*/ 310 w 528"/>
                <a:gd name="T11" fmla="*/ 0 h 590"/>
                <a:gd name="T12" fmla="*/ 310 w 528"/>
                <a:gd name="T13" fmla="*/ 0 h 590"/>
                <a:gd name="T14" fmla="*/ 279 w 528"/>
                <a:gd name="T15" fmla="*/ 0 h 590"/>
                <a:gd name="T16" fmla="*/ 248 w 528"/>
                <a:gd name="T17" fmla="*/ 62 h 590"/>
                <a:gd name="T18" fmla="*/ 217 w 528"/>
                <a:gd name="T19" fmla="*/ 93 h 590"/>
                <a:gd name="T20" fmla="*/ 154 w 528"/>
                <a:gd name="T21" fmla="*/ 93 h 590"/>
                <a:gd name="T22" fmla="*/ 124 w 528"/>
                <a:gd name="T23" fmla="*/ 93 h 590"/>
                <a:gd name="T24" fmla="*/ 154 w 528"/>
                <a:gd name="T25" fmla="*/ 124 h 590"/>
                <a:gd name="T26" fmla="*/ 154 w 528"/>
                <a:gd name="T27" fmla="*/ 124 h 590"/>
                <a:gd name="T28" fmla="*/ 154 w 528"/>
                <a:gd name="T29" fmla="*/ 155 h 590"/>
                <a:gd name="T30" fmla="*/ 186 w 528"/>
                <a:gd name="T31" fmla="*/ 186 h 590"/>
                <a:gd name="T32" fmla="*/ 186 w 528"/>
                <a:gd name="T33" fmla="*/ 186 h 590"/>
                <a:gd name="T34" fmla="*/ 154 w 528"/>
                <a:gd name="T35" fmla="*/ 217 h 590"/>
                <a:gd name="T36" fmla="*/ 248 w 528"/>
                <a:gd name="T37" fmla="*/ 279 h 590"/>
                <a:gd name="T38" fmla="*/ 217 w 528"/>
                <a:gd name="T39" fmla="*/ 341 h 590"/>
                <a:gd name="T40" fmla="*/ 186 w 528"/>
                <a:gd name="T41" fmla="*/ 310 h 590"/>
                <a:gd name="T42" fmla="*/ 124 w 528"/>
                <a:gd name="T43" fmla="*/ 372 h 590"/>
                <a:gd name="T44" fmla="*/ 93 w 528"/>
                <a:gd name="T45" fmla="*/ 402 h 590"/>
                <a:gd name="T46" fmla="*/ 62 w 528"/>
                <a:gd name="T47" fmla="*/ 402 h 590"/>
                <a:gd name="T48" fmla="*/ 31 w 528"/>
                <a:gd name="T49" fmla="*/ 496 h 590"/>
                <a:gd name="T50" fmla="*/ 31 w 528"/>
                <a:gd name="T51" fmla="*/ 558 h 590"/>
                <a:gd name="T52" fmla="*/ 31 w 528"/>
                <a:gd name="T53" fmla="*/ 558 h 590"/>
                <a:gd name="T54" fmla="*/ 62 w 528"/>
                <a:gd name="T55" fmla="*/ 589 h 590"/>
                <a:gd name="T56" fmla="*/ 93 w 528"/>
                <a:gd name="T57" fmla="*/ 589 h 590"/>
                <a:gd name="T58" fmla="*/ 154 w 528"/>
                <a:gd name="T59" fmla="*/ 589 h 590"/>
                <a:gd name="T60" fmla="*/ 186 w 528"/>
                <a:gd name="T61" fmla="*/ 589 h 590"/>
                <a:gd name="T62" fmla="*/ 217 w 528"/>
                <a:gd name="T63" fmla="*/ 558 h 590"/>
                <a:gd name="T64" fmla="*/ 279 w 528"/>
                <a:gd name="T65" fmla="*/ 558 h 590"/>
                <a:gd name="T66" fmla="*/ 279 w 528"/>
                <a:gd name="T67" fmla="*/ 558 h 590"/>
                <a:gd name="T68" fmla="*/ 310 w 528"/>
                <a:gd name="T69" fmla="*/ 558 h 590"/>
                <a:gd name="T70" fmla="*/ 341 w 528"/>
                <a:gd name="T71" fmla="*/ 558 h 590"/>
                <a:gd name="T72" fmla="*/ 372 w 528"/>
                <a:gd name="T73" fmla="*/ 526 h 590"/>
                <a:gd name="T74" fmla="*/ 403 w 528"/>
                <a:gd name="T75" fmla="*/ 526 h 590"/>
                <a:gd name="T76" fmla="*/ 434 w 528"/>
                <a:gd name="T77" fmla="*/ 496 h 590"/>
                <a:gd name="T78" fmla="*/ 527 w 528"/>
                <a:gd name="T79" fmla="*/ 434 h 590"/>
                <a:gd name="T80" fmla="*/ 527 w 528"/>
                <a:gd name="T81" fmla="*/ 434 h 590"/>
                <a:gd name="T82" fmla="*/ 527 w 528"/>
                <a:gd name="T83" fmla="*/ 434 h 590"/>
                <a:gd name="T84" fmla="*/ 496 w 528"/>
                <a:gd name="T85" fmla="*/ 434 h 590"/>
                <a:gd name="T86" fmla="*/ 465 w 528"/>
                <a:gd name="T87" fmla="*/ 402 h 590"/>
                <a:gd name="T88" fmla="*/ 434 w 528"/>
                <a:gd name="T89" fmla="*/ 372 h 590"/>
                <a:gd name="T90" fmla="*/ 465 w 528"/>
                <a:gd name="T91" fmla="*/ 341 h 590"/>
                <a:gd name="T92" fmla="*/ 434 w 528"/>
                <a:gd name="T93" fmla="*/ 310 h 590"/>
                <a:gd name="T94" fmla="*/ 434 w 528"/>
                <a:gd name="T95" fmla="*/ 248 h 590"/>
                <a:gd name="T96" fmla="*/ 434 w 528"/>
                <a:gd name="T97" fmla="*/ 217 h 590"/>
                <a:gd name="T98" fmla="*/ 434 w 528"/>
                <a:gd name="T99" fmla="*/ 217 h 590"/>
                <a:gd name="T100" fmla="*/ 403 w 528"/>
                <a:gd name="T101" fmla="*/ 186 h 590"/>
                <a:gd name="T102" fmla="*/ 403 w 528"/>
                <a:gd name="T103" fmla="*/ 155 h 590"/>
                <a:gd name="T104" fmla="*/ 403 w 528"/>
                <a:gd name="T105" fmla="*/ 124 h 590"/>
                <a:gd name="T106" fmla="*/ 403 w 528"/>
                <a:gd name="T107" fmla="*/ 124 h 590"/>
                <a:gd name="T108" fmla="*/ 403 w 528"/>
                <a:gd name="T109" fmla="*/ 124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8" h="590">
                  <a:moveTo>
                    <a:pt x="372" y="93"/>
                  </a:moveTo>
                  <a:lnTo>
                    <a:pt x="372" y="93"/>
                  </a:lnTo>
                  <a:lnTo>
                    <a:pt x="372" y="93"/>
                  </a:lnTo>
                  <a:lnTo>
                    <a:pt x="372" y="62"/>
                  </a:lnTo>
                  <a:lnTo>
                    <a:pt x="372" y="62"/>
                  </a:lnTo>
                  <a:cubicBezTo>
                    <a:pt x="372" y="31"/>
                    <a:pt x="372" y="31"/>
                    <a:pt x="372" y="31"/>
                  </a:cubicBezTo>
                  <a:lnTo>
                    <a:pt x="372" y="31"/>
                  </a:lnTo>
                  <a:cubicBezTo>
                    <a:pt x="372" y="31"/>
                    <a:pt x="372" y="31"/>
                    <a:pt x="372" y="0"/>
                  </a:cubicBezTo>
                  <a:lnTo>
                    <a:pt x="372" y="0"/>
                  </a:lnTo>
                  <a:lnTo>
                    <a:pt x="372" y="0"/>
                  </a:lnTo>
                  <a:cubicBezTo>
                    <a:pt x="341" y="0"/>
                    <a:pt x="341" y="0"/>
                    <a:pt x="341" y="0"/>
                  </a:cubicBezTo>
                  <a:cubicBezTo>
                    <a:pt x="341" y="0"/>
                    <a:pt x="341" y="0"/>
                    <a:pt x="310" y="0"/>
                  </a:cubicBezTo>
                  <a:lnTo>
                    <a:pt x="310" y="0"/>
                  </a:lnTo>
                  <a:lnTo>
                    <a:pt x="310" y="0"/>
                  </a:lnTo>
                  <a:cubicBezTo>
                    <a:pt x="279" y="0"/>
                    <a:pt x="279" y="0"/>
                    <a:pt x="279" y="0"/>
                  </a:cubicBezTo>
                  <a:lnTo>
                    <a:pt x="279" y="0"/>
                  </a:lnTo>
                  <a:cubicBezTo>
                    <a:pt x="279" y="31"/>
                    <a:pt x="248" y="62"/>
                    <a:pt x="248" y="62"/>
                  </a:cubicBezTo>
                  <a:lnTo>
                    <a:pt x="248" y="62"/>
                  </a:lnTo>
                  <a:cubicBezTo>
                    <a:pt x="248" y="62"/>
                    <a:pt x="248" y="62"/>
                    <a:pt x="217" y="62"/>
                  </a:cubicBezTo>
                  <a:lnTo>
                    <a:pt x="217" y="93"/>
                  </a:lnTo>
                  <a:lnTo>
                    <a:pt x="186" y="93"/>
                  </a:lnTo>
                  <a:lnTo>
                    <a:pt x="154" y="93"/>
                  </a:lnTo>
                  <a:lnTo>
                    <a:pt x="154" y="93"/>
                  </a:lnTo>
                  <a:lnTo>
                    <a:pt x="124" y="93"/>
                  </a:lnTo>
                  <a:lnTo>
                    <a:pt x="124" y="93"/>
                  </a:lnTo>
                  <a:cubicBezTo>
                    <a:pt x="124" y="93"/>
                    <a:pt x="154" y="93"/>
                    <a:pt x="154" y="124"/>
                  </a:cubicBezTo>
                  <a:lnTo>
                    <a:pt x="154" y="124"/>
                  </a:lnTo>
                  <a:lnTo>
                    <a:pt x="154" y="124"/>
                  </a:lnTo>
                  <a:cubicBezTo>
                    <a:pt x="154" y="155"/>
                    <a:pt x="154" y="155"/>
                    <a:pt x="154" y="155"/>
                  </a:cubicBezTo>
                  <a:lnTo>
                    <a:pt x="154" y="155"/>
                  </a:lnTo>
                  <a:lnTo>
                    <a:pt x="154" y="155"/>
                  </a:lnTo>
                  <a:cubicBezTo>
                    <a:pt x="154" y="155"/>
                    <a:pt x="154" y="155"/>
                    <a:pt x="186" y="186"/>
                  </a:cubicBezTo>
                  <a:lnTo>
                    <a:pt x="186" y="186"/>
                  </a:lnTo>
                  <a:lnTo>
                    <a:pt x="186" y="186"/>
                  </a:lnTo>
                  <a:cubicBezTo>
                    <a:pt x="154" y="186"/>
                    <a:pt x="154" y="217"/>
                    <a:pt x="154" y="217"/>
                  </a:cubicBezTo>
                  <a:lnTo>
                    <a:pt x="154" y="217"/>
                  </a:lnTo>
                  <a:lnTo>
                    <a:pt x="186" y="217"/>
                  </a:lnTo>
                  <a:cubicBezTo>
                    <a:pt x="217" y="217"/>
                    <a:pt x="248" y="248"/>
                    <a:pt x="248" y="279"/>
                  </a:cubicBezTo>
                  <a:lnTo>
                    <a:pt x="248" y="310"/>
                  </a:lnTo>
                  <a:lnTo>
                    <a:pt x="217" y="341"/>
                  </a:lnTo>
                  <a:lnTo>
                    <a:pt x="186" y="310"/>
                  </a:lnTo>
                  <a:lnTo>
                    <a:pt x="186" y="310"/>
                  </a:lnTo>
                  <a:cubicBezTo>
                    <a:pt x="186" y="341"/>
                    <a:pt x="154" y="341"/>
                    <a:pt x="154" y="341"/>
                  </a:cubicBezTo>
                  <a:cubicBezTo>
                    <a:pt x="154" y="341"/>
                    <a:pt x="154" y="372"/>
                    <a:pt x="124" y="372"/>
                  </a:cubicBezTo>
                  <a:lnTo>
                    <a:pt x="124" y="372"/>
                  </a:lnTo>
                  <a:cubicBezTo>
                    <a:pt x="93" y="402"/>
                    <a:pt x="93" y="402"/>
                    <a:pt x="93" y="402"/>
                  </a:cubicBezTo>
                  <a:cubicBezTo>
                    <a:pt x="62" y="402"/>
                    <a:pt x="62" y="402"/>
                    <a:pt x="62" y="402"/>
                  </a:cubicBezTo>
                  <a:lnTo>
                    <a:pt x="62" y="402"/>
                  </a:lnTo>
                  <a:cubicBezTo>
                    <a:pt x="62" y="434"/>
                    <a:pt x="0" y="465"/>
                    <a:pt x="0" y="465"/>
                  </a:cubicBezTo>
                  <a:cubicBezTo>
                    <a:pt x="0" y="465"/>
                    <a:pt x="0" y="465"/>
                    <a:pt x="31" y="496"/>
                  </a:cubicBezTo>
                  <a:lnTo>
                    <a:pt x="31" y="496"/>
                  </a:lnTo>
                  <a:cubicBezTo>
                    <a:pt x="31" y="526"/>
                    <a:pt x="31" y="526"/>
                    <a:pt x="31" y="558"/>
                  </a:cubicBezTo>
                  <a:lnTo>
                    <a:pt x="31" y="558"/>
                  </a:lnTo>
                  <a:lnTo>
                    <a:pt x="31" y="558"/>
                  </a:lnTo>
                  <a:cubicBezTo>
                    <a:pt x="62" y="558"/>
                    <a:pt x="62" y="589"/>
                    <a:pt x="62" y="589"/>
                  </a:cubicBezTo>
                  <a:lnTo>
                    <a:pt x="62" y="589"/>
                  </a:lnTo>
                  <a:lnTo>
                    <a:pt x="62" y="589"/>
                  </a:lnTo>
                  <a:lnTo>
                    <a:pt x="93" y="589"/>
                  </a:lnTo>
                  <a:cubicBezTo>
                    <a:pt x="93" y="589"/>
                    <a:pt x="93" y="589"/>
                    <a:pt x="124" y="589"/>
                  </a:cubicBezTo>
                  <a:cubicBezTo>
                    <a:pt x="124" y="589"/>
                    <a:pt x="124" y="589"/>
                    <a:pt x="154" y="589"/>
                  </a:cubicBezTo>
                  <a:lnTo>
                    <a:pt x="154" y="589"/>
                  </a:lnTo>
                  <a:cubicBezTo>
                    <a:pt x="186" y="589"/>
                    <a:pt x="186" y="589"/>
                    <a:pt x="186" y="589"/>
                  </a:cubicBezTo>
                  <a:cubicBezTo>
                    <a:pt x="186" y="589"/>
                    <a:pt x="217" y="589"/>
                    <a:pt x="217" y="558"/>
                  </a:cubicBezTo>
                  <a:lnTo>
                    <a:pt x="217" y="558"/>
                  </a:lnTo>
                  <a:cubicBezTo>
                    <a:pt x="248" y="558"/>
                    <a:pt x="248" y="558"/>
                    <a:pt x="248" y="558"/>
                  </a:cubicBezTo>
                  <a:lnTo>
                    <a:pt x="279" y="558"/>
                  </a:lnTo>
                  <a:lnTo>
                    <a:pt x="279" y="558"/>
                  </a:lnTo>
                  <a:lnTo>
                    <a:pt x="279" y="558"/>
                  </a:lnTo>
                  <a:cubicBezTo>
                    <a:pt x="310" y="558"/>
                    <a:pt x="310" y="558"/>
                    <a:pt x="310" y="558"/>
                  </a:cubicBezTo>
                  <a:lnTo>
                    <a:pt x="310" y="558"/>
                  </a:lnTo>
                  <a:cubicBezTo>
                    <a:pt x="341" y="558"/>
                    <a:pt x="341" y="558"/>
                    <a:pt x="341" y="558"/>
                  </a:cubicBezTo>
                  <a:lnTo>
                    <a:pt x="341" y="558"/>
                  </a:lnTo>
                  <a:lnTo>
                    <a:pt x="341" y="558"/>
                  </a:lnTo>
                  <a:lnTo>
                    <a:pt x="372" y="526"/>
                  </a:lnTo>
                  <a:lnTo>
                    <a:pt x="372" y="526"/>
                  </a:lnTo>
                  <a:cubicBezTo>
                    <a:pt x="372" y="526"/>
                    <a:pt x="372" y="526"/>
                    <a:pt x="403" y="526"/>
                  </a:cubicBezTo>
                  <a:cubicBezTo>
                    <a:pt x="403" y="526"/>
                    <a:pt x="403" y="526"/>
                    <a:pt x="434" y="496"/>
                  </a:cubicBezTo>
                  <a:lnTo>
                    <a:pt x="434" y="496"/>
                  </a:lnTo>
                  <a:cubicBezTo>
                    <a:pt x="434" y="496"/>
                    <a:pt x="434" y="496"/>
                    <a:pt x="465" y="465"/>
                  </a:cubicBezTo>
                  <a:cubicBezTo>
                    <a:pt x="465" y="465"/>
                    <a:pt x="496" y="434"/>
                    <a:pt x="527" y="434"/>
                  </a:cubicBezTo>
                  <a:lnTo>
                    <a:pt x="527" y="434"/>
                  </a:lnTo>
                  <a:lnTo>
                    <a:pt x="527" y="434"/>
                  </a:lnTo>
                  <a:lnTo>
                    <a:pt x="527" y="434"/>
                  </a:lnTo>
                  <a:lnTo>
                    <a:pt x="527" y="434"/>
                  </a:lnTo>
                  <a:lnTo>
                    <a:pt x="527" y="434"/>
                  </a:lnTo>
                  <a:lnTo>
                    <a:pt x="496" y="434"/>
                  </a:lnTo>
                  <a:lnTo>
                    <a:pt x="496" y="402"/>
                  </a:lnTo>
                  <a:cubicBezTo>
                    <a:pt x="465" y="402"/>
                    <a:pt x="465" y="402"/>
                    <a:pt x="465" y="402"/>
                  </a:cubicBezTo>
                  <a:cubicBezTo>
                    <a:pt x="434" y="372"/>
                    <a:pt x="434" y="372"/>
                    <a:pt x="434" y="372"/>
                  </a:cubicBezTo>
                  <a:lnTo>
                    <a:pt x="434" y="372"/>
                  </a:lnTo>
                  <a:cubicBezTo>
                    <a:pt x="434" y="372"/>
                    <a:pt x="434" y="341"/>
                    <a:pt x="465" y="341"/>
                  </a:cubicBezTo>
                  <a:lnTo>
                    <a:pt x="465" y="341"/>
                  </a:lnTo>
                  <a:cubicBezTo>
                    <a:pt x="434" y="341"/>
                    <a:pt x="434" y="310"/>
                    <a:pt x="434" y="310"/>
                  </a:cubicBezTo>
                  <a:lnTo>
                    <a:pt x="434" y="310"/>
                  </a:lnTo>
                  <a:lnTo>
                    <a:pt x="434" y="279"/>
                  </a:lnTo>
                  <a:lnTo>
                    <a:pt x="434" y="248"/>
                  </a:lnTo>
                  <a:lnTo>
                    <a:pt x="434" y="248"/>
                  </a:lnTo>
                  <a:lnTo>
                    <a:pt x="434" y="217"/>
                  </a:lnTo>
                  <a:lnTo>
                    <a:pt x="434" y="217"/>
                  </a:lnTo>
                  <a:lnTo>
                    <a:pt x="434" y="217"/>
                  </a:lnTo>
                  <a:cubicBezTo>
                    <a:pt x="434" y="217"/>
                    <a:pt x="403" y="217"/>
                    <a:pt x="403" y="186"/>
                  </a:cubicBezTo>
                  <a:lnTo>
                    <a:pt x="403" y="186"/>
                  </a:lnTo>
                  <a:lnTo>
                    <a:pt x="403" y="186"/>
                  </a:lnTo>
                  <a:cubicBezTo>
                    <a:pt x="403" y="186"/>
                    <a:pt x="403" y="186"/>
                    <a:pt x="403" y="155"/>
                  </a:cubicBezTo>
                  <a:cubicBezTo>
                    <a:pt x="403" y="155"/>
                    <a:pt x="403" y="155"/>
                    <a:pt x="403" y="124"/>
                  </a:cubicBezTo>
                  <a:lnTo>
                    <a:pt x="403" y="124"/>
                  </a:lnTo>
                  <a:lnTo>
                    <a:pt x="403" y="124"/>
                  </a:lnTo>
                  <a:lnTo>
                    <a:pt x="403" y="124"/>
                  </a:lnTo>
                  <a:lnTo>
                    <a:pt x="403" y="124"/>
                  </a:lnTo>
                  <a:lnTo>
                    <a:pt x="403" y="124"/>
                  </a:lnTo>
                  <a:lnTo>
                    <a:pt x="372"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0" name="Freeform 97"/>
            <p:cNvSpPr>
              <a:spLocks noChangeArrowheads="1"/>
            </p:cNvSpPr>
            <p:nvPr/>
          </p:nvSpPr>
          <p:spPr bwMode="auto">
            <a:xfrm>
              <a:off x="4114800" y="1457325"/>
              <a:ext cx="334963" cy="157163"/>
            </a:xfrm>
            <a:custGeom>
              <a:avLst/>
              <a:gdLst>
                <a:gd name="T0" fmla="*/ 682 w 931"/>
                <a:gd name="T1" fmla="*/ 63 h 436"/>
                <a:gd name="T2" fmla="*/ 682 w 931"/>
                <a:gd name="T3" fmla="*/ 63 h 436"/>
                <a:gd name="T4" fmla="*/ 620 w 931"/>
                <a:gd name="T5" fmla="*/ 63 h 436"/>
                <a:gd name="T6" fmla="*/ 589 w 931"/>
                <a:gd name="T7" fmla="*/ 0 h 436"/>
                <a:gd name="T8" fmla="*/ 527 w 931"/>
                <a:gd name="T9" fmla="*/ 0 h 436"/>
                <a:gd name="T10" fmla="*/ 496 w 931"/>
                <a:gd name="T11" fmla="*/ 0 h 436"/>
                <a:gd name="T12" fmla="*/ 465 w 931"/>
                <a:gd name="T13" fmla="*/ 32 h 436"/>
                <a:gd name="T14" fmla="*/ 434 w 931"/>
                <a:gd name="T15" fmla="*/ 63 h 436"/>
                <a:gd name="T16" fmla="*/ 372 w 931"/>
                <a:gd name="T17" fmla="*/ 63 h 436"/>
                <a:gd name="T18" fmla="*/ 341 w 931"/>
                <a:gd name="T19" fmla="*/ 32 h 436"/>
                <a:gd name="T20" fmla="*/ 310 w 931"/>
                <a:gd name="T21" fmla="*/ 32 h 436"/>
                <a:gd name="T22" fmla="*/ 279 w 931"/>
                <a:gd name="T23" fmla="*/ 32 h 436"/>
                <a:gd name="T24" fmla="*/ 248 w 931"/>
                <a:gd name="T25" fmla="*/ 32 h 436"/>
                <a:gd name="T26" fmla="*/ 186 w 931"/>
                <a:gd name="T27" fmla="*/ 0 h 436"/>
                <a:gd name="T28" fmla="*/ 92 w 931"/>
                <a:gd name="T29" fmla="*/ 32 h 436"/>
                <a:gd name="T30" fmla="*/ 92 w 931"/>
                <a:gd name="T31" fmla="*/ 32 h 436"/>
                <a:gd name="T32" fmla="*/ 92 w 931"/>
                <a:gd name="T33" fmla="*/ 63 h 436"/>
                <a:gd name="T34" fmla="*/ 62 w 931"/>
                <a:gd name="T35" fmla="*/ 124 h 436"/>
                <a:gd name="T36" fmla="*/ 31 w 931"/>
                <a:gd name="T37" fmla="*/ 124 h 436"/>
                <a:gd name="T38" fmla="*/ 31 w 931"/>
                <a:gd name="T39" fmla="*/ 156 h 436"/>
                <a:gd name="T40" fmla="*/ 0 w 931"/>
                <a:gd name="T41" fmla="*/ 187 h 436"/>
                <a:gd name="T42" fmla="*/ 0 w 931"/>
                <a:gd name="T43" fmla="*/ 218 h 436"/>
                <a:gd name="T44" fmla="*/ 0 w 931"/>
                <a:gd name="T45" fmla="*/ 218 h 436"/>
                <a:gd name="T46" fmla="*/ 92 w 931"/>
                <a:gd name="T47" fmla="*/ 218 h 436"/>
                <a:gd name="T48" fmla="*/ 155 w 931"/>
                <a:gd name="T49" fmla="*/ 218 h 436"/>
                <a:gd name="T50" fmla="*/ 217 w 931"/>
                <a:gd name="T51" fmla="*/ 218 h 436"/>
                <a:gd name="T52" fmla="*/ 217 w 931"/>
                <a:gd name="T53" fmla="*/ 187 h 436"/>
                <a:gd name="T54" fmla="*/ 248 w 931"/>
                <a:gd name="T55" fmla="*/ 187 h 436"/>
                <a:gd name="T56" fmla="*/ 248 w 931"/>
                <a:gd name="T57" fmla="*/ 187 h 436"/>
                <a:gd name="T58" fmla="*/ 310 w 931"/>
                <a:gd name="T59" fmla="*/ 187 h 436"/>
                <a:gd name="T60" fmla="*/ 341 w 931"/>
                <a:gd name="T61" fmla="*/ 218 h 436"/>
                <a:gd name="T62" fmla="*/ 403 w 931"/>
                <a:gd name="T63" fmla="*/ 248 h 436"/>
                <a:gd name="T64" fmla="*/ 434 w 931"/>
                <a:gd name="T65" fmla="*/ 311 h 436"/>
                <a:gd name="T66" fmla="*/ 496 w 931"/>
                <a:gd name="T67" fmla="*/ 280 h 436"/>
                <a:gd name="T68" fmla="*/ 527 w 931"/>
                <a:gd name="T69" fmla="*/ 342 h 436"/>
                <a:gd name="T70" fmla="*/ 589 w 931"/>
                <a:gd name="T71" fmla="*/ 311 h 436"/>
                <a:gd name="T72" fmla="*/ 651 w 931"/>
                <a:gd name="T73" fmla="*/ 342 h 436"/>
                <a:gd name="T74" fmla="*/ 620 w 931"/>
                <a:gd name="T75" fmla="*/ 404 h 436"/>
                <a:gd name="T76" fmla="*/ 651 w 931"/>
                <a:gd name="T77" fmla="*/ 435 h 436"/>
                <a:gd name="T78" fmla="*/ 682 w 931"/>
                <a:gd name="T79" fmla="*/ 435 h 436"/>
                <a:gd name="T80" fmla="*/ 682 w 931"/>
                <a:gd name="T81" fmla="*/ 404 h 436"/>
                <a:gd name="T82" fmla="*/ 651 w 931"/>
                <a:gd name="T83" fmla="*/ 311 h 436"/>
                <a:gd name="T84" fmla="*/ 713 w 931"/>
                <a:gd name="T85" fmla="*/ 311 h 436"/>
                <a:gd name="T86" fmla="*/ 775 w 931"/>
                <a:gd name="T87" fmla="*/ 311 h 436"/>
                <a:gd name="T88" fmla="*/ 837 w 931"/>
                <a:gd name="T89" fmla="*/ 280 h 436"/>
                <a:gd name="T90" fmla="*/ 868 w 931"/>
                <a:gd name="T91" fmla="*/ 218 h 436"/>
                <a:gd name="T92" fmla="*/ 930 w 931"/>
                <a:gd name="T93" fmla="*/ 218 h 436"/>
                <a:gd name="T94" fmla="*/ 930 w 931"/>
                <a:gd name="T95" fmla="*/ 218 h 436"/>
                <a:gd name="T96" fmla="*/ 930 w 931"/>
                <a:gd name="T97" fmla="*/ 156 h 436"/>
                <a:gd name="T98" fmla="*/ 930 w 931"/>
                <a:gd name="T99" fmla="*/ 156 h 436"/>
                <a:gd name="T100" fmla="*/ 868 w 931"/>
                <a:gd name="T101" fmla="*/ 124 h 436"/>
                <a:gd name="T102" fmla="*/ 837 w 931"/>
                <a:gd name="T103" fmla="*/ 124 h 436"/>
                <a:gd name="T104" fmla="*/ 806 w 931"/>
                <a:gd name="T105" fmla="*/ 124 h 436"/>
                <a:gd name="T106" fmla="*/ 775 w 931"/>
                <a:gd name="T107" fmla="*/ 124 h 436"/>
                <a:gd name="T108" fmla="*/ 744 w 931"/>
                <a:gd name="T109" fmla="*/ 124 h 436"/>
                <a:gd name="T110" fmla="*/ 713 w 931"/>
                <a:gd name="T111" fmla="*/ 12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1" h="436">
                  <a:moveTo>
                    <a:pt x="682" y="94"/>
                  </a:moveTo>
                  <a:lnTo>
                    <a:pt x="682" y="94"/>
                  </a:lnTo>
                  <a:lnTo>
                    <a:pt x="682" y="63"/>
                  </a:lnTo>
                  <a:lnTo>
                    <a:pt x="682" y="63"/>
                  </a:lnTo>
                  <a:lnTo>
                    <a:pt x="682" y="63"/>
                  </a:lnTo>
                  <a:lnTo>
                    <a:pt x="682" y="63"/>
                  </a:lnTo>
                  <a:cubicBezTo>
                    <a:pt x="651" y="63"/>
                    <a:pt x="651" y="63"/>
                    <a:pt x="651" y="63"/>
                  </a:cubicBezTo>
                  <a:lnTo>
                    <a:pt x="620" y="63"/>
                  </a:lnTo>
                  <a:lnTo>
                    <a:pt x="620" y="63"/>
                  </a:lnTo>
                  <a:cubicBezTo>
                    <a:pt x="620" y="32"/>
                    <a:pt x="620" y="32"/>
                    <a:pt x="620" y="32"/>
                  </a:cubicBezTo>
                  <a:cubicBezTo>
                    <a:pt x="620" y="0"/>
                    <a:pt x="620" y="0"/>
                    <a:pt x="620" y="0"/>
                  </a:cubicBezTo>
                  <a:cubicBezTo>
                    <a:pt x="620" y="0"/>
                    <a:pt x="620" y="0"/>
                    <a:pt x="589" y="0"/>
                  </a:cubicBezTo>
                  <a:lnTo>
                    <a:pt x="589" y="0"/>
                  </a:lnTo>
                  <a:cubicBezTo>
                    <a:pt x="558" y="0"/>
                    <a:pt x="558" y="0"/>
                    <a:pt x="558" y="0"/>
                  </a:cubicBezTo>
                  <a:lnTo>
                    <a:pt x="527" y="0"/>
                  </a:lnTo>
                  <a:lnTo>
                    <a:pt x="527" y="0"/>
                  </a:lnTo>
                  <a:lnTo>
                    <a:pt x="527" y="0"/>
                  </a:lnTo>
                  <a:cubicBezTo>
                    <a:pt x="496" y="0"/>
                    <a:pt x="496" y="0"/>
                    <a:pt x="496" y="0"/>
                  </a:cubicBezTo>
                  <a:cubicBezTo>
                    <a:pt x="496" y="0"/>
                    <a:pt x="496" y="0"/>
                    <a:pt x="465" y="0"/>
                  </a:cubicBezTo>
                  <a:lnTo>
                    <a:pt x="465" y="0"/>
                  </a:lnTo>
                  <a:cubicBezTo>
                    <a:pt x="465" y="32"/>
                    <a:pt x="465" y="32"/>
                    <a:pt x="465" y="32"/>
                  </a:cubicBezTo>
                  <a:lnTo>
                    <a:pt x="465" y="32"/>
                  </a:lnTo>
                  <a:cubicBezTo>
                    <a:pt x="465" y="63"/>
                    <a:pt x="434" y="63"/>
                    <a:pt x="434" y="63"/>
                  </a:cubicBezTo>
                  <a:lnTo>
                    <a:pt x="434" y="63"/>
                  </a:lnTo>
                  <a:lnTo>
                    <a:pt x="434" y="63"/>
                  </a:lnTo>
                  <a:cubicBezTo>
                    <a:pt x="403" y="63"/>
                    <a:pt x="403" y="63"/>
                    <a:pt x="403" y="32"/>
                  </a:cubicBezTo>
                  <a:cubicBezTo>
                    <a:pt x="403" y="63"/>
                    <a:pt x="403" y="63"/>
                    <a:pt x="372" y="63"/>
                  </a:cubicBezTo>
                  <a:lnTo>
                    <a:pt x="372" y="63"/>
                  </a:lnTo>
                  <a:lnTo>
                    <a:pt x="372" y="32"/>
                  </a:lnTo>
                  <a:lnTo>
                    <a:pt x="341" y="32"/>
                  </a:lnTo>
                  <a:lnTo>
                    <a:pt x="341" y="32"/>
                  </a:lnTo>
                  <a:cubicBezTo>
                    <a:pt x="310" y="32"/>
                    <a:pt x="310" y="32"/>
                    <a:pt x="310" y="32"/>
                  </a:cubicBezTo>
                  <a:lnTo>
                    <a:pt x="310" y="32"/>
                  </a:lnTo>
                  <a:lnTo>
                    <a:pt x="310" y="32"/>
                  </a:lnTo>
                  <a:lnTo>
                    <a:pt x="279" y="32"/>
                  </a:lnTo>
                  <a:lnTo>
                    <a:pt x="279" y="32"/>
                  </a:lnTo>
                  <a:lnTo>
                    <a:pt x="279" y="32"/>
                  </a:lnTo>
                  <a:lnTo>
                    <a:pt x="248" y="32"/>
                  </a:lnTo>
                  <a:lnTo>
                    <a:pt x="248" y="32"/>
                  </a:lnTo>
                  <a:cubicBezTo>
                    <a:pt x="248" y="32"/>
                    <a:pt x="217" y="0"/>
                    <a:pt x="186" y="0"/>
                  </a:cubicBezTo>
                  <a:lnTo>
                    <a:pt x="186" y="0"/>
                  </a:lnTo>
                  <a:lnTo>
                    <a:pt x="186" y="0"/>
                  </a:lnTo>
                  <a:cubicBezTo>
                    <a:pt x="186" y="0"/>
                    <a:pt x="186" y="0"/>
                    <a:pt x="155" y="0"/>
                  </a:cubicBezTo>
                  <a:cubicBezTo>
                    <a:pt x="155" y="0"/>
                    <a:pt x="124" y="0"/>
                    <a:pt x="124" y="32"/>
                  </a:cubicBezTo>
                  <a:lnTo>
                    <a:pt x="92" y="32"/>
                  </a:lnTo>
                  <a:lnTo>
                    <a:pt x="92" y="32"/>
                  </a:lnTo>
                  <a:lnTo>
                    <a:pt x="92" y="32"/>
                  </a:lnTo>
                  <a:lnTo>
                    <a:pt x="92" y="32"/>
                  </a:lnTo>
                  <a:lnTo>
                    <a:pt x="92" y="63"/>
                  </a:lnTo>
                  <a:lnTo>
                    <a:pt x="92" y="63"/>
                  </a:lnTo>
                  <a:lnTo>
                    <a:pt x="92" y="63"/>
                  </a:lnTo>
                  <a:cubicBezTo>
                    <a:pt x="92" y="94"/>
                    <a:pt x="92" y="124"/>
                    <a:pt x="62" y="124"/>
                  </a:cubicBezTo>
                  <a:lnTo>
                    <a:pt x="62" y="124"/>
                  </a:lnTo>
                  <a:lnTo>
                    <a:pt x="62" y="124"/>
                  </a:lnTo>
                  <a:lnTo>
                    <a:pt x="62" y="124"/>
                  </a:lnTo>
                  <a:lnTo>
                    <a:pt x="31" y="124"/>
                  </a:lnTo>
                  <a:lnTo>
                    <a:pt x="31" y="124"/>
                  </a:lnTo>
                  <a:lnTo>
                    <a:pt x="31" y="124"/>
                  </a:lnTo>
                  <a:lnTo>
                    <a:pt x="31" y="156"/>
                  </a:lnTo>
                  <a:lnTo>
                    <a:pt x="31" y="156"/>
                  </a:lnTo>
                  <a:lnTo>
                    <a:pt x="31" y="156"/>
                  </a:lnTo>
                  <a:lnTo>
                    <a:pt x="31" y="187"/>
                  </a:lnTo>
                  <a:lnTo>
                    <a:pt x="0" y="187"/>
                  </a:lnTo>
                  <a:lnTo>
                    <a:pt x="0" y="187"/>
                  </a:lnTo>
                  <a:cubicBezTo>
                    <a:pt x="0" y="187"/>
                    <a:pt x="0" y="187"/>
                    <a:pt x="0" y="218"/>
                  </a:cubicBezTo>
                  <a:lnTo>
                    <a:pt x="0" y="218"/>
                  </a:lnTo>
                  <a:lnTo>
                    <a:pt x="0" y="218"/>
                  </a:lnTo>
                  <a:lnTo>
                    <a:pt x="0" y="218"/>
                  </a:lnTo>
                  <a:lnTo>
                    <a:pt x="0" y="218"/>
                  </a:lnTo>
                  <a:cubicBezTo>
                    <a:pt x="31" y="218"/>
                    <a:pt x="31" y="218"/>
                    <a:pt x="31" y="218"/>
                  </a:cubicBezTo>
                  <a:cubicBezTo>
                    <a:pt x="31" y="218"/>
                    <a:pt x="31" y="218"/>
                    <a:pt x="62" y="218"/>
                  </a:cubicBezTo>
                  <a:lnTo>
                    <a:pt x="92" y="218"/>
                  </a:lnTo>
                  <a:lnTo>
                    <a:pt x="92" y="218"/>
                  </a:lnTo>
                  <a:lnTo>
                    <a:pt x="124" y="218"/>
                  </a:lnTo>
                  <a:cubicBezTo>
                    <a:pt x="124" y="218"/>
                    <a:pt x="124" y="218"/>
                    <a:pt x="155" y="218"/>
                  </a:cubicBezTo>
                  <a:lnTo>
                    <a:pt x="155" y="218"/>
                  </a:lnTo>
                  <a:cubicBezTo>
                    <a:pt x="155" y="218"/>
                    <a:pt x="155" y="218"/>
                    <a:pt x="186" y="218"/>
                  </a:cubicBezTo>
                  <a:lnTo>
                    <a:pt x="217" y="218"/>
                  </a:lnTo>
                  <a:lnTo>
                    <a:pt x="217" y="218"/>
                  </a:lnTo>
                  <a:lnTo>
                    <a:pt x="217" y="218"/>
                  </a:lnTo>
                  <a:cubicBezTo>
                    <a:pt x="217" y="218"/>
                    <a:pt x="217" y="218"/>
                    <a:pt x="217" y="187"/>
                  </a:cubicBezTo>
                  <a:lnTo>
                    <a:pt x="217" y="187"/>
                  </a:lnTo>
                  <a:lnTo>
                    <a:pt x="217" y="187"/>
                  </a:lnTo>
                  <a:lnTo>
                    <a:pt x="248" y="187"/>
                  </a:lnTo>
                  <a:lnTo>
                    <a:pt x="248" y="187"/>
                  </a:lnTo>
                  <a:lnTo>
                    <a:pt x="248" y="187"/>
                  </a:lnTo>
                  <a:lnTo>
                    <a:pt x="248" y="187"/>
                  </a:lnTo>
                  <a:lnTo>
                    <a:pt x="248" y="187"/>
                  </a:lnTo>
                  <a:lnTo>
                    <a:pt x="279" y="187"/>
                  </a:lnTo>
                  <a:lnTo>
                    <a:pt x="310" y="187"/>
                  </a:lnTo>
                  <a:cubicBezTo>
                    <a:pt x="310" y="187"/>
                    <a:pt x="341" y="187"/>
                    <a:pt x="341" y="218"/>
                  </a:cubicBezTo>
                  <a:lnTo>
                    <a:pt x="341" y="218"/>
                  </a:lnTo>
                  <a:lnTo>
                    <a:pt x="341" y="218"/>
                  </a:lnTo>
                  <a:cubicBezTo>
                    <a:pt x="372" y="218"/>
                    <a:pt x="403" y="218"/>
                    <a:pt x="403" y="248"/>
                  </a:cubicBezTo>
                  <a:lnTo>
                    <a:pt x="403" y="248"/>
                  </a:lnTo>
                  <a:lnTo>
                    <a:pt x="403" y="248"/>
                  </a:lnTo>
                  <a:cubicBezTo>
                    <a:pt x="403" y="248"/>
                    <a:pt x="403" y="248"/>
                    <a:pt x="403" y="280"/>
                  </a:cubicBezTo>
                  <a:lnTo>
                    <a:pt x="403" y="280"/>
                  </a:lnTo>
                  <a:cubicBezTo>
                    <a:pt x="434" y="280"/>
                    <a:pt x="434" y="311"/>
                    <a:pt x="434" y="311"/>
                  </a:cubicBezTo>
                  <a:lnTo>
                    <a:pt x="434" y="311"/>
                  </a:lnTo>
                  <a:lnTo>
                    <a:pt x="434" y="311"/>
                  </a:lnTo>
                  <a:cubicBezTo>
                    <a:pt x="465" y="311"/>
                    <a:pt x="465" y="280"/>
                    <a:pt x="496" y="280"/>
                  </a:cubicBezTo>
                  <a:lnTo>
                    <a:pt x="496" y="280"/>
                  </a:lnTo>
                  <a:cubicBezTo>
                    <a:pt x="527" y="280"/>
                    <a:pt x="527" y="311"/>
                    <a:pt x="527" y="311"/>
                  </a:cubicBezTo>
                  <a:cubicBezTo>
                    <a:pt x="527" y="311"/>
                    <a:pt x="527" y="311"/>
                    <a:pt x="527" y="342"/>
                  </a:cubicBezTo>
                  <a:lnTo>
                    <a:pt x="527" y="342"/>
                  </a:lnTo>
                  <a:cubicBezTo>
                    <a:pt x="527" y="342"/>
                    <a:pt x="558" y="342"/>
                    <a:pt x="558" y="311"/>
                  </a:cubicBezTo>
                  <a:lnTo>
                    <a:pt x="589" y="311"/>
                  </a:lnTo>
                  <a:lnTo>
                    <a:pt x="589" y="311"/>
                  </a:lnTo>
                  <a:lnTo>
                    <a:pt x="620" y="342"/>
                  </a:lnTo>
                  <a:cubicBezTo>
                    <a:pt x="651" y="342"/>
                    <a:pt x="651" y="342"/>
                    <a:pt x="651" y="342"/>
                  </a:cubicBezTo>
                  <a:cubicBezTo>
                    <a:pt x="620" y="404"/>
                    <a:pt x="620" y="404"/>
                    <a:pt x="620" y="404"/>
                  </a:cubicBezTo>
                  <a:lnTo>
                    <a:pt x="620" y="404"/>
                  </a:lnTo>
                  <a:lnTo>
                    <a:pt x="620" y="404"/>
                  </a:lnTo>
                  <a:lnTo>
                    <a:pt x="620" y="404"/>
                  </a:lnTo>
                  <a:lnTo>
                    <a:pt x="620" y="435"/>
                  </a:lnTo>
                  <a:lnTo>
                    <a:pt x="651" y="435"/>
                  </a:lnTo>
                  <a:lnTo>
                    <a:pt x="651" y="435"/>
                  </a:lnTo>
                  <a:lnTo>
                    <a:pt x="651" y="435"/>
                  </a:lnTo>
                  <a:lnTo>
                    <a:pt x="682" y="435"/>
                  </a:lnTo>
                  <a:lnTo>
                    <a:pt x="682" y="435"/>
                  </a:lnTo>
                  <a:cubicBezTo>
                    <a:pt x="682" y="404"/>
                    <a:pt x="682" y="404"/>
                    <a:pt x="682" y="404"/>
                  </a:cubicBezTo>
                  <a:lnTo>
                    <a:pt x="682" y="404"/>
                  </a:lnTo>
                  <a:cubicBezTo>
                    <a:pt x="651" y="404"/>
                    <a:pt x="651" y="372"/>
                    <a:pt x="651" y="372"/>
                  </a:cubicBezTo>
                  <a:cubicBezTo>
                    <a:pt x="651" y="342"/>
                    <a:pt x="651" y="342"/>
                    <a:pt x="651" y="342"/>
                  </a:cubicBezTo>
                  <a:cubicBezTo>
                    <a:pt x="651" y="311"/>
                    <a:pt x="651" y="311"/>
                    <a:pt x="651" y="311"/>
                  </a:cubicBezTo>
                  <a:lnTo>
                    <a:pt x="651" y="311"/>
                  </a:lnTo>
                  <a:cubicBezTo>
                    <a:pt x="682" y="311"/>
                    <a:pt x="682" y="311"/>
                    <a:pt x="713" y="311"/>
                  </a:cubicBezTo>
                  <a:lnTo>
                    <a:pt x="713" y="311"/>
                  </a:lnTo>
                  <a:lnTo>
                    <a:pt x="744" y="311"/>
                  </a:lnTo>
                  <a:cubicBezTo>
                    <a:pt x="744" y="311"/>
                    <a:pt x="744" y="311"/>
                    <a:pt x="775" y="311"/>
                  </a:cubicBezTo>
                  <a:lnTo>
                    <a:pt x="775" y="311"/>
                  </a:lnTo>
                  <a:cubicBezTo>
                    <a:pt x="775" y="311"/>
                    <a:pt x="775" y="311"/>
                    <a:pt x="775" y="280"/>
                  </a:cubicBezTo>
                  <a:cubicBezTo>
                    <a:pt x="806" y="280"/>
                    <a:pt x="806" y="280"/>
                    <a:pt x="806" y="280"/>
                  </a:cubicBezTo>
                  <a:cubicBezTo>
                    <a:pt x="837" y="280"/>
                    <a:pt x="837" y="280"/>
                    <a:pt x="837" y="280"/>
                  </a:cubicBezTo>
                  <a:lnTo>
                    <a:pt x="837" y="280"/>
                  </a:lnTo>
                  <a:cubicBezTo>
                    <a:pt x="837" y="248"/>
                    <a:pt x="868" y="218"/>
                    <a:pt x="868" y="218"/>
                  </a:cubicBezTo>
                  <a:lnTo>
                    <a:pt x="868" y="218"/>
                  </a:lnTo>
                  <a:cubicBezTo>
                    <a:pt x="899" y="218"/>
                    <a:pt x="899" y="218"/>
                    <a:pt x="899" y="218"/>
                  </a:cubicBezTo>
                  <a:lnTo>
                    <a:pt x="930" y="218"/>
                  </a:lnTo>
                  <a:lnTo>
                    <a:pt x="930" y="218"/>
                  </a:lnTo>
                  <a:lnTo>
                    <a:pt x="930" y="218"/>
                  </a:lnTo>
                  <a:lnTo>
                    <a:pt x="930" y="218"/>
                  </a:lnTo>
                  <a:lnTo>
                    <a:pt x="930" y="218"/>
                  </a:lnTo>
                  <a:lnTo>
                    <a:pt x="930" y="187"/>
                  </a:lnTo>
                  <a:lnTo>
                    <a:pt x="930" y="187"/>
                  </a:lnTo>
                  <a:lnTo>
                    <a:pt x="930" y="156"/>
                  </a:lnTo>
                  <a:lnTo>
                    <a:pt x="930" y="156"/>
                  </a:lnTo>
                  <a:lnTo>
                    <a:pt x="930" y="156"/>
                  </a:lnTo>
                  <a:lnTo>
                    <a:pt x="930" y="156"/>
                  </a:lnTo>
                  <a:lnTo>
                    <a:pt x="930" y="156"/>
                  </a:lnTo>
                  <a:cubicBezTo>
                    <a:pt x="899" y="156"/>
                    <a:pt x="899" y="156"/>
                    <a:pt x="899" y="124"/>
                  </a:cubicBezTo>
                  <a:lnTo>
                    <a:pt x="868" y="124"/>
                  </a:lnTo>
                  <a:lnTo>
                    <a:pt x="868" y="124"/>
                  </a:lnTo>
                  <a:cubicBezTo>
                    <a:pt x="837" y="124"/>
                    <a:pt x="837" y="124"/>
                    <a:pt x="837" y="124"/>
                  </a:cubicBezTo>
                  <a:lnTo>
                    <a:pt x="837" y="124"/>
                  </a:lnTo>
                  <a:cubicBezTo>
                    <a:pt x="806" y="124"/>
                    <a:pt x="806" y="124"/>
                    <a:pt x="806" y="124"/>
                  </a:cubicBezTo>
                  <a:lnTo>
                    <a:pt x="806" y="124"/>
                  </a:lnTo>
                  <a:lnTo>
                    <a:pt x="806" y="124"/>
                  </a:lnTo>
                  <a:lnTo>
                    <a:pt x="806" y="124"/>
                  </a:lnTo>
                  <a:cubicBezTo>
                    <a:pt x="806" y="124"/>
                    <a:pt x="806" y="124"/>
                    <a:pt x="775" y="124"/>
                  </a:cubicBezTo>
                  <a:lnTo>
                    <a:pt x="775" y="124"/>
                  </a:lnTo>
                  <a:lnTo>
                    <a:pt x="775" y="124"/>
                  </a:lnTo>
                  <a:cubicBezTo>
                    <a:pt x="775" y="124"/>
                    <a:pt x="775" y="124"/>
                    <a:pt x="744" y="124"/>
                  </a:cubicBezTo>
                  <a:lnTo>
                    <a:pt x="744" y="124"/>
                  </a:lnTo>
                  <a:lnTo>
                    <a:pt x="744" y="124"/>
                  </a:lnTo>
                  <a:lnTo>
                    <a:pt x="744" y="124"/>
                  </a:lnTo>
                  <a:cubicBezTo>
                    <a:pt x="713" y="124"/>
                    <a:pt x="713" y="124"/>
                    <a:pt x="713" y="124"/>
                  </a:cubicBezTo>
                  <a:lnTo>
                    <a:pt x="713" y="124"/>
                  </a:lnTo>
                  <a:cubicBezTo>
                    <a:pt x="682" y="124"/>
                    <a:pt x="682" y="94"/>
                    <a:pt x="682" y="9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1" name="Freeform 98"/>
            <p:cNvSpPr>
              <a:spLocks noChangeArrowheads="1"/>
            </p:cNvSpPr>
            <p:nvPr/>
          </p:nvSpPr>
          <p:spPr bwMode="auto">
            <a:xfrm>
              <a:off x="4148138" y="1366838"/>
              <a:ext cx="146050" cy="88900"/>
            </a:xfrm>
            <a:custGeom>
              <a:avLst/>
              <a:gdLst>
                <a:gd name="T0" fmla="*/ 373 w 405"/>
                <a:gd name="T1" fmla="*/ 94 h 249"/>
                <a:gd name="T2" fmla="*/ 342 w 405"/>
                <a:gd name="T3" fmla="*/ 63 h 249"/>
                <a:gd name="T4" fmla="*/ 342 w 405"/>
                <a:gd name="T5" fmla="*/ 63 h 249"/>
                <a:gd name="T6" fmla="*/ 342 w 405"/>
                <a:gd name="T7" fmla="*/ 31 h 249"/>
                <a:gd name="T8" fmla="*/ 311 w 405"/>
                <a:gd name="T9" fmla="*/ 0 h 249"/>
                <a:gd name="T10" fmla="*/ 280 w 405"/>
                <a:gd name="T11" fmla="*/ 31 h 249"/>
                <a:gd name="T12" fmla="*/ 249 w 405"/>
                <a:gd name="T13" fmla="*/ 0 h 249"/>
                <a:gd name="T14" fmla="*/ 218 w 405"/>
                <a:gd name="T15" fmla="*/ 0 h 249"/>
                <a:gd name="T16" fmla="*/ 218 w 405"/>
                <a:gd name="T17" fmla="*/ 0 h 249"/>
                <a:gd name="T18" fmla="*/ 156 w 405"/>
                <a:gd name="T19" fmla="*/ 31 h 249"/>
                <a:gd name="T20" fmla="*/ 156 w 405"/>
                <a:gd name="T21" fmla="*/ 63 h 249"/>
                <a:gd name="T22" fmla="*/ 94 w 405"/>
                <a:gd name="T23" fmla="*/ 63 h 249"/>
                <a:gd name="T24" fmla="*/ 94 w 405"/>
                <a:gd name="T25" fmla="*/ 63 h 249"/>
                <a:gd name="T26" fmla="*/ 94 w 405"/>
                <a:gd name="T27" fmla="*/ 94 h 249"/>
                <a:gd name="T28" fmla="*/ 63 w 405"/>
                <a:gd name="T29" fmla="*/ 124 h 249"/>
                <a:gd name="T30" fmla="*/ 32 w 405"/>
                <a:gd name="T31" fmla="*/ 124 h 249"/>
                <a:gd name="T32" fmla="*/ 0 w 405"/>
                <a:gd name="T33" fmla="*/ 156 h 249"/>
                <a:gd name="T34" fmla="*/ 0 w 405"/>
                <a:gd name="T35" fmla="*/ 156 h 249"/>
                <a:gd name="T36" fmla="*/ 0 w 405"/>
                <a:gd name="T37" fmla="*/ 187 h 249"/>
                <a:gd name="T38" fmla="*/ 0 w 405"/>
                <a:gd name="T39" fmla="*/ 218 h 249"/>
                <a:gd name="T40" fmla="*/ 0 w 405"/>
                <a:gd name="T41" fmla="*/ 218 h 249"/>
                <a:gd name="T42" fmla="*/ 0 w 405"/>
                <a:gd name="T43" fmla="*/ 218 h 249"/>
                <a:gd name="T44" fmla="*/ 94 w 405"/>
                <a:gd name="T45" fmla="*/ 218 h 249"/>
                <a:gd name="T46" fmla="*/ 187 w 405"/>
                <a:gd name="T47" fmla="*/ 218 h 249"/>
                <a:gd name="T48" fmla="*/ 187 w 405"/>
                <a:gd name="T49" fmla="*/ 218 h 249"/>
                <a:gd name="T50" fmla="*/ 218 w 405"/>
                <a:gd name="T51" fmla="*/ 218 h 249"/>
                <a:gd name="T52" fmla="*/ 249 w 405"/>
                <a:gd name="T53" fmla="*/ 218 h 249"/>
                <a:gd name="T54" fmla="*/ 249 w 405"/>
                <a:gd name="T55" fmla="*/ 218 h 249"/>
                <a:gd name="T56" fmla="*/ 280 w 405"/>
                <a:gd name="T57" fmla="*/ 248 h 249"/>
                <a:gd name="T58" fmla="*/ 280 w 405"/>
                <a:gd name="T59" fmla="*/ 248 h 249"/>
                <a:gd name="T60" fmla="*/ 311 w 405"/>
                <a:gd name="T61" fmla="*/ 248 h 249"/>
                <a:gd name="T62" fmla="*/ 311 w 405"/>
                <a:gd name="T63" fmla="*/ 248 h 249"/>
                <a:gd name="T64" fmla="*/ 342 w 405"/>
                <a:gd name="T65" fmla="*/ 248 h 249"/>
                <a:gd name="T66" fmla="*/ 342 w 405"/>
                <a:gd name="T67" fmla="*/ 187 h 249"/>
                <a:gd name="T68" fmla="*/ 373 w 405"/>
                <a:gd name="T69" fmla="*/ 187 h 249"/>
                <a:gd name="T70" fmla="*/ 373 w 405"/>
                <a:gd name="T71" fmla="*/ 156 h 249"/>
                <a:gd name="T72" fmla="*/ 373 w 405"/>
                <a:gd name="T73" fmla="*/ 156 h 249"/>
                <a:gd name="T74" fmla="*/ 373 w 405"/>
                <a:gd name="T75" fmla="*/ 124 h 249"/>
                <a:gd name="T76" fmla="*/ 404 w 405"/>
                <a:gd name="T77" fmla="*/ 124 h 249"/>
                <a:gd name="T78" fmla="*/ 373 w 405"/>
                <a:gd name="T79"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5" h="249">
                  <a:moveTo>
                    <a:pt x="373" y="94"/>
                  </a:moveTo>
                  <a:lnTo>
                    <a:pt x="373" y="94"/>
                  </a:lnTo>
                  <a:lnTo>
                    <a:pt x="373" y="94"/>
                  </a:lnTo>
                  <a:cubicBezTo>
                    <a:pt x="373" y="94"/>
                    <a:pt x="342" y="94"/>
                    <a:pt x="342" y="63"/>
                  </a:cubicBezTo>
                  <a:lnTo>
                    <a:pt x="342" y="63"/>
                  </a:lnTo>
                  <a:lnTo>
                    <a:pt x="342" y="63"/>
                  </a:lnTo>
                  <a:cubicBezTo>
                    <a:pt x="342" y="31"/>
                    <a:pt x="342" y="31"/>
                    <a:pt x="342" y="31"/>
                  </a:cubicBezTo>
                  <a:lnTo>
                    <a:pt x="342" y="31"/>
                  </a:lnTo>
                  <a:cubicBezTo>
                    <a:pt x="342" y="31"/>
                    <a:pt x="342" y="31"/>
                    <a:pt x="342" y="0"/>
                  </a:cubicBezTo>
                  <a:cubicBezTo>
                    <a:pt x="342" y="0"/>
                    <a:pt x="342" y="0"/>
                    <a:pt x="311" y="0"/>
                  </a:cubicBezTo>
                  <a:cubicBezTo>
                    <a:pt x="311" y="31"/>
                    <a:pt x="311" y="31"/>
                    <a:pt x="311" y="31"/>
                  </a:cubicBezTo>
                  <a:cubicBezTo>
                    <a:pt x="311" y="31"/>
                    <a:pt x="311" y="31"/>
                    <a:pt x="280" y="31"/>
                  </a:cubicBezTo>
                  <a:cubicBezTo>
                    <a:pt x="280" y="31"/>
                    <a:pt x="280" y="0"/>
                    <a:pt x="249" y="0"/>
                  </a:cubicBezTo>
                  <a:lnTo>
                    <a:pt x="249" y="0"/>
                  </a:lnTo>
                  <a:cubicBezTo>
                    <a:pt x="218" y="0"/>
                    <a:pt x="218" y="0"/>
                    <a:pt x="218" y="0"/>
                  </a:cubicBezTo>
                  <a:lnTo>
                    <a:pt x="218" y="0"/>
                  </a:lnTo>
                  <a:lnTo>
                    <a:pt x="218" y="0"/>
                  </a:lnTo>
                  <a:lnTo>
                    <a:pt x="218" y="0"/>
                  </a:lnTo>
                  <a:cubicBezTo>
                    <a:pt x="187" y="0"/>
                    <a:pt x="187" y="0"/>
                    <a:pt x="187" y="0"/>
                  </a:cubicBezTo>
                  <a:cubicBezTo>
                    <a:pt x="187" y="0"/>
                    <a:pt x="156" y="0"/>
                    <a:pt x="156" y="31"/>
                  </a:cubicBezTo>
                  <a:lnTo>
                    <a:pt x="156" y="31"/>
                  </a:lnTo>
                  <a:cubicBezTo>
                    <a:pt x="156" y="31"/>
                    <a:pt x="156" y="31"/>
                    <a:pt x="156" y="63"/>
                  </a:cubicBezTo>
                  <a:cubicBezTo>
                    <a:pt x="125" y="63"/>
                    <a:pt x="125" y="63"/>
                    <a:pt x="125" y="63"/>
                  </a:cubicBezTo>
                  <a:lnTo>
                    <a:pt x="94" y="63"/>
                  </a:lnTo>
                  <a:lnTo>
                    <a:pt x="94" y="63"/>
                  </a:lnTo>
                  <a:lnTo>
                    <a:pt x="94" y="63"/>
                  </a:lnTo>
                  <a:lnTo>
                    <a:pt x="94" y="94"/>
                  </a:lnTo>
                  <a:lnTo>
                    <a:pt x="94" y="94"/>
                  </a:lnTo>
                  <a:cubicBezTo>
                    <a:pt x="94" y="124"/>
                    <a:pt x="63" y="124"/>
                    <a:pt x="63" y="124"/>
                  </a:cubicBezTo>
                  <a:lnTo>
                    <a:pt x="63" y="124"/>
                  </a:lnTo>
                  <a:cubicBezTo>
                    <a:pt x="63" y="124"/>
                    <a:pt x="63" y="124"/>
                    <a:pt x="32" y="124"/>
                  </a:cubicBezTo>
                  <a:lnTo>
                    <a:pt x="32" y="124"/>
                  </a:lnTo>
                  <a:lnTo>
                    <a:pt x="32" y="124"/>
                  </a:lnTo>
                  <a:lnTo>
                    <a:pt x="0" y="156"/>
                  </a:lnTo>
                  <a:lnTo>
                    <a:pt x="0" y="156"/>
                  </a:lnTo>
                  <a:lnTo>
                    <a:pt x="0" y="156"/>
                  </a:lnTo>
                  <a:lnTo>
                    <a:pt x="0" y="156"/>
                  </a:lnTo>
                  <a:lnTo>
                    <a:pt x="0" y="187"/>
                  </a:lnTo>
                  <a:lnTo>
                    <a:pt x="0" y="218"/>
                  </a:lnTo>
                  <a:lnTo>
                    <a:pt x="0" y="218"/>
                  </a:lnTo>
                  <a:lnTo>
                    <a:pt x="0" y="218"/>
                  </a:lnTo>
                  <a:lnTo>
                    <a:pt x="0" y="218"/>
                  </a:lnTo>
                  <a:lnTo>
                    <a:pt x="0" y="218"/>
                  </a:lnTo>
                  <a:lnTo>
                    <a:pt x="0" y="218"/>
                  </a:lnTo>
                  <a:cubicBezTo>
                    <a:pt x="32" y="218"/>
                    <a:pt x="32" y="218"/>
                    <a:pt x="63" y="218"/>
                  </a:cubicBezTo>
                  <a:cubicBezTo>
                    <a:pt x="94" y="218"/>
                    <a:pt x="94" y="218"/>
                    <a:pt x="94" y="218"/>
                  </a:cubicBezTo>
                  <a:lnTo>
                    <a:pt x="94" y="218"/>
                  </a:lnTo>
                  <a:cubicBezTo>
                    <a:pt x="125" y="218"/>
                    <a:pt x="156" y="218"/>
                    <a:pt x="187" y="218"/>
                  </a:cubicBezTo>
                  <a:lnTo>
                    <a:pt x="187" y="218"/>
                  </a:lnTo>
                  <a:lnTo>
                    <a:pt x="187" y="218"/>
                  </a:lnTo>
                  <a:lnTo>
                    <a:pt x="187" y="218"/>
                  </a:lnTo>
                  <a:lnTo>
                    <a:pt x="218" y="218"/>
                  </a:lnTo>
                  <a:cubicBezTo>
                    <a:pt x="218" y="218"/>
                    <a:pt x="218" y="218"/>
                    <a:pt x="249" y="218"/>
                  </a:cubicBezTo>
                  <a:lnTo>
                    <a:pt x="249" y="218"/>
                  </a:lnTo>
                  <a:lnTo>
                    <a:pt x="249" y="218"/>
                  </a:lnTo>
                  <a:lnTo>
                    <a:pt x="249" y="218"/>
                  </a:lnTo>
                  <a:lnTo>
                    <a:pt x="249" y="218"/>
                  </a:lnTo>
                  <a:cubicBezTo>
                    <a:pt x="280" y="218"/>
                    <a:pt x="280" y="218"/>
                    <a:pt x="280" y="248"/>
                  </a:cubicBezTo>
                  <a:lnTo>
                    <a:pt x="280" y="248"/>
                  </a:lnTo>
                  <a:lnTo>
                    <a:pt x="280" y="248"/>
                  </a:lnTo>
                  <a:cubicBezTo>
                    <a:pt x="280" y="248"/>
                    <a:pt x="280" y="248"/>
                    <a:pt x="311" y="248"/>
                  </a:cubicBezTo>
                  <a:lnTo>
                    <a:pt x="311" y="248"/>
                  </a:lnTo>
                  <a:lnTo>
                    <a:pt x="311" y="248"/>
                  </a:lnTo>
                  <a:lnTo>
                    <a:pt x="311" y="248"/>
                  </a:lnTo>
                  <a:lnTo>
                    <a:pt x="311" y="248"/>
                  </a:lnTo>
                  <a:cubicBezTo>
                    <a:pt x="311" y="248"/>
                    <a:pt x="311" y="248"/>
                    <a:pt x="342" y="248"/>
                  </a:cubicBezTo>
                  <a:cubicBezTo>
                    <a:pt x="342" y="218"/>
                    <a:pt x="342" y="218"/>
                    <a:pt x="342" y="218"/>
                  </a:cubicBezTo>
                  <a:lnTo>
                    <a:pt x="342" y="187"/>
                  </a:lnTo>
                  <a:lnTo>
                    <a:pt x="373" y="187"/>
                  </a:lnTo>
                  <a:lnTo>
                    <a:pt x="373" y="187"/>
                  </a:lnTo>
                  <a:lnTo>
                    <a:pt x="373" y="187"/>
                  </a:lnTo>
                  <a:cubicBezTo>
                    <a:pt x="373" y="187"/>
                    <a:pt x="373" y="187"/>
                    <a:pt x="373" y="156"/>
                  </a:cubicBezTo>
                  <a:lnTo>
                    <a:pt x="373" y="156"/>
                  </a:lnTo>
                  <a:lnTo>
                    <a:pt x="373" y="156"/>
                  </a:lnTo>
                  <a:lnTo>
                    <a:pt x="373" y="156"/>
                  </a:lnTo>
                  <a:lnTo>
                    <a:pt x="373" y="124"/>
                  </a:lnTo>
                  <a:lnTo>
                    <a:pt x="373" y="124"/>
                  </a:lnTo>
                  <a:cubicBezTo>
                    <a:pt x="404" y="124"/>
                    <a:pt x="404" y="124"/>
                    <a:pt x="404" y="124"/>
                  </a:cubicBezTo>
                  <a:lnTo>
                    <a:pt x="404" y="124"/>
                  </a:lnTo>
                  <a:cubicBezTo>
                    <a:pt x="404" y="124"/>
                    <a:pt x="373" y="124"/>
                    <a:pt x="373" y="9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2" name="Freeform 99"/>
            <p:cNvSpPr>
              <a:spLocks noChangeArrowheads="1"/>
            </p:cNvSpPr>
            <p:nvPr/>
          </p:nvSpPr>
          <p:spPr bwMode="auto">
            <a:xfrm>
              <a:off x="3948113" y="809625"/>
              <a:ext cx="100012" cy="66675"/>
            </a:xfrm>
            <a:custGeom>
              <a:avLst/>
              <a:gdLst>
                <a:gd name="T0" fmla="*/ 155 w 280"/>
                <a:gd name="T1" fmla="*/ 31 h 187"/>
                <a:gd name="T2" fmla="*/ 155 w 280"/>
                <a:gd name="T3" fmla="*/ 31 h 187"/>
                <a:gd name="T4" fmla="*/ 155 w 280"/>
                <a:gd name="T5" fmla="*/ 62 h 187"/>
                <a:gd name="T6" fmla="*/ 155 w 280"/>
                <a:gd name="T7" fmla="*/ 93 h 187"/>
                <a:gd name="T8" fmla="*/ 155 w 280"/>
                <a:gd name="T9" fmla="*/ 124 h 187"/>
                <a:gd name="T10" fmla="*/ 124 w 280"/>
                <a:gd name="T11" fmla="*/ 124 h 187"/>
                <a:gd name="T12" fmla="*/ 93 w 280"/>
                <a:gd name="T13" fmla="*/ 124 h 187"/>
                <a:gd name="T14" fmla="*/ 93 w 280"/>
                <a:gd name="T15" fmla="*/ 124 h 187"/>
                <a:gd name="T16" fmla="*/ 62 w 280"/>
                <a:gd name="T17" fmla="*/ 124 h 187"/>
                <a:gd name="T18" fmla="*/ 62 w 280"/>
                <a:gd name="T19" fmla="*/ 124 h 187"/>
                <a:gd name="T20" fmla="*/ 31 w 280"/>
                <a:gd name="T21" fmla="*/ 155 h 187"/>
                <a:gd name="T22" fmla="*/ 0 w 280"/>
                <a:gd name="T23" fmla="*/ 155 h 187"/>
                <a:gd name="T24" fmla="*/ 0 w 280"/>
                <a:gd name="T25" fmla="*/ 155 h 187"/>
                <a:gd name="T26" fmla="*/ 31 w 280"/>
                <a:gd name="T27" fmla="*/ 155 h 187"/>
                <a:gd name="T28" fmla="*/ 93 w 280"/>
                <a:gd name="T29" fmla="*/ 186 h 187"/>
                <a:gd name="T30" fmla="*/ 124 w 280"/>
                <a:gd name="T31" fmla="*/ 186 h 187"/>
                <a:gd name="T32" fmla="*/ 155 w 280"/>
                <a:gd name="T33" fmla="*/ 155 h 187"/>
                <a:gd name="T34" fmla="*/ 155 w 280"/>
                <a:gd name="T35" fmla="*/ 155 h 187"/>
                <a:gd name="T36" fmla="*/ 217 w 280"/>
                <a:gd name="T37" fmla="*/ 124 h 187"/>
                <a:gd name="T38" fmla="*/ 217 w 280"/>
                <a:gd name="T39" fmla="*/ 124 h 187"/>
                <a:gd name="T40" fmla="*/ 217 w 280"/>
                <a:gd name="T41" fmla="*/ 93 h 187"/>
                <a:gd name="T42" fmla="*/ 248 w 280"/>
                <a:gd name="T43" fmla="*/ 93 h 187"/>
                <a:gd name="T44" fmla="*/ 248 w 280"/>
                <a:gd name="T45" fmla="*/ 93 h 187"/>
                <a:gd name="T46" fmla="*/ 279 w 280"/>
                <a:gd name="T47" fmla="*/ 62 h 187"/>
                <a:gd name="T48" fmla="*/ 279 w 280"/>
                <a:gd name="T49" fmla="*/ 62 h 187"/>
                <a:gd name="T50" fmla="*/ 279 w 280"/>
                <a:gd name="T51" fmla="*/ 62 h 187"/>
                <a:gd name="T52" fmla="*/ 217 w 280"/>
                <a:gd name="T53" fmla="*/ 31 h 187"/>
                <a:gd name="T54" fmla="*/ 217 w 280"/>
                <a:gd name="T55" fmla="*/ 31 h 187"/>
                <a:gd name="T56" fmla="*/ 217 w 280"/>
                <a:gd name="T57" fmla="*/ 31 h 187"/>
                <a:gd name="T58" fmla="*/ 217 w 280"/>
                <a:gd name="T59" fmla="*/ 31 h 187"/>
                <a:gd name="T60" fmla="*/ 186 w 280"/>
                <a:gd name="T61" fmla="*/ 0 h 187"/>
                <a:gd name="T62" fmla="*/ 186 w 280"/>
                <a:gd name="T63" fmla="*/ 0 h 187"/>
                <a:gd name="T64" fmla="*/ 124 w 280"/>
                <a:gd name="T65" fmla="*/ 0 h 187"/>
                <a:gd name="T66" fmla="*/ 155 w 280"/>
                <a:gd name="T67" fmla="*/ 3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187">
                  <a:moveTo>
                    <a:pt x="155" y="31"/>
                  </a:moveTo>
                  <a:lnTo>
                    <a:pt x="155" y="31"/>
                  </a:lnTo>
                  <a:lnTo>
                    <a:pt x="155" y="62"/>
                  </a:lnTo>
                  <a:cubicBezTo>
                    <a:pt x="155" y="62"/>
                    <a:pt x="155" y="62"/>
                    <a:pt x="155" y="93"/>
                  </a:cubicBezTo>
                  <a:lnTo>
                    <a:pt x="155" y="124"/>
                  </a:lnTo>
                  <a:cubicBezTo>
                    <a:pt x="124" y="124"/>
                    <a:pt x="124" y="124"/>
                    <a:pt x="124" y="124"/>
                  </a:cubicBezTo>
                  <a:cubicBezTo>
                    <a:pt x="93" y="124"/>
                    <a:pt x="93" y="124"/>
                    <a:pt x="93" y="124"/>
                  </a:cubicBezTo>
                  <a:lnTo>
                    <a:pt x="93" y="124"/>
                  </a:lnTo>
                  <a:cubicBezTo>
                    <a:pt x="62" y="124"/>
                    <a:pt x="62" y="124"/>
                    <a:pt x="62" y="124"/>
                  </a:cubicBezTo>
                  <a:lnTo>
                    <a:pt x="62" y="124"/>
                  </a:lnTo>
                  <a:cubicBezTo>
                    <a:pt x="62" y="155"/>
                    <a:pt x="31" y="155"/>
                    <a:pt x="31" y="155"/>
                  </a:cubicBezTo>
                  <a:lnTo>
                    <a:pt x="0" y="155"/>
                  </a:lnTo>
                  <a:lnTo>
                    <a:pt x="0" y="155"/>
                  </a:lnTo>
                  <a:lnTo>
                    <a:pt x="31" y="155"/>
                  </a:lnTo>
                  <a:cubicBezTo>
                    <a:pt x="62" y="155"/>
                    <a:pt x="93" y="155"/>
                    <a:pt x="93" y="186"/>
                  </a:cubicBezTo>
                  <a:lnTo>
                    <a:pt x="124" y="186"/>
                  </a:lnTo>
                  <a:cubicBezTo>
                    <a:pt x="124" y="186"/>
                    <a:pt x="124" y="186"/>
                    <a:pt x="155" y="155"/>
                  </a:cubicBezTo>
                  <a:lnTo>
                    <a:pt x="155" y="155"/>
                  </a:lnTo>
                  <a:cubicBezTo>
                    <a:pt x="155" y="155"/>
                    <a:pt x="186" y="124"/>
                    <a:pt x="217" y="124"/>
                  </a:cubicBezTo>
                  <a:lnTo>
                    <a:pt x="217" y="124"/>
                  </a:lnTo>
                  <a:lnTo>
                    <a:pt x="217" y="93"/>
                  </a:lnTo>
                  <a:lnTo>
                    <a:pt x="248" y="93"/>
                  </a:lnTo>
                  <a:lnTo>
                    <a:pt x="248" y="93"/>
                  </a:lnTo>
                  <a:lnTo>
                    <a:pt x="279" y="62"/>
                  </a:lnTo>
                  <a:lnTo>
                    <a:pt x="279" y="62"/>
                  </a:lnTo>
                  <a:lnTo>
                    <a:pt x="279" y="62"/>
                  </a:lnTo>
                  <a:cubicBezTo>
                    <a:pt x="248" y="62"/>
                    <a:pt x="248" y="62"/>
                    <a:pt x="217" y="31"/>
                  </a:cubicBezTo>
                  <a:lnTo>
                    <a:pt x="217" y="31"/>
                  </a:lnTo>
                  <a:lnTo>
                    <a:pt x="217" y="31"/>
                  </a:lnTo>
                  <a:lnTo>
                    <a:pt x="217" y="31"/>
                  </a:lnTo>
                  <a:cubicBezTo>
                    <a:pt x="186" y="31"/>
                    <a:pt x="186" y="31"/>
                    <a:pt x="186" y="0"/>
                  </a:cubicBezTo>
                  <a:lnTo>
                    <a:pt x="186" y="0"/>
                  </a:lnTo>
                  <a:cubicBezTo>
                    <a:pt x="155" y="0"/>
                    <a:pt x="155" y="0"/>
                    <a:pt x="124" y="0"/>
                  </a:cubicBezTo>
                  <a:cubicBezTo>
                    <a:pt x="124" y="31"/>
                    <a:pt x="155" y="31"/>
                    <a:pt x="155"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3" name="Freeform 100"/>
            <p:cNvSpPr>
              <a:spLocks noChangeArrowheads="1"/>
            </p:cNvSpPr>
            <p:nvPr/>
          </p:nvSpPr>
          <p:spPr bwMode="auto">
            <a:xfrm>
              <a:off x="3890963" y="820738"/>
              <a:ext cx="77787" cy="11112"/>
            </a:xfrm>
            <a:custGeom>
              <a:avLst/>
              <a:gdLst>
                <a:gd name="T0" fmla="*/ 31 w 218"/>
                <a:gd name="T1" fmla="*/ 0 h 32"/>
                <a:gd name="T2" fmla="*/ 31 w 218"/>
                <a:gd name="T3" fmla="*/ 0 h 32"/>
                <a:gd name="T4" fmla="*/ 62 w 218"/>
                <a:gd name="T5" fmla="*/ 31 h 32"/>
                <a:gd name="T6" fmla="*/ 93 w 218"/>
                <a:gd name="T7" fmla="*/ 31 h 32"/>
                <a:gd name="T8" fmla="*/ 93 w 218"/>
                <a:gd name="T9" fmla="*/ 31 h 32"/>
                <a:gd name="T10" fmla="*/ 93 w 218"/>
                <a:gd name="T11" fmla="*/ 31 h 32"/>
                <a:gd name="T12" fmla="*/ 124 w 218"/>
                <a:gd name="T13" fmla="*/ 31 h 32"/>
                <a:gd name="T14" fmla="*/ 124 w 218"/>
                <a:gd name="T15" fmla="*/ 31 h 32"/>
                <a:gd name="T16" fmla="*/ 186 w 218"/>
                <a:gd name="T17" fmla="*/ 31 h 32"/>
                <a:gd name="T18" fmla="*/ 186 w 218"/>
                <a:gd name="T19" fmla="*/ 31 h 32"/>
                <a:gd name="T20" fmla="*/ 217 w 218"/>
                <a:gd name="T21" fmla="*/ 0 h 32"/>
                <a:gd name="T22" fmla="*/ 217 w 218"/>
                <a:gd name="T23" fmla="*/ 0 h 32"/>
                <a:gd name="T24" fmla="*/ 186 w 218"/>
                <a:gd name="T25" fmla="*/ 0 h 32"/>
                <a:gd name="T26" fmla="*/ 186 w 218"/>
                <a:gd name="T27" fmla="*/ 0 h 32"/>
                <a:gd name="T28" fmla="*/ 124 w 218"/>
                <a:gd name="T29" fmla="*/ 31 h 32"/>
                <a:gd name="T30" fmla="*/ 93 w 218"/>
                <a:gd name="T31" fmla="*/ 0 h 32"/>
                <a:gd name="T32" fmla="*/ 93 w 218"/>
                <a:gd name="T33" fmla="*/ 0 h 32"/>
                <a:gd name="T34" fmla="*/ 93 w 218"/>
                <a:gd name="T35" fmla="*/ 0 h 32"/>
                <a:gd name="T36" fmla="*/ 62 w 218"/>
                <a:gd name="T37" fmla="*/ 0 h 32"/>
                <a:gd name="T38" fmla="*/ 31 w 218"/>
                <a:gd name="T39" fmla="*/ 0 h 32"/>
                <a:gd name="T40" fmla="*/ 0 w 218"/>
                <a:gd name="T41" fmla="*/ 0 h 32"/>
                <a:gd name="T42" fmla="*/ 0 w 218"/>
                <a:gd name="T43" fmla="*/ 0 h 32"/>
                <a:gd name="T44" fmla="*/ 31 w 218"/>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8" h="32">
                  <a:moveTo>
                    <a:pt x="31" y="0"/>
                  </a:moveTo>
                  <a:lnTo>
                    <a:pt x="31" y="0"/>
                  </a:lnTo>
                  <a:lnTo>
                    <a:pt x="62" y="31"/>
                  </a:lnTo>
                  <a:cubicBezTo>
                    <a:pt x="93" y="31"/>
                    <a:pt x="93" y="31"/>
                    <a:pt x="93" y="31"/>
                  </a:cubicBezTo>
                  <a:lnTo>
                    <a:pt x="93" y="31"/>
                  </a:lnTo>
                  <a:lnTo>
                    <a:pt x="93" y="31"/>
                  </a:lnTo>
                  <a:lnTo>
                    <a:pt x="124" y="31"/>
                  </a:lnTo>
                  <a:lnTo>
                    <a:pt x="124" y="31"/>
                  </a:lnTo>
                  <a:cubicBezTo>
                    <a:pt x="124" y="31"/>
                    <a:pt x="155" y="31"/>
                    <a:pt x="186" y="31"/>
                  </a:cubicBezTo>
                  <a:lnTo>
                    <a:pt x="186" y="31"/>
                  </a:lnTo>
                  <a:cubicBezTo>
                    <a:pt x="186" y="31"/>
                    <a:pt x="186" y="0"/>
                    <a:pt x="217" y="0"/>
                  </a:cubicBezTo>
                  <a:lnTo>
                    <a:pt x="217" y="0"/>
                  </a:lnTo>
                  <a:cubicBezTo>
                    <a:pt x="186" y="0"/>
                    <a:pt x="186" y="0"/>
                    <a:pt x="186" y="0"/>
                  </a:cubicBezTo>
                  <a:lnTo>
                    <a:pt x="186" y="0"/>
                  </a:lnTo>
                  <a:cubicBezTo>
                    <a:pt x="155" y="0"/>
                    <a:pt x="155" y="31"/>
                    <a:pt x="124" y="31"/>
                  </a:cubicBezTo>
                  <a:cubicBezTo>
                    <a:pt x="124" y="31"/>
                    <a:pt x="124" y="31"/>
                    <a:pt x="93" y="0"/>
                  </a:cubicBezTo>
                  <a:lnTo>
                    <a:pt x="93" y="0"/>
                  </a:lnTo>
                  <a:lnTo>
                    <a:pt x="93" y="0"/>
                  </a:lnTo>
                  <a:lnTo>
                    <a:pt x="62" y="0"/>
                  </a:lnTo>
                  <a:cubicBezTo>
                    <a:pt x="62" y="0"/>
                    <a:pt x="62" y="0"/>
                    <a:pt x="31" y="0"/>
                  </a:cubicBezTo>
                  <a:cubicBezTo>
                    <a:pt x="0" y="0"/>
                    <a:pt x="0" y="0"/>
                    <a:pt x="0" y="0"/>
                  </a:cubicBezTo>
                  <a:lnTo>
                    <a:pt x="0" y="0"/>
                  </a:lnTo>
                  <a:cubicBezTo>
                    <a:pt x="0" y="0"/>
                    <a:pt x="0" y="0"/>
                    <a:pt x="31"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4" name="Freeform 101"/>
            <p:cNvSpPr>
              <a:spLocks noChangeArrowheads="1"/>
            </p:cNvSpPr>
            <p:nvPr/>
          </p:nvSpPr>
          <p:spPr bwMode="auto">
            <a:xfrm>
              <a:off x="6469063" y="2728913"/>
              <a:ext cx="168275" cy="157162"/>
            </a:xfrm>
            <a:custGeom>
              <a:avLst/>
              <a:gdLst>
                <a:gd name="T0" fmla="*/ 0 w 466"/>
                <a:gd name="T1" fmla="*/ 217 h 435"/>
                <a:gd name="T2" fmla="*/ 0 w 466"/>
                <a:gd name="T3" fmla="*/ 248 h 435"/>
                <a:gd name="T4" fmla="*/ 0 w 466"/>
                <a:gd name="T5" fmla="*/ 372 h 435"/>
                <a:gd name="T6" fmla="*/ 31 w 466"/>
                <a:gd name="T7" fmla="*/ 372 h 435"/>
                <a:gd name="T8" fmla="*/ 31 w 466"/>
                <a:gd name="T9" fmla="*/ 372 h 435"/>
                <a:gd name="T10" fmla="*/ 93 w 466"/>
                <a:gd name="T11" fmla="*/ 372 h 435"/>
                <a:gd name="T12" fmla="*/ 93 w 466"/>
                <a:gd name="T13" fmla="*/ 372 h 435"/>
                <a:gd name="T14" fmla="*/ 124 w 466"/>
                <a:gd name="T15" fmla="*/ 341 h 435"/>
                <a:gd name="T16" fmla="*/ 186 w 466"/>
                <a:gd name="T17" fmla="*/ 279 h 435"/>
                <a:gd name="T18" fmla="*/ 217 w 466"/>
                <a:gd name="T19" fmla="*/ 279 h 435"/>
                <a:gd name="T20" fmla="*/ 279 w 466"/>
                <a:gd name="T21" fmla="*/ 279 h 435"/>
                <a:gd name="T22" fmla="*/ 310 w 466"/>
                <a:gd name="T23" fmla="*/ 341 h 435"/>
                <a:gd name="T24" fmla="*/ 341 w 466"/>
                <a:gd name="T25" fmla="*/ 372 h 435"/>
                <a:gd name="T26" fmla="*/ 341 w 466"/>
                <a:gd name="T27" fmla="*/ 372 h 435"/>
                <a:gd name="T28" fmla="*/ 372 w 466"/>
                <a:gd name="T29" fmla="*/ 403 h 435"/>
                <a:gd name="T30" fmla="*/ 403 w 466"/>
                <a:gd name="T31" fmla="*/ 403 h 435"/>
                <a:gd name="T32" fmla="*/ 434 w 466"/>
                <a:gd name="T33" fmla="*/ 434 h 435"/>
                <a:gd name="T34" fmla="*/ 434 w 466"/>
                <a:gd name="T35" fmla="*/ 403 h 435"/>
                <a:gd name="T36" fmla="*/ 403 w 466"/>
                <a:gd name="T37" fmla="*/ 372 h 435"/>
                <a:gd name="T38" fmla="*/ 372 w 466"/>
                <a:gd name="T39" fmla="*/ 341 h 435"/>
                <a:gd name="T40" fmla="*/ 341 w 466"/>
                <a:gd name="T41" fmla="*/ 279 h 435"/>
                <a:gd name="T42" fmla="*/ 310 w 466"/>
                <a:gd name="T43" fmla="*/ 217 h 435"/>
                <a:gd name="T44" fmla="*/ 310 w 466"/>
                <a:gd name="T45" fmla="*/ 186 h 435"/>
                <a:gd name="T46" fmla="*/ 248 w 466"/>
                <a:gd name="T47" fmla="*/ 155 h 435"/>
                <a:gd name="T48" fmla="*/ 248 w 466"/>
                <a:gd name="T49" fmla="*/ 93 h 435"/>
                <a:gd name="T50" fmla="*/ 217 w 466"/>
                <a:gd name="T51" fmla="*/ 62 h 435"/>
                <a:gd name="T52" fmla="*/ 186 w 466"/>
                <a:gd name="T53" fmla="*/ 62 h 435"/>
                <a:gd name="T54" fmla="*/ 186 w 466"/>
                <a:gd name="T55" fmla="*/ 62 h 435"/>
                <a:gd name="T56" fmla="*/ 124 w 466"/>
                <a:gd name="T57" fmla="*/ 31 h 435"/>
                <a:gd name="T58" fmla="*/ 124 w 466"/>
                <a:gd name="T59" fmla="*/ 31 h 435"/>
                <a:gd name="T60" fmla="*/ 62 w 466"/>
                <a:gd name="T61" fmla="*/ 0 h 435"/>
                <a:gd name="T62" fmla="*/ 0 w 466"/>
                <a:gd name="T63" fmla="*/ 186 h 435"/>
                <a:gd name="T64" fmla="*/ 0 w 466"/>
                <a:gd name="T65" fmla="*/ 186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35">
                  <a:moveTo>
                    <a:pt x="0" y="217"/>
                  </a:moveTo>
                  <a:lnTo>
                    <a:pt x="0" y="217"/>
                  </a:lnTo>
                  <a:cubicBezTo>
                    <a:pt x="0" y="217"/>
                    <a:pt x="0" y="217"/>
                    <a:pt x="0" y="248"/>
                  </a:cubicBezTo>
                  <a:lnTo>
                    <a:pt x="0" y="248"/>
                  </a:lnTo>
                  <a:cubicBezTo>
                    <a:pt x="0" y="248"/>
                    <a:pt x="0" y="248"/>
                    <a:pt x="0" y="310"/>
                  </a:cubicBezTo>
                  <a:cubicBezTo>
                    <a:pt x="0" y="310"/>
                    <a:pt x="0" y="341"/>
                    <a:pt x="0" y="372"/>
                  </a:cubicBezTo>
                  <a:lnTo>
                    <a:pt x="31" y="372"/>
                  </a:lnTo>
                  <a:lnTo>
                    <a:pt x="31" y="372"/>
                  </a:lnTo>
                  <a:lnTo>
                    <a:pt x="31" y="372"/>
                  </a:lnTo>
                  <a:lnTo>
                    <a:pt x="31" y="372"/>
                  </a:lnTo>
                  <a:cubicBezTo>
                    <a:pt x="62" y="372"/>
                    <a:pt x="62" y="372"/>
                    <a:pt x="62" y="372"/>
                  </a:cubicBezTo>
                  <a:lnTo>
                    <a:pt x="93" y="372"/>
                  </a:lnTo>
                  <a:lnTo>
                    <a:pt x="93" y="372"/>
                  </a:lnTo>
                  <a:lnTo>
                    <a:pt x="93" y="372"/>
                  </a:lnTo>
                  <a:lnTo>
                    <a:pt x="93" y="372"/>
                  </a:lnTo>
                  <a:cubicBezTo>
                    <a:pt x="93" y="341"/>
                    <a:pt x="124" y="341"/>
                    <a:pt x="124" y="341"/>
                  </a:cubicBezTo>
                  <a:cubicBezTo>
                    <a:pt x="124" y="341"/>
                    <a:pt x="124" y="341"/>
                    <a:pt x="124" y="310"/>
                  </a:cubicBezTo>
                  <a:cubicBezTo>
                    <a:pt x="155" y="279"/>
                    <a:pt x="186" y="279"/>
                    <a:pt x="186" y="279"/>
                  </a:cubicBezTo>
                  <a:cubicBezTo>
                    <a:pt x="186" y="279"/>
                    <a:pt x="186" y="279"/>
                    <a:pt x="217" y="279"/>
                  </a:cubicBezTo>
                  <a:lnTo>
                    <a:pt x="217" y="279"/>
                  </a:lnTo>
                  <a:cubicBezTo>
                    <a:pt x="248" y="279"/>
                    <a:pt x="248" y="279"/>
                    <a:pt x="248" y="279"/>
                  </a:cubicBezTo>
                  <a:lnTo>
                    <a:pt x="279" y="279"/>
                  </a:lnTo>
                  <a:cubicBezTo>
                    <a:pt x="310" y="310"/>
                    <a:pt x="310" y="310"/>
                    <a:pt x="310" y="310"/>
                  </a:cubicBezTo>
                  <a:lnTo>
                    <a:pt x="310" y="341"/>
                  </a:lnTo>
                  <a:lnTo>
                    <a:pt x="310" y="341"/>
                  </a:lnTo>
                  <a:cubicBezTo>
                    <a:pt x="341" y="341"/>
                    <a:pt x="341" y="341"/>
                    <a:pt x="341" y="372"/>
                  </a:cubicBezTo>
                  <a:lnTo>
                    <a:pt x="341" y="372"/>
                  </a:lnTo>
                  <a:lnTo>
                    <a:pt x="341" y="372"/>
                  </a:lnTo>
                  <a:cubicBezTo>
                    <a:pt x="372" y="372"/>
                    <a:pt x="372" y="403"/>
                    <a:pt x="372" y="403"/>
                  </a:cubicBezTo>
                  <a:lnTo>
                    <a:pt x="372" y="403"/>
                  </a:lnTo>
                  <a:lnTo>
                    <a:pt x="403" y="403"/>
                  </a:lnTo>
                  <a:lnTo>
                    <a:pt x="403" y="403"/>
                  </a:lnTo>
                  <a:lnTo>
                    <a:pt x="403" y="403"/>
                  </a:lnTo>
                  <a:lnTo>
                    <a:pt x="434" y="434"/>
                  </a:lnTo>
                  <a:cubicBezTo>
                    <a:pt x="465" y="434"/>
                    <a:pt x="465" y="434"/>
                    <a:pt x="465" y="434"/>
                  </a:cubicBezTo>
                  <a:cubicBezTo>
                    <a:pt x="434" y="434"/>
                    <a:pt x="434" y="403"/>
                    <a:pt x="434" y="403"/>
                  </a:cubicBezTo>
                  <a:lnTo>
                    <a:pt x="434" y="403"/>
                  </a:lnTo>
                  <a:cubicBezTo>
                    <a:pt x="434" y="403"/>
                    <a:pt x="403" y="403"/>
                    <a:pt x="403" y="372"/>
                  </a:cubicBezTo>
                  <a:lnTo>
                    <a:pt x="372" y="372"/>
                  </a:lnTo>
                  <a:cubicBezTo>
                    <a:pt x="372" y="341"/>
                    <a:pt x="372" y="341"/>
                    <a:pt x="372" y="341"/>
                  </a:cubicBezTo>
                  <a:cubicBezTo>
                    <a:pt x="372" y="310"/>
                    <a:pt x="341" y="310"/>
                    <a:pt x="341" y="310"/>
                  </a:cubicBezTo>
                  <a:lnTo>
                    <a:pt x="341" y="279"/>
                  </a:lnTo>
                  <a:cubicBezTo>
                    <a:pt x="310" y="279"/>
                    <a:pt x="310" y="248"/>
                    <a:pt x="310" y="248"/>
                  </a:cubicBezTo>
                  <a:cubicBezTo>
                    <a:pt x="310" y="217"/>
                    <a:pt x="310" y="217"/>
                    <a:pt x="310" y="217"/>
                  </a:cubicBezTo>
                  <a:cubicBezTo>
                    <a:pt x="310" y="186"/>
                    <a:pt x="310" y="186"/>
                    <a:pt x="341" y="186"/>
                  </a:cubicBezTo>
                  <a:cubicBezTo>
                    <a:pt x="310" y="186"/>
                    <a:pt x="310" y="186"/>
                    <a:pt x="310" y="186"/>
                  </a:cubicBezTo>
                  <a:cubicBezTo>
                    <a:pt x="310" y="186"/>
                    <a:pt x="310" y="186"/>
                    <a:pt x="279" y="186"/>
                  </a:cubicBezTo>
                  <a:cubicBezTo>
                    <a:pt x="279" y="186"/>
                    <a:pt x="248" y="186"/>
                    <a:pt x="248" y="155"/>
                  </a:cubicBezTo>
                  <a:lnTo>
                    <a:pt x="248" y="124"/>
                  </a:lnTo>
                  <a:cubicBezTo>
                    <a:pt x="248" y="124"/>
                    <a:pt x="248" y="124"/>
                    <a:pt x="248" y="93"/>
                  </a:cubicBezTo>
                  <a:lnTo>
                    <a:pt x="248" y="93"/>
                  </a:lnTo>
                  <a:cubicBezTo>
                    <a:pt x="217" y="93"/>
                    <a:pt x="217" y="93"/>
                    <a:pt x="217" y="62"/>
                  </a:cubicBezTo>
                  <a:cubicBezTo>
                    <a:pt x="186" y="62"/>
                    <a:pt x="186" y="62"/>
                    <a:pt x="186" y="62"/>
                  </a:cubicBezTo>
                  <a:lnTo>
                    <a:pt x="186" y="62"/>
                  </a:lnTo>
                  <a:lnTo>
                    <a:pt x="186" y="62"/>
                  </a:lnTo>
                  <a:lnTo>
                    <a:pt x="186" y="62"/>
                  </a:lnTo>
                  <a:lnTo>
                    <a:pt x="186" y="62"/>
                  </a:lnTo>
                  <a:cubicBezTo>
                    <a:pt x="155" y="62"/>
                    <a:pt x="155" y="62"/>
                    <a:pt x="124" y="31"/>
                  </a:cubicBezTo>
                  <a:lnTo>
                    <a:pt x="124" y="31"/>
                  </a:lnTo>
                  <a:lnTo>
                    <a:pt x="124" y="31"/>
                  </a:lnTo>
                  <a:cubicBezTo>
                    <a:pt x="93" y="31"/>
                    <a:pt x="93" y="31"/>
                    <a:pt x="93" y="31"/>
                  </a:cubicBezTo>
                  <a:lnTo>
                    <a:pt x="62" y="0"/>
                  </a:lnTo>
                  <a:cubicBezTo>
                    <a:pt x="62" y="0"/>
                    <a:pt x="31" y="0"/>
                    <a:pt x="0" y="0"/>
                  </a:cubicBezTo>
                  <a:cubicBezTo>
                    <a:pt x="0" y="186"/>
                    <a:pt x="0" y="186"/>
                    <a:pt x="0" y="186"/>
                  </a:cubicBezTo>
                  <a:cubicBezTo>
                    <a:pt x="31" y="186"/>
                    <a:pt x="31" y="186"/>
                    <a:pt x="31" y="186"/>
                  </a:cubicBezTo>
                  <a:cubicBezTo>
                    <a:pt x="0" y="186"/>
                    <a:pt x="0" y="186"/>
                    <a:pt x="0" y="186"/>
                  </a:cubicBezTo>
                  <a:lnTo>
                    <a:pt x="0" y="217"/>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5" name="Freeform 102"/>
            <p:cNvSpPr>
              <a:spLocks noChangeArrowheads="1"/>
            </p:cNvSpPr>
            <p:nvPr/>
          </p:nvSpPr>
          <p:spPr bwMode="auto">
            <a:xfrm>
              <a:off x="4605338" y="1377950"/>
              <a:ext cx="781050" cy="323850"/>
            </a:xfrm>
            <a:custGeom>
              <a:avLst/>
              <a:gdLst>
                <a:gd name="T0" fmla="*/ 61 w 2170"/>
                <a:gd name="T1" fmla="*/ 497 h 901"/>
                <a:gd name="T2" fmla="*/ 185 w 2170"/>
                <a:gd name="T3" fmla="*/ 497 h 901"/>
                <a:gd name="T4" fmla="*/ 309 w 2170"/>
                <a:gd name="T5" fmla="*/ 497 h 901"/>
                <a:gd name="T6" fmla="*/ 309 w 2170"/>
                <a:gd name="T7" fmla="*/ 652 h 901"/>
                <a:gd name="T8" fmla="*/ 248 w 2170"/>
                <a:gd name="T9" fmla="*/ 745 h 901"/>
                <a:gd name="T10" fmla="*/ 341 w 2170"/>
                <a:gd name="T11" fmla="*/ 806 h 901"/>
                <a:gd name="T12" fmla="*/ 620 w 2170"/>
                <a:gd name="T13" fmla="*/ 589 h 901"/>
                <a:gd name="T14" fmla="*/ 775 w 2170"/>
                <a:gd name="T15" fmla="*/ 589 h 901"/>
                <a:gd name="T16" fmla="*/ 805 w 2170"/>
                <a:gd name="T17" fmla="*/ 713 h 901"/>
                <a:gd name="T18" fmla="*/ 929 w 2170"/>
                <a:gd name="T19" fmla="*/ 713 h 901"/>
                <a:gd name="T20" fmla="*/ 1023 w 2170"/>
                <a:gd name="T21" fmla="*/ 745 h 901"/>
                <a:gd name="T22" fmla="*/ 1116 w 2170"/>
                <a:gd name="T23" fmla="*/ 869 h 901"/>
                <a:gd name="T24" fmla="*/ 1177 w 2170"/>
                <a:gd name="T25" fmla="*/ 900 h 901"/>
                <a:gd name="T26" fmla="*/ 1177 w 2170"/>
                <a:gd name="T27" fmla="*/ 869 h 901"/>
                <a:gd name="T28" fmla="*/ 1271 w 2170"/>
                <a:gd name="T29" fmla="*/ 806 h 901"/>
                <a:gd name="T30" fmla="*/ 1425 w 2170"/>
                <a:gd name="T31" fmla="*/ 745 h 901"/>
                <a:gd name="T32" fmla="*/ 1581 w 2170"/>
                <a:gd name="T33" fmla="*/ 745 h 901"/>
                <a:gd name="T34" fmla="*/ 1673 w 2170"/>
                <a:gd name="T35" fmla="*/ 745 h 901"/>
                <a:gd name="T36" fmla="*/ 1797 w 2170"/>
                <a:gd name="T37" fmla="*/ 776 h 901"/>
                <a:gd name="T38" fmla="*/ 1829 w 2170"/>
                <a:gd name="T39" fmla="*/ 745 h 901"/>
                <a:gd name="T40" fmla="*/ 1766 w 2170"/>
                <a:gd name="T41" fmla="*/ 652 h 901"/>
                <a:gd name="T42" fmla="*/ 1860 w 2170"/>
                <a:gd name="T43" fmla="*/ 621 h 901"/>
                <a:gd name="T44" fmla="*/ 1921 w 2170"/>
                <a:gd name="T45" fmla="*/ 559 h 901"/>
                <a:gd name="T46" fmla="*/ 2014 w 2170"/>
                <a:gd name="T47" fmla="*/ 497 h 901"/>
                <a:gd name="T48" fmla="*/ 2108 w 2170"/>
                <a:gd name="T49" fmla="*/ 497 h 901"/>
                <a:gd name="T50" fmla="*/ 2169 w 2170"/>
                <a:gd name="T51" fmla="*/ 373 h 901"/>
                <a:gd name="T52" fmla="*/ 2077 w 2170"/>
                <a:gd name="T53" fmla="*/ 373 h 901"/>
                <a:gd name="T54" fmla="*/ 2014 w 2170"/>
                <a:gd name="T55" fmla="*/ 311 h 901"/>
                <a:gd name="T56" fmla="*/ 1921 w 2170"/>
                <a:gd name="T57" fmla="*/ 311 h 901"/>
                <a:gd name="T58" fmla="*/ 1860 w 2170"/>
                <a:gd name="T59" fmla="*/ 280 h 901"/>
                <a:gd name="T60" fmla="*/ 1766 w 2170"/>
                <a:gd name="T61" fmla="*/ 280 h 901"/>
                <a:gd name="T62" fmla="*/ 1642 w 2170"/>
                <a:gd name="T63" fmla="*/ 125 h 901"/>
                <a:gd name="T64" fmla="*/ 1549 w 2170"/>
                <a:gd name="T65" fmla="*/ 93 h 901"/>
                <a:gd name="T66" fmla="*/ 1457 w 2170"/>
                <a:gd name="T67" fmla="*/ 125 h 901"/>
                <a:gd name="T68" fmla="*/ 1394 w 2170"/>
                <a:gd name="T69" fmla="*/ 93 h 901"/>
                <a:gd name="T70" fmla="*/ 1364 w 2170"/>
                <a:gd name="T71" fmla="*/ 93 h 901"/>
                <a:gd name="T72" fmla="*/ 1271 w 2170"/>
                <a:gd name="T73" fmla="*/ 32 h 901"/>
                <a:gd name="T74" fmla="*/ 1208 w 2170"/>
                <a:gd name="T75" fmla="*/ 0 h 901"/>
                <a:gd name="T76" fmla="*/ 1053 w 2170"/>
                <a:gd name="T77" fmla="*/ 63 h 901"/>
                <a:gd name="T78" fmla="*/ 992 w 2170"/>
                <a:gd name="T79" fmla="*/ 93 h 901"/>
                <a:gd name="T80" fmla="*/ 837 w 2170"/>
                <a:gd name="T81" fmla="*/ 93 h 901"/>
                <a:gd name="T82" fmla="*/ 805 w 2170"/>
                <a:gd name="T83" fmla="*/ 125 h 901"/>
                <a:gd name="T84" fmla="*/ 775 w 2170"/>
                <a:gd name="T85" fmla="*/ 187 h 901"/>
                <a:gd name="T86" fmla="*/ 775 w 2170"/>
                <a:gd name="T87" fmla="*/ 311 h 901"/>
                <a:gd name="T88" fmla="*/ 713 w 2170"/>
                <a:gd name="T89" fmla="*/ 311 h 901"/>
                <a:gd name="T90" fmla="*/ 620 w 2170"/>
                <a:gd name="T91" fmla="*/ 280 h 901"/>
                <a:gd name="T92" fmla="*/ 557 w 2170"/>
                <a:gd name="T93" fmla="*/ 311 h 901"/>
                <a:gd name="T94" fmla="*/ 465 w 2170"/>
                <a:gd name="T95" fmla="*/ 311 h 901"/>
                <a:gd name="T96" fmla="*/ 403 w 2170"/>
                <a:gd name="T97" fmla="*/ 311 h 901"/>
                <a:gd name="T98" fmla="*/ 341 w 2170"/>
                <a:gd name="T99" fmla="*/ 249 h 901"/>
                <a:gd name="T100" fmla="*/ 279 w 2170"/>
                <a:gd name="T101" fmla="*/ 249 h 901"/>
                <a:gd name="T102" fmla="*/ 217 w 2170"/>
                <a:gd name="T103" fmla="*/ 249 h 901"/>
                <a:gd name="T104" fmla="*/ 185 w 2170"/>
                <a:gd name="T105" fmla="*/ 249 h 901"/>
                <a:gd name="T106" fmla="*/ 124 w 2170"/>
                <a:gd name="T107" fmla="*/ 280 h 901"/>
                <a:gd name="T108" fmla="*/ 93 w 2170"/>
                <a:gd name="T109" fmla="*/ 341 h 901"/>
                <a:gd name="T110" fmla="*/ 31 w 2170"/>
                <a:gd name="T111" fmla="*/ 341 h 901"/>
                <a:gd name="T112" fmla="*/ 0 w 2170"/>
                <a:gd name="T113" fmla="*/ 373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70" h="901">
                  <a:moveTo>
                    <a:pt x="0" y="404"/>
                  </a:moveTo>
                  <a:lnTo>
                    <a:pt x="0" y="404"/>
                  </a:lnTo>
                  <a:cubicBezTo>
                    <a:pt x="0" y="435"/>
                    <a:pt x="0" y="435"/>
                    <a:pt x="0" y="435"/>
                  </a:cubicBezTo>
                  <a:lnTo>
                    <a:pt x="0" y="435"/>
                  </a:lnTo>
                  <a:cubicBezTo>
                    <a:pt x="31" y="435"/>
                    <a:pt x="31" y="435"/>
                    <a:pt x="31" y="435"/>
                  </a:cubicBezTo>
                  <a:lnTo>
                    <a:pt x="61" y="465"/>
                  </a:lnTo>
                  <a:cubicBezTo>
                    <a:pt x="61" y="465"/>
                    <a:pt x="61" y="465"/>
                    <a:pt x="61" y="497"/>
                  </a:cubicBezTo>
                  <a:lnTo>
                    <a:pt x="93" y="497"/>
                  </a:lnTo>
                  <a:cubicBezTo>
                    <a:pt x="124" y="497"/>
                    <a:pt x="124" y="528"/>
                    <a:pt x="124" y="528"/>
                  </a:cubicBezTo>
                  <a:lnTo>
                    <a:pt x="124" y="528"/>
                  </a:lnTo>
                  <a:lnTo>
                    <a:pt x="124" y="528"/>
                  </a:lnTo>
                  <a:lnTo>
                    <a:pt x="155" y="528"/>
                  </a:lnTo>
                  <a:lnTo>
                    <a:pt x="155" y="528"/>
                  </a:lnTo>
                  <a:cubicBezTo>
                    <a:pt x="155" y="497"/>
                    <a:pt x="185" y="497"/>
                    <a:pt x="185" y="497"/>
                  </a:cubicBezTo>
                  <a:lnTo>
                    <a:pt x="217" y="497"/>
                  </a:lnTo>
                  <a:lnTo>
                    <a:pt x="217" y="497"/>
                  </a:lnTo>
                  <a:cubicBezTo>
                    <a:pt x="217" y="497"/>
                    <a:pt x="217" y="497"/>
                    <a:pt x="248" y="497"/>
                  </a:cubicBezTo>
                  <a:lnTo>
                    <a:pt x="248" y="497"/>
                  </a:lnTo>
                  <a:lnTo>
                    <a:pt x="248" y="497"/>
                  </a:lnTo>
                  <a:lnTo>
                    <a:pt x="279" y="497"/>
                  </a:lnTo>
                  <a:lnTo>
                    <a:pt x="309" y="497"/>
                  </a:lnTo>
                  <a:lnTo>
                    <a:pt x="341" y="497"/>
                  </a:lnTo>
                  <a:cubicBezTo>
                    <a:pt x="341" y="528"/>
                    <a:pt x="341" y="528"/>
                    <a:pt x="341" y="528"/>
                  </a:cubicBezTo>
                  <a:lnTo>
                    <a:pt x="341" y="528"/>
                  </a:lnTo>
                  <a:cubicBezTo>
                    <a:pt x="341" y="528"/>
                    <a:pt x="341" y="528"/>
                    <a:pt x="341" y="559"/>
                  </a:cubicBezTo>
                  <a:lnTo>
                    <a:pt x="341" y="589"/>
                  </a:lnTo>
                  <a:cubicBezTo>
                    <a:pt x="341" y="621"/>
                    <a:pt x="341" y="652"/>
                    <a:pt x="309" y="652"/>
                  </a:cubicBezTo>
                  <a:lnTo>
                    <a:pt x="309" y="652"/>
                  </a:lnTo>
                  <a:cubicBezTo>
                    <a:pt x="309" y="652"/>
                    <a:pt x="309" y="652"/>
                    <a:pt x="279" y="652"/>
                  </a:cubicBezTo>
                  <a:lnTo>
                    <a:pt x="248" y="652"/>
                  </a:lnTo>
                  <a:lnTo>
                    <a:pt x="248" y="652"/>
                  </a:lnTo>
                  <a:lnTo>
                    <a:pt x="248" y="652"/>
                  </a:lnTo>
                  <a:lnTo>
                    <a:pt x="248" y="683"/>
                  </a:lnTo>
                  <a:cubicBezTo>
                    <a:pt x="248" y="683"/>
                    <a:pt x="248" y="713"/>
                    <a:pt x="217" y="713"/>
                  </a:cubicBezTo>
                  <a:cubicBezTo>
                    <a:pt x="248" y="713"/>
                    <a:pt x="248" y="745"/>
                    <a:pt x="248" y="745"/>
                  </a:cubicBezTo>
                  <a:lnTo>
                    <a:pt x="248" y="745"/>
                  </a:lnTo>
                  <a:cubicBezTo>
                    <a:pt x="248" y="745"/>
                    <a:pt x="248" y="745"/>
                    <a:pt x="279" y="745"/>
                  </a:cubicBezTo>
                  <a:lnTo>
                    <a:pt x="279" y="745"/>
                  </a:lnTo>
                  <a:cubicBezTo>
                    <a:pt x="279" y="776"/>
                    <a:pt x="309" y="776"/>
                    <a:pt x="309" y="776"/>
                  </a:cubicBezTo>
                  <a:cubicBezTo>
                    <a:pt x="309" y="806"/>
                    <a:pt x="309" y="806"/>
                    <a:pt x="309" y="806"/>
                  </a:cubicBezTo>
                  <a:lnTo>
                    <a:pt x="341" y="806"/>
                  </a:lnTo>
                  <a:lnTo>
                    <a:pt x="341" y="806"/>
                  </a:lnTo>
                  <a:cubicBezTo>
                    <a:pt x="372" y="806"/>
                    <a:pt x="372" y="776"/>
                    <a:pt x="372" y="776"/>
                  </a:cubicBezTo>
                  <a:lnTo>
                    <a:pt x="372" y="776"/>
                  </a:lnTo>
                  <a:lnTo>
                    <a:pt x="403" y="806"/>
                  </a:lnTo>
                  <a:cubicBezTo>
                    <a:pt x="433" y="806"/>
                    <a:pt x="433" y="837"/>
                    <a:pt x="465" y="837"/>
                  </a:cubicBezTo>
                  <a:cubicBezTo>
                    <a:pt x="465" y="869"/>
                    <a:pt x="465" y="869"/>
                    <a:pt x="465" y="869"/>
                  </a:cubicBezTo>
                  <a:cubicBezTo>
                    <a:pt x="465" y="621"/>
                    <a:pt x="465" y="621"/>
                    <a:pt x="465" y="621"/>
                  </a:cubicBezTo>
                  <a:cubicBezTo>
                    <a:pt x="620" y="589"/>
                    <a:pt x="620" y="589"/>
                    <a:pt x="620" y="589"/>
                  </a:cubicBezTo>
                  <a:cubicBezTo>
                    <a:pt x="651" y="589"/>
                    <a:pt x="651" y="589"/>
                    <a:pt x="651" y="589"/>
                  </a:cubicBezTo>
                  <a:lnTo>
                    <a:pt x="681" y="559"/>
                  </a:lnTo>
                  <a:lnTo>
                    <a:pt x="681" y="559"/>
                  </a:lnTo>
                  <a:cubicBezTo>
                    <a:pt x="713" y="559"/>
                    <a:pt x="713" y="559"/>
                    <a:pt x="713" y="559"/>
                  </a:cubicBezTo>
                  <a:cubicBezTo>
                    <a:pt x="713" y="559"/>
                    <a:pt x="713" y="559"/>
                    <a:pt x="744" y="559"/>
                  </a:cubicBezTo>
                  <a:lnTo>
                    <a:pt x="744" y="559"/>
                  </a:lnTo>
                  <a:cubicBezTo>
                    <a:pt x="744" y="559"/>
                    <a:pt x="744" y="559"/>
                    <a:pt x="775" y="589"/>
                  </a:cubicBezTo>
                  <a:lnTo>
                    <a:pt x="775" y="589"/>
                  </a:lnTo>
                  <a:lnTo>
                    <a:pt x="775" y="621"/>
                  </a:lnTo>
                  <a:cubicBezTo>
                    <a:pt x="775" y="652"/>
                    <a:pt x="775" y="652"/>
                    <a:pt x="775" y="683"/>
                  </a:cubicBezTo>
                  <a:lnTo>
                    <a:pt x="775" y="683"/>
                  </a:lnTo>
                  <a:lnTo>
                    <a:pt x="775" y="683"/>
                  </a:lnTo>
                  <a:cubicBezTo>
                    <a:pt x="775" y="683"/>
                    <a:pt x="805" y="683"/>
                    <a:pt x="805" y="713"/>
                  </a:cubicBezTo>
                  <a:lnTo>
                    <a:pt x="805" y="713"/>
                  </a:lnTo>
                  <a:lnTo>
                    <a:pt x="837" y="713"/>
                  </a:lnTo>
                  <a:lnTo>
                    <a:pt x="837" y="713"/>
                  </a:lnTo>
                  <a:lnTo>
                    <a:pt x="837" y="713"/>
                  </a:lnTo>
                  <a:cubicBezTo>
                    <a:pt x="868" y="713"/>
                    <a:pt x="868" y="713"/>
                    <a:pt x="868" y="713"/>
                  </a:cubicBezTo>
                  <a:cubicBezTo>
                    <a:pt x="899" y="713"/>
                    <a:pt x="899" y="713"/>
                    <a:pt x="929" y="713"/>
                  </a:cubicBezTo>
                  <a:lnTo>
                    <a:pt x="929" y="713"/>
                  </a:lnTo>
                  <a:lnTo>
                    <a:pt x="929" y="713"/>
                  </a:lnTo>
                  <a:lnTo>
                    <a:pt x="961" y="713"/>
                  </a:lnTo>
                  <a:lnTo>
                    <a:pt x="961" y="713"/>
                  </a:lnTo>
                  <a:lnTo>
                    <a:pt x="961" y="713"/>
                  </a:lnTo>
                  <a:cubicBezTo>
                    <a:pt x="992" y="713"/>
                    <a:pt x="992" y="713"/>
                    <a:pt x="992" y="713"/>
                  </a:cubicBezTo>
                  <a:lnTo>
                    <a:pt x="992" y="713"/>
                  </a:lnTo>
                  <a:cubicBezTo>
                    <a:pt x="1023" y="713"/>
                    <a:pt x="1023" y="713"/>
                    <a:pt x="1023" y="713"/>
                  </a:cubicBezTo>
                  <a:cubicBezTo>
                    <a:pt x="1023" y="745"/>
                    <a:pt x="1023" y="745"/>
                    <a:pt x="1023" y="745"/>
                  </a:cubicBezTo>
                  <a:cubicBezTo>
                    <a:pt x="1053" y="745"/>
                    <a:pt x="1053" y="745"/>
                    <a:pt x="1053" y="776"/>
                  </a:cubicBezTo>
                  <a:cubicBezTo>
                    <a:pt x="1053" y="776"/>
                    <a:pt x="1053" y="776"/>
                    <a:pt x="1053" y="806"/>
                  </a:cubicBezTo>
                  <a:lnTo>
                    <a:pt x="1053" y="806"/>
                  </a:lnTo>
                  <a:cubicBezTo>
                    <a:pt x="1053" y="806"/>
                    <a:pt x="1053" y="806"/>
                    <a:pt x="1085" y="806"/>
                  </a:cubicBezTo>
                  <a:cubicBezTo>
                    <a:pt x="1085" y="837"/>
                    <a:pt x="1085" y="837"/>
                    <a:pt x="1085" y="869"/>
                  </a:cubicBezTo>
                  <a:lnTo>
                    <a:pt x="1116" y="869"/>
                  </a:lnTo>
                  <a:lnTo>
                    <a:pt x="1116" y="869"/>
                  </a:lnTo>
                  <a:lnTo>
                    <a:pt x="1116" y="869"/>
                  </a:lnTo>
                  <a:lnTo>
                    <a:pt x="1116" y="869"/>
                  </a:lnTo>
                  <a:lnTo>
                    <a:pt x="1116" y="869"/>
                  </a:lnTo>
                  <a:lnTo>
                    <a:pt x="1116" y="869"/>
                  </a:lnTo>
                  <a:cubicBezTo>
                    <a:pt x="1116" y="869"/>
                    <a:pt x="1116" y="869"/>
                    <a:pt x="1147" y="869"/>
                  </a:cubicBezTo>
                  <a:lnTo>
                    <a:pt x="1147" y="869"/>
                  </a:lnTo>
                  <a:cubicBezTo>
                    <a:pt x="1147" y="869"/>
                    <a:pt x="1177" y="869"/>
                    <a:pt x="1177" y="900"/>
                  </a:cubicBezTo>
                  <a:lnTo>
                    <a:pt x="1177" y="900"/>
                  </a:lnTo>
                  <a:lnTo>
                    <a:pt x="1177" y="900"/>
                  </a:lnTo>
                  <a:lnTo>
                    <a:pt x="1177" y="900"/>
                  </a:lnTo>
                  <a:lnTo>
                    <a:pt x="1177" y="869"/>
                  </a:lnTo>
                  <a:lnTo>
                    <a:pt x="1177" y="869"/>
                  </a:lnTo>
                  <a:lnTo>
                    <a:pt x="1177" y="869"/>
                  </a:lnTo>
                  <a:lnTo>
                    <a:pt x="1177" y="869"/>
                  </a:lnTo>
                  <a:cubicBezTo>
                    <a:pt x="1177" y="837"/>
                    <a:pt x="1177" y="837"/>
                    <a:pt x="1177" y="837"/>
                  </a:cubicBezTo>
                  <a:cubicBezTo>
                    <a:pt x="1177" y="869"/>
                    <a:pt x="1177" y="869"/>
                    <a:pt x="1177" y="869"/>
                  </a:cubicBezTo>
                  <a:cubicBezTo>
                    <a:pt x="1177" y="869"/>
                    <a:pt x="1177" y="837"/>
                    <a:pt x="1208" y="837"/>
                  </a:cubicBezTo>
                  <a:lnTo>
                    <a:pt x="1208" y="837"/>
                  </a:lnTo>
                  <a:cubicBezTo>
                    <a:pt x="1240" y="837"/>
                    <a:pt x="1240" y="837"/>
                    <a:pt x="1271" y="837"/>
                  </a:cubicBezTo>
                  <a:cubicBezTo>
                    <a:pt x="1271" y="806"/>
                    <a:pt x="1271" y="806"/>
                    <a:pt x="1271" y="806"/>
                  </a:cubicBezTo>
                  <a:lnTo>
                    <a:pt x="1271" y="806"/>
                  </a:lnTo>
                  <a:lnTo>
                    <a:pt x="1271" y="806"/>
                  </a:lnTo>
                  <a:cubicBezTo>
                    <a:pt x="1301" y="806"/>
                    <a:pt x="1301" y="806"/>
                    <a:pt x="1301" y="806"/>
                  </a:cubicBezTo>
                  <a:cubicBezTo>
                    <a:pt x="1301" y="776"/>
                    <a:pt x="1301" y="776"/>
                    <a:pt x="1333" y="745"/>
                  </a:cubicBezTo>
                  <a:lnTo>
                    <a:pt x="1364" y="745"/>
                  </a:lnTo>
                  <a:lnTo>
                    <a:pt x="1394" y="776"/>
                  </a:lnTo>
                  <a:cubicBezTo>
                    <a:pt x="1425" y="776"/>
                    <a:pt x="1425" y="776"/>
                    <a:pt x="1425" y="776"/>
                  </a:cubicBezTo>
                  <a:cubicBezTo>
                    <a:pt x="1425" y="776"/>
                    <a:pt x="1425" y="776"/>
                    <a:pt x="1425" y="745"/>
                  </a:cubicBezTo>
                  <a:lnTo>
                    <a:pt x="1457" y="745"/>
                  </a:lnTo>
                  <a:cubicBezTo>
                    <a:pt x="1488" y="745"/>
                    <a:pt x="1488" y="745"/>
                    <a:pt x="1488" y="745"/>
                  </a:cubicBezTo>
                  <a:cubicBezTo>
                    <a:pt x="1488" y="745"/>
                    <a:pt x="1488" y="745"/>
                    <a:pt x="1518" y="745"/>
                  </a:cubicBezTo>
                  <a:lnTo>
                    <a:pt x="1518" y="745"/>
                  </a:lnTo>
                  <a:cubicBezTo>
                    <a:pt x="1549" y="745"/>
                    <a:pt x="1549" y="745"/>
                    <a:pt x="1549" y="745"/>
                  </a:cubicBezTo>
                  <a:lnTo>
                    <a:pt x="1549" y="745"/>
                  </a:lnTo>
                  <a:lnTo>
                    <a:pt x="1581" y="745"/>
                  </a:lnTo>
                  <a:lnTo>
                    <a:pt x="1581" y="745"/>
                  </a:lnTo>
                  <a:lnTo>
                    <a:pt x="1612" y="745"/>
                  </a:lnTo>
                  <a:lnTo>
                    <a:pt x="1612" y="745"/>
                  </a:lnTo>
                  <a:lnTo>
                    <a:pt x="1642" y="745"/>
                  </a:lnTo>
                  <a:lnTo>
                    <a:pt x="1642" y="745"/>
                  </a:lnTo>
                  <a:cubicBezTo>
                    <a:pt x="1642" y="745"/>
                    <a:pt x="1642" y="745"/>
                    <a:pt x="1673" y="745"/>
                  </a:cubicBezTo>
                  <a:lnTo>
                    <a:pt x="1673" y="745"/>
                  </a:lnTo>
                  <a:cubicBezTo>
                    <a:pt x="1673" y="745"/>
                    <a:pt x="1673" y="745"/>
                    <a:pt x="1705" y="745"/>
                  </a:cubicBezTo>
                  <a:lnTo>
                    <a:pt x="1705" y="745"/>
                  </a:lnTo>
                  <a:lnTo>
                    <a:pt x="1705" y="745"/>
                  </a:lnTo>
                  <a:cubicBezTo>
                    <a:pt x="1736" y="745"/>
                    <a:pt x="1736" y="745"/>
                    <a:pt x="1736" y="745"/>
                  </a:cubicBezTo>
                  <a:lnTo>
                    <a:pt x="1736" y="745"/>
                  </a:lnTo>
                  <a:cubicBezTo>
                    <a:pt x="1766" y="745"/>
                    <a:pt x="1766" y="776"/>
                    <a:pt x="1766" y="776"/>
                  </a:cubicBezTo>
                  <a:cubicBezTo>
                    <a:pt x="1797" y="776"/>
                    <a:pt x="1797" y="776"/>
                    <a:pt x="1797" y="776"/>
                  </a:cubicBezTo>
                  <a:lnTo>
                    <a:pt x="1797" y="776"/>
                  </a:lnTo>
                  <a:lnTo>
                    <a:pt x="1797" y="776"/>
                  </a:lnTo>
                  <a:cubicBezTo>
                    <a:pt x="1797" y="776"/>
                    <a:pt x="1797" y="776"/>
                    <a:pt x="1829" y="745"/>
                  </a:cubicBezTo>
                  <a:lnTo>
                    <a:pt x="1829" y="745"/>
                  </a:lnTo>
                  <a:lnTo>
                    <a:pt x="1829" y="745"/>
                  </a:lnTo>
                  <a:lnTo>
                    <a:pt x="1829" y="745"/>
                  </a:lnTo>
                  <a:lnTo>
                    <a:pt x="1829" y="745"/>
                  </a:lnTo>
                  <a:cubicBezTo>
                    <a:pt x="1797" y="713"/>
                    <a:pt x="1797" y="713"/>
                    <a:pt x="1797" y="683"/>
                  </a:cubicBezTo>
                  <a:cubicBezTo>
                    <a:pt x="1797" y="683"/>
                    <a:pt x="1766" y="683"/>
                    <a:pt x="1766" y="652"/>
                  </a:cubicBezTo>
                  <a:lnTo>
                    <a:pt x="1766" y="652"/>
                  </a:lnTo>
                  <a:lnTo>
                    <a:pt x="1766" y="652"/>
                  </a:lnTo>
                  <a:lnTo>
                    <a:pt x="1766" y="652"/>
                  </a:lnTo>
                  <a:lnTo>
                    <a:pt x="1766" y="652"/>
                  </a:lnTo>
                  <a:lnTo>
                    <a:pt x="1766" y="652"/>
                  </a:lnTo>
                  <a:cubicBezTo>
                    <a:pt x="1766" y="652"/>
                    <a:pt x="1797" y="652"/>
                    <a:pt x="1797" y="621"/>
                  </a:cubicBezTo>
                  <a:lnTo>
                    <a:pt x="1797" y="621"/>
                  </a:lnTo>
                  <a:lnTo>
                    <a:pt x="1797" y="621"/>
                  </a:lnTo>
                  <a:lnTo>
                    <a:pt x="1797" y="621"/>
                  </a:lnTo>
                  <a:lnTo>
                    <a:pt x="1829" y="621"/>
                  </a:lnTo>
                  <a:lnTo>
                    <a:pt x="1860" y="621"/>
                  </a:lnTo>
                  <a:lnTo>
                    <a:pt x="1860" y="621"/>
                  </a:lnTo>
                  <a:lnTo>
                    <a:pt x="1860" y="621"/>
                  </a:lnTo>
                  <a:cubicBezTo>
                    <a:pt x="1860" y="589"/>
                    <a:pt x="1890" y="589"/>
                    <a:pt x="1890" y="589"/>
                  </a:cubicBezTo>
                  <a:lnTo>
                    <a:pt x="1890" y="589"/>
                  </a:lnTo>
                  <a:lnTo>
                    <a:pt x="1921" y="589"/>
                  </a:lnTo>
                  <a:lnTo>
                    <a:pt x="1921" y="589"/>
                  </a:lnTo>
                  <a:cubicBezTo>
                    <a:pt x="1921" y="589"/>
                    <a:pt x="1921" y="589"/>
                    <a:pt x="1921" y="559"/>
                  </a:cubicBezTo>
                  <a:lnTo>
                    <a:pt x="1921" y="559"/>
                  </a:lnTo>
                  <a:lnTo>
                    <a:pt x="1921" y="559"/>
                  </a:lnTo>
                  <a:cubicBezTo>
                    <a:pt x="1921" y="528"/>
                    <a:pt x="1921" y="528"/>
                    <a:pt x="1921" y="528"/>
                  </a:cubicBezTo>
                  <a:cubicBezTo>
                    <a:pt x="1921" y="528"/>
                    <a:pt x="1921" y="497"/>
                    <a:pt x="1953" y="497"/>
                  </a:cubicBezTo>
                  <a:lnTo>
                    <a:pt x="1953" y="497"/>
                  </a:lnTo>
                  <a:lnTo>
                    <a:pt x="1984" y="497"/>
                  </a:lnTo>
                  <a:cubicBezTo>
                    <a:pt x="1984" y="497"/>
                    <a:pt x="1984" y="497"/>
                    <a:pt x="2014" y="497"/>
                  </a:cubicBezTo>
                  <a:lnTo>
                    <a:pt x="2014" y="497"/>
                  </a:lnTo>
                  <a:lnTo>
                    <a:pt x="2014" y="497"/>
                  </a:lnTo>
                  <a:lnTo>
                    <a:pt x="2045" y="497"/>
                  </a:lnTo>
                  <a:lnTo>
                    <a:pt x="2045" y="497"/>
                  </a:lnTo>
                  <a:lnTo>
                    <a:pt x="2045" y="497"/>
                  </a:lnTo>
                  <a:cubicBezTo>
                    <a:pt x="2077" y="497"/>
                    <a:pt x="2077" y="497"/>
                    <a:pt x="2077" y="497"/>
                  </a:cubicBezTo>
                  <a:cubicBezTo>
                    <a:pt x="2077" y="497"/>
                    <a:pt x="2077" y="497"/>
                    <a:pt x="2108" y="497"/>
                  </a:cubicBezTo>
                  <a:lnTo>
                    <a:pt x="2108" y="497"/>
                  </a:lnTo>
                  <a:cubicBezTo>
                    <a:pt x="2077" y="465"/>
                    <a:pt x="2077" y="465"/>
                    <a:pt x="2077" y="465"/>
                  </a:cubicBezTo>
                  <a:lnTo>
                    <a:pt x="2077" y="465"/>
                  </a:lnTo>
                  <a:cubicBezTo>
                    <a:pt x="2077" y="435"/>
                    <a:pt x="2108" y="435"/>
                    <a:pt x="2108" y="404"/>
                  </a:cubicBezTo>
                  <a:cubicBezTo>
                    <a:pt x="2108" y="404"/>
                    <a:pt x="2108" y="404"/>
                    <a:pt x="2138" y="404"/>
                  </a:cubicBezTo>
                  <a:lnTo>
                    <a:pt x="2138" y="404"/>
                  </a:lnTo>
                  <a:cubicBezTo>
                    <a:pt x="2138" y="404"/>
                    <a:pt x="2138" y="404"/>
                    <a:pt x="2169" y="404"/>
                  </a:cubicBezTo>
                  <a:lnTo>
                    <a:pt x="2169" y="373"/>
                  </a:lnTo>
                  <a:lnTo>
                    <a:pt x="2169" y="373"/>
                  </a:lnTo>
                  <a:lnTo>
                    <a:pt x="2169" y="373"/>
                  </a:lnTo>
                  <a:lnTo>
                    <a:pt x="2169" y="373"/>
                  </a:lnTo>
                  <a:cubicBezTo>
                    <a:pt x="2169" y="373"/>
                    <a:pt x="2169" y="373"/>
                    <a:pt x="2138" y="373"/>
                  </a:cubicBezTo>
                  <a:lnTo>
                    <a:pt x="2138" y="373"/>
                  </a:lnTo>
                  <a:cubicBezTo>
                    <a:pt x="2108" y="373"/>
                    <a:pt x="2108" y="373"/>
                    <a:pt x="2077" y="373"/>
                  </a:cubicBezTo>
                  <a:lnTo>
                    <a:pt x="2077" y="373"/>
                  </a:lnTo>
                  <a:lnTo>
                    <a:pt x="2045" y="341"/>
                  </a:lnTo>
                  <a:lnTo>
                    <a:pt x="2045" y="341"/>
                  </a:lnTo>
                  <a:lnTo>
                    <a:pt x="2045" y="341"/>
                  </a:lnTo>
                  <a:lnTo>
                    <a:pt x="2045" y="341"/>
                  </a:lnTo>
                  <a:cubicBezTo>
                    <a:pt x="2014" y="341"/>
                    <a:pt x="2014" y="311"/>
                    <a:pt x="2014" y="311"/>
                  </a:cubicBezTo>
                  <a:lnTo>
                    <a:pt x="2014" y="311"/>
                  </a:lnTo>
                  <a:lnTo>
                    <a:pt x="2014" y="311"/>
                  </a:lnTo>
                  <a:cubicBezTo>
                    <a:pt x="1984" y="311"/>
                    <a:pt x="1984" y="280"/>
                    <a:pt x="1984" y="280"/>
                  </a:cubicBezTo>
                  <a:cubicBezTo>
                    <a:pt x="1984" y="311"/>
                    <a:pt x="1953" y="311"/>
                    <a:pt x="1953" y="311"/>
                  </a:cubicBezTo>
                  <a:lnTo>
                    <a:pt x="1953" y="311"/>
                  </a:lnTo>
                  <a:lnTo>
                    <a:pt x="1953" y="311"/>
                  </a:lnTo>
                  <a:lnTo>
                    <a:pt x="1953" y="311"/>
                  </a:lnTo>
                  <a:lnTo>
                    <a:pt x="1953" y="311"/>
                  </a:lnTo>
                  <a:cubicBezTo>
                    <a:pt x="1921" y="311"/>
                    <a:pt x="1921" y="311"/>
                    <a:pt x="1921" y="311"/>
                  </a:cubicBezTo>
                  <a:cubicBezTo>
                    <a:pt x="1921" y="311"/>
                    <a:pt x="1921" y="311"/>
                    <a:pt x="1890" y="311"/>
                  </a:cubicBezTo>
                  <a:lnTo>
                    <a:pt x="1890" y="311"/>
                  </a:lnTo>
                  <a:lnTo>
                    <a:pt x="1890" y="311"/>
                  </a:lnTo>
                  <a:lnTo>
                    <a:pt x="1890" y="311"/>
                  </a:lnTo>
                  <a:lnTo>
                    <a:pt x="1890" y="311"/>
                  </a:lnTo>
                  <a:cubicBezTo>
                    <a:pt x="1860" y="311"/>
                    <a:pt x="1860" y="280"/>
                    <a:pt x="1860" y="280"/>
                  </a:cubicBezTo>
                  <a:lnTo>
                    <a:pt x="1860" y="280"/>
                  </a:lnTo>
                  <a:cubicBezTo>
                    <a:pt x="1829" y="280"/>
                    <a:pt x="1829" y="311"/>
                    <a:pt x="1829" y="311"/>
                  </a:cubicBezTo>
                  <a:lnTo>
                    <a:pt x="1829" y="311"/>
                  </a:lnTo>
                  <a:lnTo>
                    <a:pt x="1829" y="311"/>
                  </a:lnTo>
                  <a:lnTo>
                    <a:pt x="1797" y="311"/>
                  </a:lnTo>
                  <a:lnTo>
                    <a:pt x="1797" y="311"/>
                  </a:lnTo>
                  <a:cubicBezTo>
                    <a:pt x="1797" y="311"/>
                    <a:pt x="1766" y="311"/>
                    <a:pt x="1766" y="280"/>
                  </a:cubicBezTo>
                  <a:lnTo>
                    <a:pt x="1766" y="280"/>
                  </a:lnTo>
                  <a:cubicBezTo>
                    <a:pt x="1766" y="249"/>
                    <a:pt x="1736" y="249"/>
                    <a:pt x="1736" y="217"/>
                  </a:cubicBezTo>
                  <a:lnTo>
                    <a:pt x="1736" y="217"/>
                  </a:lnTo>
                  <a:cubicBezTo>
                    <a:pt x="1736" y="217"/>
                    <a:pt x="1736" y="217"/>
                    <a:pt x="1705" y="187"/>
                  </a:cubicBezTo>
                  <a:lnTo>
                    <a:pt x="1673" y="156"/>
                  </a:lnTo>
                  <a:lnTo>
                    <a:pt x="1642" y="125"/>
                  </a:lnTo>
                  <a:lnTo>
                    <a:pt x="1642" y="125"/>
                  </a:lnTo>
                  <a:lnTo>
                    <a:pt x="1642" y="125"/>
                  </a:lnTo>
                  <a:lnTo>
                    <a:pt x="1612" y="125"/>
                  </a:lnTo>
                  <a:cubicBezTo>
                    <a:pt x="1612" y="93"/>
                    <a:pt x="1612" y="93"/>
                    <a:pt x="1612" y="93"/>
                  </a:cubicBezTo>
                  <a:lnTo>
                    <a:pt x="1612" y="93"/>
                  </a:lnTo>
                  <a:cubicBezTo>
                    <a:pt x="1581" y="93"/>
                    <a:pt x="1581" y="93"/>
                    <a:pt x="1581" y="93"/>
                  </a:cubicBezTo>
                  <a:lnTo>
                    <a:pt x="1581" y="93"/>
                  </a:lnTo>
                  <a:lnTo>
                    <a:pt x="1549" y="93"/>
                  </a:lnTo>
                  <a:lnTo>
                    <a:pt x="1549" y="93"/>
                  </a:lnTo>
                  <a:cubicBezTo>
                    <a:pt x="1549" y="93"/>
                    <a:pt x="1549" y="125"/>
                    <a:pt x="1518" y="125"/>
                  </a:cubicBezTo>
                  <a:lnTo>
                    <a:pt x="1518" y="125"/>
                  </a:lnTo>
                  <a:cubicBezTo>
                    <a:pt x="1518" y="125"/>
                    <a:pt x="1518" y="156"/>
                    <a:pt x="1488" y="156"/>
                  </a:cubicBezTo>
                  <a:lnTo>
                    <a:pt x="1488" y="156"/>
                  </a:lnTo>
                  <a:lnTo>
                    <a:pt x="1488" y="156"/>
                  </a:lnTo>
                  <a:cubicBezTo>
                    <a:pt x="1488" y="156"/>
                    <a:pt x="1488" y="125"/>
                    <a:pt x="1457" y="125"/>
                  </a:cubicBezTo>
                  <a:lnTo>
                    <a:pt x="1457" y="125"/>
                  </a:lnTo>
                  <a:lnTo>
                    <a:pt x="1457" y="125"/>
                  </a:lnTo>
                  <a:cubicBezTo>
                    <a:pt x="1425" y="125"/>
                    <a:pt x="1425" y="125"/>
                    <a:pt x="1425" y="125"/>
                  </a:cubicBezTo>
                  <a:lnTo>
                    <a:pt x="1425" y="125"/>
                  </a:lnTo>
                  <a:cubicBezTo>
                    <a:pt x="1425" y="125"/>
                    <a:pt x="1425" y="93"/>
                    <a:pt x="1394" y="93"/>
                  </a:cubicBezTo>
                  <a:lnTo>
                    <a:pt x="1394" y="93"/>
                  </a:lnTo>
                  <a:lnTo>
                    <a:pt x="1394" y="93"/>
                  </a:lnTo>
                  <a:lnTo>
                    <a:pt x="1394" y="93"/>
                  </a:lnTo>
                  <a:lnTo>
                    <a:pt x="1394" y="93"/>
                  </a:lnTo>
                  <a:lnTo>
                    <a:pt x="1364" y="93"/>
                  </a:lnTo>
                  <a:lnTo>
                    <a:pt x="1364" y="93"/>
                  </a:lnTo>
                  <a:lnTo>
                    <a:pt x="1364" y="93"/>
                  </a:lnTo>
                  <a:lnTo>
                    <a:pt x="1364" y="93"/>
                  </a:lnTo>
                  <a:lnTo>
                    <a:pt x="1364" y="93"/>
                  </a:lnTo>
                  <a:lnTo>
                    <a:pt x="1364" y="93"/>
                  </a:lnTo>
                  <a:lnTo>
                    <a:pt x="1333" y="93"/>
                  </a:lnTo>
                  <a:lnTo>
                    <a:pt x="1333" y="93"/>
                  </a:lnTo>
                  <a:cubicBezTo>
                    <a:pt x="1301" y="93"/>
                    <a:pt x="1301" y="93"/>
                    <a:pt x="1301" y="63"/>
                  </a:cubicBezTo>
                  <a:lnTo>
                    <a:pt x="1301" y="63"/>
                  </a:lnTo>
                  <a:lnTo>
                    <a:pt x="1301" y="63"/>
                  </a:lnTo>
                  <a:lnTo>
                    <a:pt x="1271" y="32"/>
                  </a:lnTo>
                  <a:lnTo>
                    <a:pt x="1271" y="32"/>
                  </a:lnTo>
                  <a:lnTo>
                    <a:pt x="1271" y="32"/>
                  </a:lnTo>
                  <a:cubicBezTo>
                    <a:pt x="1271" y="32"/>
                    <a:pt x="1271" y="32"/>
                    <a:pt x="1271" y="0"/>
                  </a:cubicBezTo>
                  <a:cubicBezTo>
                    <a:pt x="1271" y="32"/>
                    <a:pt x="1271" y="32"/>
                    <a:pt x="1271" y="32"/>
                  </a:cubicBezTo>
                  <a:lnTo>
                    <a:pt x="1271" y="32"/>
                  </a:lnTo>
                  <a:cubicBezTo>
                    <a:pt x="1240" y="32"/>
                    <a:pt x="1240" y="0"/>
                    <a:pt x="1240" y="0"/>
                  </a:cubicBezTo>
                  <a:lnTo>
                    <a:pt x="1208" y="0"/>
                  </a:lnTo>
                  <a:lnTo>
                    <a:pt x="1208" y="0"/>
                  </a:lnTo>
                  <a:cubicBezTo>
                    <a:pt x="1177" y="0"/>
                    <a:pt x="1177" y="32"/>
                    <a:pt x="1177" y="32"/>
                  </a:cubicBezTo>
                  <a:lnTo>
                    <a:pt x="1177" y="32"/>
                  </a:lnTo>
                  <a:cubicBezTo>
                    <a:pt x="1147" y="63"/>
                    <a:pt x="1147" y="63"/>
                    <a:pt x="1147" y="63"/>
                  </a:cubicBezTo>
                  <a:cubicBezTo>
                    <a:pt x="1116" y="63"/>
                    <a:pt x="1116" y="32"/>
                    <a:pt x="1116" y="32"/>
                  </a:cubicBezTo>
                  <a:lnTo>
                    <a:pt x="1116" y="32"/>
                  </a:lnTo>
                  <a:cubicBezTo>
                    <a:pt x="1085" y="32"/>
                    <a:pt x="1085" y="63"/>
                    <a:pt x="1085" y="63"/>
                  </a:cubicBezTo>
                  <a:lnTo>
                    <a:pt x="1053" y="63"/>
                  </a:lnTo>
                  <a:lnTo>
                    <a:pt x="1053" y="63"/>
                  </a:lnTo>
                  <a:cubicBezTo>
                    <a:pt x="1023" y="63"/>
                    <a:pt x="1023" y="63"/>
                    <a:pt x="1023" y="63"/>
                  </a:cubicBezTo>
                  <a:lnTo>
                    <a:pt x="1023" y="63"/>
                  </a:lnTo>
                  <a:lnTo>
                    <a:pt x="1023" y="63"/>
                  </a:lnTo>
                  <a:lnTo>
                    <a:pt x="1023" y="63"/>
                  </a:lnTo>
                  <a:lnTo>
                    <a:pt x="1023" y="63"/>
                  </a:lnTo>
                  <a:cubicBezTo>
                    <a:pt x="992" y="63"/>
                    <a:pt x="992" y="93"/>
                    <a:pt x="992" y="93"/>
                  </a:cubicBezTo>
                  <a:lnTo>
                    <a:pt x="992" y="93"/>
                  </a:lnTo>
                  <a:cubicBezTo>
                    <a:pt x="961" y="93"/>
                    <a:pt x="961" y="93"/>
                    <a:pt x="961" y="93"/>
                  </a:cubicBezTo>
                  <a:lnTo>
                    <a:pt x="961" y="93"/>
                  </a:lnTo>
                  <a:cubicBezTo>
                    <a:pt x="929" y="93"/>
                    <a:pt x="929" y="93"/>
                    <a:pt x="899" y="93"/>
                  </a:cubicBezTo>
                  <a:cubicBezTo>
                    <a:pt x="868" y="93"/>
                    <a:pt x="868" y="93"/>
                    <a:pt x="868" y="93"/>
                  </a:cubicBezTo>
                  <a:cubicBezTo>
                    <a:pt x="837" y="93"/>
                    <a:pt x="837" y="93"/>
                    <a:pt x="837" y="93"/>
                  </a:cubicBezTo>
                  <a:lnTo>
                    <a:pt x="837" y="93"/>
                  </a:lnTo>
                  <a:cubicBezTo>
                    <a:pt x="805" y="93"/>
                    <a:pt x="805" y="93"/>
                    <a:pt x="805" y="93"/>
                  </a:cubicBezTo>
                  <a:lnTo>
                    <a:pt x="805" y="93"/>
                  </a:lnTo>
                  <a:lnTo>
                    <a:pt x="805" y="125"/>
                  </a:lnTo>
                  <a:lnTo>
                    <a:pt x="805" y="125"/>
                  </a:lnTo>
                  <a:lnTo>
                    <a:pt x="805" y="125"/>
                  </a:lnTo>
                  <a:lnTo>
                    <a:pt x="805" y="125"/>
                  </a:lnTo>
                  <a:lnTo>
                    <a:pt x="805" y="125"/>
                  </a:lnTo>
                  <a:lnTo>
                    <a:pt x="805" y="125"/>
                  </a:lnTo>
                  <a:cubicBezTo>
                    <a:pt x="805" y="156"/>
                    <a:pt x="805" y="156"/>
                    <a:pt x="805" y="156"/>
                  </a:cubicBezTo>
                  <a:lnTo>
                    <a:pt x="805" y="156"/>
                  </a:lnTo>
                  <a:lnTo>
                    <a:pt x="805" y="156"/>
                  </a:lnTo>
                  <a:cubicBezTo>
                    <a:pt x="805" y="156"/>
                    <a:pt x="805" y="156"/>
                    <a:pt x="775" y="156"/>
                  </a:cubicBezTo>
                  <a:lnTo>
                    <a:pt x="775" y="187"/>
                  </a:lnTo>
                  <a:lnTo>
                    <a:pt x="775" y="187"/>
                  </a:lnTo>
                  <a:lnTo>
                    <a:pt x="775" y="187"/>
                  </a:lnTo>
                  <a:lnTo>
                    <a:pt x="775" y="187"/>
                  </a:lnTo>
                  <a:lnTo>
                    <a:pt x="775" y="217"/>
                  </a:lnTo>
                  <a:lnTo>
                    <a:pt x="805" y="217"/>
                  </a:lnTo>
                  <a:cubicBezTo>
                    <a:pt x="805" y="249"/>
                    <a:pt x="805" y="249"/>
                    <a:pt x="805" y="249"/>
                  </a:cubicBezTo>
                  <a:lnTo>
                    <a:pt x="805" y="249"/>
                  </a:lnTo>
                  <a:cubicBezTo>
                    <a:pt x="805" y="280"/>
                    <a:pt x="805" y="311"/>
                    <a:pt x="775" y="311"/>
                  </a:cubicBezTo>
                  <a:lnTo>
                    <a:pt x="775" y="311"/>
                  </a:lnTo>
                  <a:lnTo>
                    <a:pt x="775" y="311"/>
                  </a:lnTo>
                  <a:lnTo>
                    <a:pt x="775" y="311"/>
                  </a:lnTo>
                  <a:lnTo>
                    <a:pt x="775" y="311"/>
                  </a:lnTo>
                  <a:lnTo>
                    <a:pt x="744" y="311"/>
                  </a:lnTo>
                  <a:cubicBezTo>
                    <a:pt x="744" y="311"/>
                    <a:pt x="744" y="311"/>
                    <a:pt x="713" y="311"/>
                  </a:cubicBezTo>
                  <a:lnTo>
                    <a:pt x="713" y="311"/>
                  </a:lnTo>
                  <a:lnTo>
                    <a:pt x="713" y="311"/>
                  </a:lnTo>
                  <a:lnTo>
                    <a:pt x="713" y="311"/>
                  </a:lnTo>
                  <a:lnTo>
                    <a:pt x="681" y="311"/>
                  </a:lnTo>
                  <a:lnTo>
                    <a:pt x="681" y="311"/>
                  </a:lnTo>
                  <a:lnTo>
                    <a:pt x="651" y="311"/>
                  </a:lnTo>
                  <a:lnTo>
                    <a:pt x="651" y="311"/>
                  </a:lnTo>
                  <a:cubicBezTo>
                    <a:pt x="620" y="311"/>
                    <a:pt x="620" y="311"/>
                    <a:pt x="620" y="280"/>
                  </a:cubicBezTo>
                  <a:lnTo>
                    <a:pt x="620" y="280"/>
                  </a:lnTo>
                  <a:lnTo>
                    <a:pt x="620" y="280"/>
                  </a:lnTo>
                  <a:cubicBezTo>
                    <a:pt x="589" y="280"/>
                    <a:pt x="589" y="280"/>
                    <a:pt x="589" y="280"/>
                  </a:cubicBezTo>
                  <a:cubicBezTo>
                    <a:pt x="589" y="280"/>
                    <a:pt x="589" y="311"/>
                    <a:pt x="557" y="311"/>
                  </a:cubicBezTo>
                  <a:lnTo>
                    <a:pt x="557" y="311"/>
                  </a:lnTo>
                  <a:lnTo>
                    <a:pt x="557" y="311"/>
                  </a:lnTo>
                  <a:lnTo>
                    <a:pt x="557" y="311"/>
                  </a:lnTo>
                  <a:cubicBezTo>
                    <a:pt x="527" y="311"/>
                    <a:pt x="527" y="280"/>
                    <a:pt x="527" y="280"/>
                  </a:cubicBezTo>
                  <a:lnTo>
                    <a:pt x="527" y="280"/>
                  </a:lnTo>
                  <a:cubicBezTo>
                    <a:pt x="527" y="280"/>
                    <a:pt x="496" y="280"/>
                    <a:pt x="496" y="311"/>
                  </a:cubicBezTo>
                  <a:lnTo>
                    <a:pt x="496" y="311"/>
                  </a:lnTo>
                  <a:lnTo>
                    <a:pt x="465" y="311"/>
                  </a:lnTo>
                  <a:lnTo>
                    <a:pt x="465" y="311"/>
                  </a:lnTo>
                  <a:lnTo>
                    <a:pt x="465" y="311"/>
                  </a:lnTo>
                  <a:lnTo>
                    <a:pt x="465" y="311"/>
                  </a:lnTo>
                  <a:cubicBezTo>
                    <a:pt x="433" y="311"/>
                    <a:pt x="433" y="311"/>
                    <a:pt x="433" y="280"/>
                  </a:cubicBezTo>
                  <a:lnTo>
                    <a:pt x="433" y="280"/>
                  </a:lnTo>
                  <a:lnTo>
                    <a:pt x="433" y="280"/>
                  </a:lnTo>
                  <a:cubicBezTo>
                    <a:pt x="433" y="311"/>
                    <a:pt x="403" y="311"/>
                    <a:pt x="403" y="311"/>
                  </a:cubicBezTo>
                  <a:lnTo>
                    <a:pt x="403" y="311"/>
                  </a:lnTo>
                  <a:lnTo>
                    <a:pt x="403" y="311"/>
                  </a:lnTo>
                  <a:lnTo>
                    <a:pt x="403" y="311"/>
                  </a:lnTo>
                  <a:cubicBezTo>
                    <a:pt x="372" y="311"/>
                    <a:pt x="372" y="311"/>
                    <a:pt x="372" y="280"/>
                  </a:cubicBezTo>
                  <a:lnTo>
                    <a:pt x="372" y="280"/>
                  </a:lnTo>
                  <a:lnTo>
                    <a:pt x="372" y="280"/>
                  </a:lnTo>
                  <a:lnTo>
                    <a:pt x="341" y="280"/>
                  </a:lnTo>
                  <a:lnTo>
                    <a:pt x="341" y="280"/>
                  </a:lnTo>
                  <a:cubicBezTo>
                    <a:pt x="341" y="249"/>
                    <a:pt x="341" y="249"/>
                    <a:pt x="341" y="249"/>
                  </a:cubicBezTo>
                  <a:lnTo>
                    <a:pt x="309" y="249"/>
                  </a:lnTo>
                  <a:cubicBezTo>
                    <a:pt x="309" y="249"/>
                    <a:pt x="309" y="249"/>
                    <a:pt x="309" y="280"/>
                  </a:cubicBezTo>
                  <a:lnTo>
                    <a:pt x="309" y="280"/>
                  </a:lnTo>
                  <a:lnTo>
                    <a:pt x="309" y="280"/>
                  </a:lnTo>
                  <a:lnTo>
                    <a:pt x="309" y="280"/>
                  </a:lnTo>
                  <a:cubicBezTo>
                    <a:pt x="279" y="280"/>
                    <a:pt x="279" y="249"/>
                    <a:pt x="279" y="249"/>
                  </a:cubicBezTo>
                  <a:lnTo>
                    <a:pt x="279" y="249"/>
                  </a:lnTo>
                  <a:lnTo>
                    <a:pt x="279" y="249"/>
                  </a:lnTo>
                  <a:lnTo>
                    <a:pt x="279" y="249"/>
                  </a:lnTo>
                  <a:cubicBezTo>
                    <a:pt x="248" y="249"/>
                    <a:pt x="248" y="249"/>
                    <a:pt x="248" y="249"/>
                  </a:cubicBezTo>
                  <a:lnTo>
                    <a:pt x="248" y="249"/>
                  </a:lnTo>
                  <a:lnTo>
                    <a:pt x="248" y="249"/>
                  </a:lnTo>
                  <a:lnTo>
                    <a:pt x="217" y="249"/>
                  </a:lnTo>
                  <a:lnTo>
                    <a:pt x="217" y="249"/>
                  </a:lnTo>
                  <a:lnTo>
                    <a:pt x="217" y="249"/>
                  </a:lnTo>
                  <a:lnTo>
                    <a:pt x="217" y="249"/>
                  </a:lnTo>
                  <a:lnTo>
                    <a:pt x="217" y="249"/>
                  </a:lnTo>
                  <a:lnTo>
                    <a:pt x="185" y="249"/>
                  </a:lnTo>
                  <a:lnTo>
                    <a:pt x="185" y="249"/>
                  </a:lnTo>
                  <a:lnTo>
                    <a:pt x="185" y="249"/>
                  </a:lnTo>
                  <a:lnTo>
                    <a:pt x="185" y="249"/>
                  </a:lnTo>
                  <a:lnTo>
                    <a:pt x="185" y="249"/>
                  </a:lnTo>
                  <a:lnTo>
                    <a:pt x="185" y="249"/>
                  </a:lnTo>
                  <a:lnTo>
                    <a:pt x="185" y="249"/>
                  </a:lnTo>
                  <a:cubicBezTo>
                    <a:pt x="185" y="249"/>
                    <a:pt x="185" y="280"/>
                    <a:pt x="155" y="280"/>
                  </a:cubicBezTo>
                  <a:lnTo>
                    <a:pt x="155" y="280"/>
                  </a:lnTo>
                  <a:lnTo>
                    <a:pt x="155" y="280"/>
                  </a:lnTo>
                  <a:cubicBezTo>
                    <a:pt x="124" y="280"/>
                    <a:pt x="124" y="280"/>
                    <a:pt x="124" y="280"/>
                  </a:cubicBezTo>
                  <a:lnTo>
                    <a:pt x="124" y="280"/>
                  </a:lnTo>
                  <a:lnTo>
                    <a:pt x="124" y="280"/>
                  </a:lnTo>
                  <a:cubicBezTo>
                    <a:pt x="93" y="311"/>
                    <a:pt x="93" y="311"/>
                    <a:pt x="93" y="311"/>
                  </a:cubicBezTo>
                  <a:lnTo>
                    <a:pt x="93" y="311"/>
                  </a:lnTo>
                  <a:cubicBezTo>
                    <a:pt x="93" y="311"/>
                    <a:pt x="93" y="311"/>
                    <a:pt x="93" y="341"/>
                  </a:cubicBezTo>
                  <a:lnTo>
                    <a:pt x="93" y="341"/>
                  </a:lnTo>
                  <a:lnTo>
                    <a:pt x="93" y="341"/>
                  </a:lnTo>
                  <a:cubicBezTo>
                    <a:pt x="93" y="341"/>
                    <a:pt x="93" y="341"/>
                    <a:pt x="93" y="373"/>
                  </a:cubicBezTo>
                  <a:cubicBezTo>
                    <a:pt x="61" y="373"/>
                    <a:pt x="61" y="373"/>
                    <a:pt x="61" y="373"/>
                  </a:cubicBezTo>
                  <a:lnTo>
                    <a:pt x="61" y="373"/>
                  </a:lnTo>
                  <a:lnTo>
                    <a:pt x="61" y="373"/>
                  </a:lnTo>
                  <a:lnTo>
                    <a:pt x="61" y="373"/>
                  </a:lnTo>
                  <a:lnTo>
                    <a:pt x="61" y="373"/>
                  </a:lnTo>
                  <a:cubicBezTo>
                    <a:pt x="31" y="373"/>
                    <a:pt x="31" y="373"/>
                    <a:pt x="31" y="341"/>
                  </a:cubicBezTo>
                  <a:lnTo>
                    <a:pt x="31" y="341"/>
                  </a:lnTo>
                  <a:lnTo>
                    <a:pt x="31" y="341"/>
                  </a:lnTo>
                  <a:cubicBezTo>
                    <a:pt x="31" y="341"/>
                    <a:pt x="31" y="341"/>
                    <a:pt x="0" y="341"/>
                  </a:cubicBezTo>
                  <a:cubicBezTo>
                    <a:pt x="0" y="341"/>
                    <a:pt x="0" y="341"/>
                    <a:pt x="0" y="311"/>
                  </a:cubicBezTo>
                  <a:lnTo>
                    <a:pt x="0" y="311"/>
                  </a:lnTo>
                  <a:lnTo>
                    <a:pt x="0" y="311"/>
                  </a:lnTo>
                  <a:cubicBezTo>
                    <a:pt x="0" y="341"/>
                    <a:pt x="0" y="341"/>
                    <a:pt x="0" y="373"/>
                  </a:cubicBezTo>
                  <a:lnTo>
                    <a:pt x="0" y="373"/>
                  </a:lnTo>
                  <a:lnTo>
                    <a:pt x="0" y="373"/>
                  </a:lnTo>
                  <a:lnTo>
                    <a:pt x="0" y="373"/>
                  </a:lnTo>
                  <a:lnTo>
                    <a:pt x="0" y="373"/>
                  </a:lnTo>
                  <a:cubicBezTo>
                    <a:pt x="0" y="373"/>
                    <a:pt x="0" y="373"/>
                    <a:pt x="0" y="40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6" name="Freeform 103"/>
            <p:cNvSpPr>
              <a:spLocks noChangeArrowheads="1"/>
            </p:cNvSpPr>
            <p:nvPr/>
          </p:nvSpPr>
          <p:spPr bwMode="auto">
            <a:xfrm>
              <a:off x="6469063" y="1624013"/>
              <a:ext cx="77787" cy="44450"/>
            </a:xfrm>
            <a:custGeom>
              <a:avLst/>
              <a:gdLst>
                <a:gd name="T0" fmla="*/ 62 w 218"/>
                <a:gd name="T1" fmla="*/ 0 h 124"/>
                <a:gd name="T2" fmla="*/ 62 w 218"/>
                <a:gd name="T3" fmla="*/ 0 h 124"/>
                <a:gd name="T4" fmla="*/ 62 w 218"/>
                <a:gd name="T5" fmla="*/ 0 h 124"/>
                <a:gd name="T6" fmla="*/ 62 w 218"/>
                <a:gd name="T7" fmla="*/ 0 h 124"/>
                <a:gd name="T8" fmla="*/ 62 w 218"/>
                <a:gd name="T9" fmla="*/ 30 h 124"/>
                <a:gd name="T10" fmla="*/ 62 w 218"/>
                <a:gd name="T11" fmla="*/ 62 h 124"/>
                <a:gd name="T12" fmla="*/ 62 w 218"/>
                <a:gd name="T13" fmla="*/ 62 h 124"/>
                <a:gd name="T14" fmla="*/ 31 w 218"/>
                <a:gd name="T15" fmla="*/ 93 h 124"/>
                <a:gd name="T16" fmla="*/ 31 w 218"/>
                <a:gd name="T17" fmla="*/ 93 h 124"/>
                <a:gd name="T18" fmla="*/ 0 w 218"/>
                <a:gd name="T19" fmla="*/ 93 h 124"/>
                <a:gd name="T20" fmla="*/ 0 w 218"/>
                <a:gd name="T21" fmla="*/ 93 h 124"/>
                <a:gd name="T22" fmla="*/ 0 w 218"/>
                <a:gd name="T23" fmla="*/ 93 h 124"/>
                <a:gd name="T24" fmla="*/ 31 w 218"/>
                <a:gd name="T25" fmla="*/ 93 h 124"/>
                <a:gd name="T26" fmla="*/ 31 w 218"/>
                <a:gd name="T27" fmla="*/ 93 h 124"/>
                <a:gd name="T28" fmla="*/ 62 w 218"/>
                <a:gd name="T29" fmla="*/ 93 h 124"/>
                <a:gd name="T30" fmla="*/ 62 w 218"/>
                <a:gd name="T31" fmla="*/ 93 h 124"/>
                <a:gd name="T32" fmla="*/ 93 w 218"/>
                <a:gd name="T33" fmla="*/ 123 h 124"/>
                <a:gd name="T34" fmla="*/ 124 w 218"/>
                <a:gd name="T35" fmla="*/ 123 h 124"/>
                <a:gd name="T36" fmla="*/ 124 w 218"/>
                <a:gd name="T37" fmla="*/ 123 h 124"/>
                <a:gd name="T38" fmla="*/ 155 w 218"/>
                <a:gd name="T39" fmla="*/ 93 h 124"/>
                <a:gd name="T40" fmla="*/ 186 w 218"/>
                <a:gd name="T41" fmla="*/ 62 h 124"/>
                <a:gd name="T42" fmla="*/ 186 w 218"/>
                <a:gd name="T43" fmla="*/ 62 h 124"/>
                <a:gd name="T44" fmla="*/ 186 w 218"/>
                <a:gd name="T45" fmla="*/ 62 h 124"/>
                <a:gd name="T46" fmla="*/ 186 w 218"/>
                <a:gd name="T47" fmla="*/ 62 h 124"/>
                <a:gd name="T48" fmla="*/ 217 w 218"/>
                <a:gd name="T49" fmla="*/ 62 h 124"/>
                <a:gd name="T50" fmla="*/ 217 w 218"/>
                <a:gd name="T51" fmla="*/ 62 h 124"/>
                <a:gd name="T52" fmla="*/ 217 w 218"/>
                <a:gd name="T53" fmla="*/ 62 h 124"/>
                <a:gd name="T54" fmla="*/ 217 w 218"/>
                <a:gd name="T55" fmla="*/ 62 h 124"/>
                <a:gd name="T56" fmla="*/ 186 w 218"/>
                <a:gd name="T57" fmla="*/ 30 h 124"/>
                <a:gd name="T58" fmla="*/ 155 w 218"/>
                <a:gd name="T59" fmla="*/ 30 h 124"/>
                <a:gd name="T60" fmla="*/ 93 w 218"/>
                <a:gd name="T61" fmla="*/ 0 h 124"/>
                <a:gd name="T62" fmla="*/ 93 w 218"/>
                <a:gd name="T63" fmla="*/ 0 h 124"/>
                <a:gd name="T64" fmla="*/ 62 w 218"/>
                <a:gd name="T6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24">
                  <a:moveTo>
                    <a:pt x="62" y="0"/>
                  </a:moveTo>
                  <a:lnTo>
                    <a:pt x="62" y="0"/>
                  </a:lnTo>
                  <a:lnTo>
                    <a:pt x="62" y="0"/>
                  </a:lnTo>
                  <a:lnTo>
                    <a:pt x="62" y="0"/>
                  </a:lnTo>
                  <a:lnTo>
                    <a:pt x="62" y="30"/>
                  </a:lnTo>
                  <a:cubicBezTo>
                    <a:pt x="62" y="30"/>
                    <a:pt x="62" y="30"/>
                    <a:pt x="62" y="62"/>
                  </a:cubicBezTo>
                  <a:lnTo>
                    <a:pt x="62" y="62"/>
                  </a:lnTo>
                  <a:lnTo>
                    <a:pt x="31" y="93"/>
                  </a:lnTo>
                  <a:lnTo>
                    <a:pt x="31" y="93"/>
                  </a:lnTo>
                  <a:cubicBezTo>
                    <a:pt x="0" y="93"/>
                    <a:pt x="0" y="93"/>
                    <a:pt x="0" y="93"/>
                  </a:cubicBezTo>
                  <a:lnTo>
                    <a:pt x="0" y="93"/>
                  </a:lnTo>
                  <a:lnTo>
                    <a:pt x="0" y="93"/>
                  </a:lnTo>
                  <a:cubicBezTo>
                    <a:pt x="31" y="93"/>
                    <a:pt x="31" y="93"/>
                    <a:pt x="31" y="93"/>
                  </a:cubicBezTo>
                  <a:lnTo>
                    <a:pt x="31" y="93"/>
                  </a:lnTo>
                  <a:cubicBezTo>
                    <a:pt x="62" y="93"/>
                    <a:pt x="62" y="93"/>
                    <a:pt x="62" y="93"/>
                  </a:cubicBezTo>
                  <a:lnTo>
                    <a:pt x="62" y="93"/>
                  </a:lnTo>
                  <a:lnTo>
                    <a:pt x="93" y="123"/>
                  </a:lnTo>
                  <a:cubicBezTo>
                    <a:pt x="124" y="123"/>
                    <a:pt x="124" y="123"/>
                    <a:pt x="124" y="123"/>
                  </a:cubicBezTo>
                  <a:lnTo>
                    <a:pt x="124" y="123"/>
                  </a:lnTo>
                  <a:cubicBezTo>
                    <a:pt x="124" y="93"/>
                    <a:pt x="124" y="93"/>
                    <a:pt x="155" y="93"/>
                  </a:cubicBezTo>
                  <a:cubicBezTo>
                    <a:pt x="155" y="62"/>
                    <a:pt x="155" y="62"/>
                    <a:pt x="186" y="62"/>
                  </a:cubicBezTo>
                  <a:lnTo>
                    <a:pt x="186" y="62"/>
                  </a:lnTo>
                  <a:lnTo>
                    <a:pt x="186" y="62"/>
                  </a:lnTo>
                  <a:lnTo>
                    <a:pt x="186" y="62"/>
                  </a:lnTo>
                  <a:cubicBezTo>
                    <a:pt x="217" y="62"/>
                    <a:pt x="217" y="62"/>
                    <a:pt x="217" y="62"/>
                  </a:cubicBezTo>
                  <a:lnTo>
                    <a:pt x="217" y="62"/>
                  </a:lnTo>
                  <a:lnTo>
                    <a:pt x="217" y="62"/>
                  </a:lnTo>
                  <a:lnTo>
                    <a:pt x="217" y="62"/>
                  </a:lnTo>
                  <a:cubicBezTo>
                    <a:pt x="186" y="62"/>
                    <a:pt x="186" y="62"/>
                    <a:pt x="186" y="30"/>
                  </a:cubicBezTo>
                  <a:lnTo>
                    <a:pt x="155" y="30"/>
                  </a:lnTo>
                  <a:cubicBezTo>
                    <a:pt x="124" y="30"/>
                    <a:pt x="124" y="30"/>
                    <a:pt x="93" y="0"/>
                  </a:cubicBezTo>
                  <a:lnTo>
                    <a:pt x="93" y="0"/>
                  </a:lnTo>
                  <a:cubicBezTo>
                    <a:pt x="93" y="0"/>
                    <a:pt x="93" y="0"/>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7" name="Freeform 104"/>
            <p:cNvSpPr>
              <a:spLocks noChangeArrowheads="1"/>
            </p:cNvSpPr>
            <p:nvPr/>
          </p:nvSpPr>
          <p:spPr bwMode="auto">
            <a:xfrm>
              <a:off x="6491288" y="1423988"/>
              <a:ext cx="33337" cy="100012"/>
            </a:xfrm>
            <a:custGeom>
              <a:avLst/>
              <a:gdLst>
                <a:gd name="T0" fmla="*/ 0 w 94"/>
                <a:gd name="T1" fmla="*/ 62 h 280"/>
                <a:gd name="T2" fmla="*/ 0 w 94"/>
                <a:gd name="T3" fmla="*/ 62 h 280"/>
                <a:gd name="T4" fmla="*/ 0 w 94"/>
                <a:gd name="T5" fmla="*/ 92 h 280"/>
                <a:gd name="T6" fmla="*/ 31 w 94"/>
                <a:gd name="T7" fmla="*/ 92 h 280"/>
                <a:gd name="T8" fmla="*/ 31 w 94"/>
                <a:gd name="T9" fmla="*/ 92 h 280"/>
                <a:gd name="T10" fmla="*/ 31 w 94"/>
                <a:gd name="T11" fmla="*/ 124 h 280"/>
                <a:gd name="T12" fmla="*/ 31 w 94"/>
                <a:gd name="T13" fmla="*/ 155 h 280"/>
                <a:gd name="T14" fmla="*/ 31 w 94"/>
                <a:gd name="T15" fmla="*/ 155 h 280"/>
                <a:gd name="T16" fmla="*/ 31 w 94"/>
                <a:gd name="T17" fmla="*/ 155 h 280"/>
                <a:gd name="T18" fmla="*/ 31 w 94"/>
                <a:gd name="T19" fmla="*/ 216 h 280"/>
                <a:gd name="T20" fmla="*/ 31 w 94"/>
                <a:gd name="T21" fmla="*/ 248 h 280"/>
                <a:gd name="T22" fmla="*/ 31 w 94"/>
                <a:gd name="T23" fmla="*/ 279 h 280"/>
                <a:gd name="T24" fmla="*/ 31 w 94"/>
                <a:gd name="T25" fmla="*/ 279 h 280"/>
                <a:gd name="T26" fmla="*/ 31 w 94"/>
                <a:gd name="T27" fmla="*/ 279 h 280"/>
                <a:gd name="T28" fmla="*/ 31 w 94"/>
                <a:gd name="T29" fmla="*/ 279 h 280"/>
                <a:gd name="T30" fmla="*/ 31 w 94"/>
                <a:gd name="T31" fmla="*/ 279 h 280"/>
                <a:gd name="T32" fmla="*/ 31 w 94"/>
                <a:gd name="T33" fmla="*/ 248 h 280"/>
                <a:gd name="T34" fmla="*/ 31 w 94"/>
                <a:gd name="T35" fmla="*/ 216 h 280"/>
                <a:gd name="T36" fmla="*/ 62 w 94"/>
                <a:gd name="T37" fmla="*/ 216 h 280"/>
                <a:gd name="T38" fmla="*/ 62 w 94"/>
                <a:gd name="T39" fmla="*/ 216 h 280"/>
                <a:gd name="T40" fmla="*/ 93 w 94"/>
                <a:gd name="T41" fmla="*/ 216 h 280"/>
                <a:gd name="T42" fmla="*/ 93 w 94"/>
                <a:gd name="T43" fmla="*/ 216 h 280"/>
                <a:gd name="T44" fmla="*/ 93 w 94"/>
                <a:gd name="T45" fmla="*/ 216 h 280"/>
                <a:gd name="T46" fmla="*/ 93 w 94"/>
                <a:gd name="T47" fmla="*/ 186 h 280"/>
                <a:gd name="T48" fmla="*/ 93 w 94"/>
                <a:gd name="T49" fmla="*/ 186 h 280"/>
                <a:gd name="T50" fmla="*/ 62 w 94"/>
                <a:gd name="T51" fmla="*/ 155 h 280"/>
                <a:gd name="T52" fmla="*/ 62 w 94"/>
                <a:gd name="T53" fmla="*/ 155 h 280"/>
                <a:gd name="T54" fmla="*/ 62 w 94"/>
                <a:gd name="T55" fmla="*/ 124 h 280"/>
                <a:gd name="T56" fmla="*/ 31 w 94"/>
                <a:gd name="T57" fmla="*/ 92 h 280"/>
                <a:gd name="T58" fmla="*/ 62 w 94"/>
                <a:gd name="T59" fmla="*/ 31 h 280"/>
                <a:gd name="T60" fmla="*/ 62 w 94"/>
                <a:gd name="T61" fmla="*/ 31 h 280"/>
                <a:gd name="T62" fmla="*/ 62 w 94"/>
                <a:gd name="T63" fmla="*/ 31 h 280"/>
                <a:gd name="T64" fmla="*/ 62 w 94"/>
                <a:gd name="T65" fmla="*/ 0 h 280"/>
                <a:gd name="T66" fmla="*/ 62 w 94"/>
                <a:gd name="T67" fmla="*/ 0 h 280"/>
                <a:gd name="T68" fmla="*/ 62 w 94"/>
                <a:gd name="T69" fmla="*/ 0 h 280"/>
                <a:gd name="T70" fmla="*/ 31 w 94"/>
                <a:gd name="T71" fmla="*/ 0 h 280"/>
                <a:gd name="T72" fmla="*/ 31 w 94"/>
                <a:gd name="T73" fmla="*/ 0 h 280"/>
                <a:gd name="T74" fmla="*/ 31 w 94"/>
                <a:gd name="T75" fmla="*/ 0 h 280"/>
                <a:gd name="T76" fmla="*/ 0 w 94"/>
                <a:gd name="T77" fmla="*/ 6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280">
                  <a:moveTo>
                    <a:pt x="0" y="62"/>
                  </a:moveTo>
                  <a:lnTo>
                    <a:pt x="0" y="62"/>
                  </a:lnTo>
                  <a:cubicBezTo>
                    <a:pt x="0" y="92"/>
                    <a:pt x="0" y="92"/>
                    <a:pt x="0" y="92"/>
                  </a:cubicBezTo>
                  <a:cubicBezTo>
                    <a:pt x="0" y="92"/>
                    <a:pt x="0" y="92"/>
                    <a:pt x="31" y="92"/>
                  </a:cubicBezTo>
                  <a:lnTo>
                    <a:pt x="31" y="92"/>
                  </a:lnTo>
                  <a:lnTo>
                    <a:pt x="31" y="124"/>
                  </a:lnTo>
                  <a:cubicBezTo>
                    <a:pt x="31" y="155"/>
                    <a:pt x="31" y="155"/>
                    <a:pt x="31" y="155"/>
                  </a:cubicBezTo>
                  <a:lnTo>
                    <a:pt x="31" y="155"/>
                  </a:lnTo>
                  <a:lnTo>
                    <a:pt x="31" y="155"/>
                  </a:lnTo>
                  <a:cubicBezTo>
                    <a:pt x="31" y="186"/>
                    <a:pt x="31" y="216"/>
                    <a:pt x="31" y="216"/>
                  </a:cubicBezTo>
                  <a:cubicBezTo>
                    <a:pt x="31" y="248"/>
                    <a:pt x="31" y="248"/>
                    <a:pt x="31" y="248"/>
                  </a:cubicBezTo>
                  <a:lnTo>
                    <a:pt x="31" y="279"/>
                  </a:lnTo>
                  <a:lnTo>
                    <a:pt x="31" y="279"/>
                  </a:lnTo>
                  <a:lnTo>
                    <a:pt x="31" y="279"/>
                  </a:lnTo>
                  <a:lnTo>
                    <a:pt x="31" y="279"/>
                  </a:lnTo>
                  <a:lnTo>
                    <a:pt x="31" y="279"/>
                  </a:lnTo>
                  <a:cubicBezTo>
                    <a:pt x="31" y="279"/>
                    <a:pt x="31" y="279"/>
                    <a:pt x="31" y="248"/>
                  </a:cubicBezTo>
                  <a:cubicBezTo>
                    <a:pt x="31" y="248"/>
                    <a:pt x="31" y="248"/>
                    <a:pt x="31" y="216"/>
                  </a:cubicBezTo>
                  <a:lnTo>
                    <a:pt x="62" y="216"/>
                  </a:lnTo>
                  <a:lnTo>
                    <a:pt x="62" y="216"/>
                  </a:lnTo>
                  <a:cubicBezTo>
                    <a:pt x="93" y="216"/>
                    <a:pt x="93" y="216"/>
                    <a:pt x="93" y="216"/>
                  </a:cubicBezTo>
                  <a:lnTo>
                    <a:pt x="93" y="216"/>
                  </a:lnTo>
                  <a:lnTo>
                    <a:pt x="93" y="216"/>
                  </a:lnTo>
                  <a:cubicBezTo>
                    <a:pt x="93" y="186"/>
                    <a:pt x="62" y="186"/>
                    <a:pt x="93" y="186"/>
                  </a:cubicBezTo>
                  <a:lnTo>
                    <a:pt x="93" y="186"/>
                  </a:lnTo>
                  <a:cubicBezTo>
                    <a:pt x="93" y="186"/>
                    <a:pt x="93" y="186"/>
                    <a:pt x="62" y="155"/>
                  </a:cubicBezTo>
                  <a:lnTo>
                    <a:pt x="62" y="155"/>
                  </a:lnTo>
                  <a:lnTo>
                    <a:pt x="62" y="124"/>
                  </a:lnTo>
                  <a:cubicBezTo>
                    <a:pt x="62" y="124"/>
                    <a:pt x="62" y="92"/>
                    <a:pt x="31" y="92"/>
                  </a:cubicBezTo>
                  <a:cubicBezTo>
                    <a:pt x="31" y="62"/>
                    <a:pt x="31" y="31"/>
                    <a:pt x="62" y="31"/>
                  </a:cubicBezTo>
                  <a:lnTo>
                    <a:pt x="62" y="31"/>
                  </a:lnTo>
                  <a:lnTo>
                    <a:pt x="62" y="31"/>
                  </a:lnTo>
                  <a:lnTo>
                    <a:pt x="62" y="0"/>
                  </a:lnTo>
                  <a:lnTo>
                    <a:pt x="62" y="0"/>
                  </a:lnTo>
                  <a:lnTo>
                    <a:pt x="62" y="0"/>
                  </a:lnTo>
                  <a:cubicBezTo>
                    <a:pt x="62" y="0"/>
                    <a:pt x="62" y="0"/>
                    <a:pt x="31" y="0"/>
                  </a:cubicBezTo>
                  <a:lnTo>
                    <a:pt x="31" y="0"/>
                  </a:lnTo>
                  <a:lnTo>
                    <a:pt x="31" y="0"/>
                  </a:lnTo>
                  <a:cubicBezTo>
                    <a:pt x="31" y="31"/>
                    <a:pt x="0" y="31"/>
                    <a:pt x="0"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8" name="Freeform 105"/>
            <p:cNvSpPr>
              <a:spLocks noChangeArrowheads="1"/>
            </p:cNvSpPr>
            <p:nvPr/>
          </p:nvSpPr>
          <p:spPr bwMode="auto">
            <a:xfrm>
              <a:off x="5141913" y="1423988"/>
              <a:ext cx="1193800" cy="736600"/>
            </a:xfrm>
            <a:custGeom>
              <a:avLst/>
              <a:gdLst>
                <a:gd name="T0" fmla="*/ 2913 w 3317"/>
                <a:gd name="T1" fmla="*/ 712 h 2046"/>
                <a:gd name="T2" fmla="*/ 3130 w 3317"/>
                <a:gd name="T3" fmla="*/ 620 h 2046"/>
                <a:gd name="T4" fmla="*/ 3161 w 3317"/>
                <a:gd name="T5" fmla="*/ 496 h 2046"/>
                <a:gd name="T6" fmla="*/ 3254 w 3317"/>
                <a:gd name="T7" fmla="*/ 464 h 2046"/>
                <a:gd name="T8" fmla="*/ 3254 w 3317"/>
                <a:gd name="T9" fmla="*/ 340 h 2046"/>
                <a:gd name="T10" fmla="*/ 3069 w 3317"/>
                <a:gd name="T11" fmla="*/ 279 h 2046"/>
                <a:gd name="T12" fmla="*/ 2851 w 3317"/>
                <a:gd name="T13" fmla="*/ 62 h 2046"/>
                <a:gd name="T14" fmla="*/ 2665 w 3317"/>
                <a:gd name="T15" fmla="*/ 0 h 2046"/>
                <a:gd name="T16" fmla="*/ 2603 w 3317"/>
                <a:gd name="T17" fmla="*/ 62 h 2046"/>
                <a:gd name="T18" fmla="*/ 2479 w 3317"/>
                <a:gd name="T19" fmla="*/ 216 h 2046"/>
                <a:gd name="T20" fmla="*/ 2325 w 3317"/>
                <a:gd name="T21" fmla="*/ 310 h 2046"/>
                <a:gd name="T22" fmla="*/ 2541 w 3317"/>
                <a:gd name="T23" fmla="*/ 403 h 2046"/>
                <a:gd name="T24" fmla="*/ 2479 w 3317"/>
                <a:gd name="T25" fmla="*/ 434 h 2046"/>
                <a:gd name="T26" fmla="*/ 2355 w 3317"/>
                <a:gd name="T27" fmla="*/ 464 h 2046"/>
                <a:gd name="T28" fmla="*/ 2201 w 3317"/>
                <a:gd name="T29" fmla="*/ 558 h 2046"/>
                <a:gd name="T30" fmla="*/ 2107 w 3317"/>
                <a:gd name="T31" fmla="*/ 588 h 2046"/>
                <a:gd name="T32" fmla="*/ 1983 w 3317"/>
                <a:gd name="T33" fmla="*/ 712 h 2046"/>
                <a:gd name="T34" fmla="*/ 1673 w 3317"/>
                <a:gd name="T35" fmla="*/ 744 h 2046"/>
                <a:gd name="T36" fmla="*/ 1549 w 3317"/>
                <a:gd name="T37" fmla="*/ 744 h 2046"/>
                <a:gd name="T38" fmla="*/ 1240 w 3317"/>
                <a:gd name="T39" fmla="*/ 681 h 2046"/>
                <a:gd name="T40" fmla="*/ 1085 w 3317"/>
                <a:gd name="T41" fmla="*/ 558 h 2046"/>
                <a:gd name="T42" fmla="*/ 898 w 3317"/>
                <a:gd name="T43" fmla="*/ 434 h 2046"/>
                <a:gd name="T44" fmla="*/ 713 w 3317"/>
                <a:gd name="T45" fmla="*/ 279 h 2046"/>
                <a:gd name="T46" fmla="*/ 620 w 3317"/>
                <a:gd name="T47" fmla="*/ 434 h 2046"/>
                <a:gd name="T48" fmla="*/ 496 w 3317"/>
                <a:gd name="T49" fmla="*/ 434 h 2046"/>
                <a:gd name="T50" fmla="*/ 433 w 3317"/>
                <a:gd name="T51" fmla="*/ 558 h 2046"/>
                <a:gd name="T52" fmla="*/ 372 w 3317"/>
                <a:gd name="T53" fmla="*/ 651 h 2046"/>
                <a:gd name="T54" fmla="*/ 341 w 3317"/>
                <a:gd name="T55" fmla="*/ 744 h 2046"/>
                <a:gd name="T56" fmla="*/ 61 w 3317"/>
                <a:gd name="T57" fmla="*/ 836 h 2046"/>
                <a:gd name="T58" fmla="*/ 0 w 3317"/>
                <a:gd name="T59" fmla="*/ 899 h 2046"/>
                <a:gd name="T60" fmla="*/ 124 w 3317"/>
                <a:gd name="T61" fmla="*/ 1053 h 2046"/>
                <a:gd name="T62" fmla="*/ 248 w 3317"/>
                <a:gd name="T63" fmla="*/ 1084 h 2046"/>
                <a:gd name="T64" fmla="*/ 341 w 3317"/>
                <a:gd name="T65" fmla="*/ 1084 h 2046"/>
                <a:gd name="T66" fmla="*/ 341 w 3317"/>
                <a:gd name="T67" fmla="*/ 1208 h 2046"/>
                <a:gd name="T68" fmla="*/ 278 w 3317"/>
                <a:gd name="T69" fmla="*/ 1364 h 2046"/>
                <a:gd name="T70" fmla="*/ 372 w 3317"/>
                <a:gd name="T71" fmla="*/ 1456 h 2046"/>
                <a:gd name="T72" fmla="*/ 526 w 3317"/>
                <a:gd name="T73" fmla="*/ 1488 h 2046"/>
                <a:gd name="T74" fmla="*/ 650 w 3317"/>
                <a:gd name="T75" fmla="*/ 1549 h 2046"/>
                <a:gd name="T76" fmla="*/ 774 w 3317"/>
                <a:gd name="T77" fmla="*/ 1580 h 2046"/>
                <a:gd name="T78" fmla="*/ 868 w 3317"/>
                <a:gd name="T79" fmla="*/ 1549 h 2046"/>
                <a:gd name="T80" fmla="*/ 961 w 3317"/>
                <a:gd name="T81" fmla="*/ 1580 h 2046"/>
                <a:gd name="T82" fmla="*/ 1085 w 3317"/>
                <a:gd name="T83" fmla="*/ 1519 h 2046"/>
                <a:gd name="T84" fmla="*/ 1240 w 3317"/>
                <a:gd name="T85" fmla="*/ 1488 h 2046"/>
                <a:gd name="T86" fmla="*/ 1394 w 3317"/>
                <a:gd name="T87" fmla="*/ 1704 h 2046"/>
                <a:gd name="T88" fmla="*/ 1332 w 3317"/>
                <a:gd name="T89" fmla="*/ 1828 h 2046"/>
                <a:gd name="T90" fmla="*/ 1394 w 3317"/>
                <a:gd name="T91" fmla="*/ 1890 h 2046"/>
                <a:gd name="T92" fmla="*/ 1457 w 3317"/>
                <a:gd name="T93" fmla="*/ 1984 h 2046"/>
                <a:gd name="T94" fmla="*/ 1549 w 3317"/>
                <a:gd name="T95" fmla="*/ 1952 h 2046"/>
                <a:gd name="T96" fmla="*/ 1673 w 3317"/>
                <a:gd name="T97" fmla="*/ 1921 h 2046"/>
                <a:gd name="T98" fmla="*/ 1766 w 3317"/>
                <a:gd name="T99" fmla="*/ 1921 h 2046"/>
                <a:gd name="T100" fmla="*/ 1890 w 3317"/>
                <a:gd name="T101" fmla="*/ 2014 h 2046"/>
                <a:gd name="T102" fmla="*/ 2169 w 3317"/>
                <a:gd name="T103" fmla="*/ 1952 h 2046"/>
                <a:gd name="T104" fmla="*/ 2386 w 3317"/>
                <a:gd name="T105" fmla="*/ 1828 h 2046"/>
                <a:gd name="T106" fmla="*/ 2573 w 3317"/>
                <a:gd name="T107" fmla="*/ 1612 h 2046"/>
                <a:gd name="T108" fmla="*/ 2573 w 3317"/>
                <a:gd name="T109" fmla="*/ 1519 h 2046"/>
                <a:gd name="T110" fmla="*/ 2573 w 3317"/>
                <a:gd name="T111" fmla="*/ 1271 h 2046"/>
                <a:gd name="T112" fmla="*/ 2541 w 3317"/>
                <a:gd name="T113" fmla="*/ 1053 h 2046"/>
                <a:gd name="T114" fmla="*/ 2386 w 3317"/>
                <a:gd name="T115" fmla="*/ 960 h 2046"/>
                <a:gd name="T116" fmla="*/ 2603 w 3317"/>
                <a:gd name="T117" fmla="*/ 744 h 2046"/>
                <a:gd name="T118" fmla="*/ 2821 w 3317"/>
                <a:gd name="T119" fmla="*/ 775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17" h="2046">
                  <a:moveTo>
                    <a:pt x="2821" y="775"/>
                  </a:moveTo>
                  <a:lnTo>
                    <a:pt x="2821" y="775"/>
                  </a:lnTo>
                  <a:lnTo>
                    <a:pt x="2821" y="775"/>
                  </a:lnTo>
                  <a:lnTo>
                    <a:pt x="2821" y="775"/>
                  </a:lnTo>
                  <a:lnTo>
                    <a:pt x="2821" y="775"/>
                  </a:lnTo>
                  <a:lnTo>
                    <a:pt x="2851" y="744"/>
                  </a:lnTo>
                  <a:lnTo>
                    <a:pt x="2851" y="744"/>
                  </a:lnTo>
                  <a:lnTo>
                    <a:pt x="2851" y="744"/>
                  </a:lnTo>
                  <a:lnTo>
                    <a:pt x="2882" y="744"/>
                  </a:lnTo>
                  <a:cubicBezTo>
                    <a:pt x="2882" y="712"/>
                    <a:pt x="2882" y="712"/>
                    <a:pt x="2913" y="712"/>
                  </a:cubicBezTo>
                  <a:lnTo>
                    <a:pt x="2913" y="712"/>
                  </a:lnTo>
                  <a:cubicBezTo>
                    <a:pt x="2944" y="712"/>
                    <a:pt x="2944" y="712"/>
                    <a:pt x="2944" y="712"/>
                  </a:cubicBezTo>
                  <a:cubicBezTo>
                    <a:pt x="2944" y="712"/>
                    <a:pt x="2975" y="712"/>
                    <a:pt x="2975" y="681"/>
                  </a:cubicBezTo>
                  <a:lnTo>
                    <a:pt x="2975" y="681"/>
                  </a:lnTo>
                  <a:lnTo>
                    <a:pt x="3006" y="681"/>
                  </a:lnTo>
                  <a:lnTo>
                    <a:pt x="3006" y="681"/>
                  </a:lnTo>
                  <a:cubicBezTo>
                    <a:pt x="3037" y="681"/>
                    <a:pt x="3037" y="651"/>
                    <a:pt x="3037" y="651"/>
                  </a:cubicBezTo>
                  <a:cubicBezTo>
                    <a:pt x="3037" y="651"/>
                    <a:pt x="3037" y="651"/>
                    <a:pt x="3069" y="620"/>
                  </a:cubicBezTo>
                  <a:lnTo>
                    <a:pt x="3069" y="620"/>
                  </a:lnTo>
                  <a:lnTo>
                    <a:pt x="3069" y="620"/>
                  </a:lnTo>
                  <a:cubicBezTo>
                    <a:pt x="3099" y="620"/>
                    <a:pt x="3099" y="620"/>
                    <a:pt x="3099" y="620"/>
                  </a:cubicBezTo>
                  <a:lnTo>
                    <a:pt x="3130" y="620"/>
                  </a:lnTo>
                  <a:lnTo>
                    <a:pt x="3130" y="620"/>
                  </a:lnTo>
                  <a:lnTo>
                    <a:pt x="3130" y="620"/>
                  </a:lnTo>
                  <a:cubicBezTo>
                    <a:pt x="3130" y="620"/>
                    <a:pt x="3130" y="620"/>
                    <a:pt x="3130" y="588"/>
                  </a:cubicBezTo>
                  <a:lnTo>
                    <a:pt x="3130" y="588"/>
                  </a:lnTo>
                  <a:lnTo>
                    <a:pt x="3130" y="558"/>
                  </a:lnTo>
                  <a:lnTo>
                    <a:pt x="3130" y="558"/>
                  </a:lnTo>
                  <a:lnTo>
                    <a:pt x="3099" y="558"/>
                  </a:lnTo>
                  <a:cubicBezTo>
                    <a:pt x="3099" y="527"/>
                    <a:pt x="3099" y="527"/>
                    <a:pt x="3099" y="527"/>
                  </a:cubicBezTo>
                  <a:cubicBezTo>
                    <a:pt x="3099" y="527"/>
                    <a:pt x="3099" y="496"/>
                    <a:pt x="3130" y="496"/>
                  </a:cubicBezTo>
                  <a:lnTo>
                    <a:pt x="3130" y="496"/>
                  </a:lnTo>
                  <a:lnTo>
                    <a:pt x="3161" y="496"/>
                  </a:lnTo>
                  <a:cubicBezTo>
                    <a:pt x="3161" y="496"/>
                    <a:pt x="3161" y="496"/>
                    <a:pt x="3161" y="464"/>
                  </a:cubicBezTo>
                  <a:lnTo>
                    <a:pt x="3161" y="464"/>
                  </a:lnTo>
                  <a:cubicBezTo>
                    <a:pt x="3161" y="464"/>
                    <a:pt x="3161" y="464"/>
                    <a:pt x="3192" y="464"/>
                  </a:cubicBezTo>
                  <a:lnTo>
                    <a:pt x="3192" y="464"/>
                  </a:lnTo>
                  <a:lnTo>
                    <a:pt x="3192" y="464"/>
                  </a:lnTo>
                  <a:cubicBezTo>
                    <a:pt x="3192" y="464"/>
                    <a:pt x="3192" y="464"/>
                    <a:pt x="3223" y="496"/>
                  </a:cubicBezTo>
                  <a:lnTo>
                    <a:pt x="3223" y="496"/>
                  </a:lnTo>
                  <a:cubicBezTo>
                    <a:pt x="3223" y="464"/>
                    <a:pt x="3254" y="464"/>
                    <a:pt x="3254" y="464"/>
                  </a:cubicBezTo>
                  <a:lnTo>
                    <a:pt x="3254" y="464"/>
                  </a:lnTo>
                  <a:lnTo>
                    <a:pt x="3254" y="464"/>
                  </a:lnTo>
                  <a:lnTo>
                    <a:pt x="3254" y="464"/>
                  </a:lnTo>
                  <a:lnTo>
                    <a:pt x="3254" y="464"/>
                  </a:lnTo>
                  <a:cubicBezTo>
                    <a:pt x="3254" y="434"/>
                    <a:pt x="3285" y="434"/>
                    <a:pt x="3285" y="403"/>
                  </a:cubicBezTo>
                  <a:lnTo>
                    <a:pt x="3285" y="403"/>
                  </a:lnTo>
                  <a:lnTo>
                    <a:pt x="3285" y="403"/>
                  </a:lnTo>
                  <a:cubicBezTo>
                    <a:pt x="3285" y="372"/>
                    <a:pt x="3285" y="372"/>
                    <a:pt x="3285" y="372"/>
                  </a:cubicBezTo>
                  <a:cubicBezTo>
                    <a:pt x="3285" y="372"/>
                    <a:pt x="3285" y="340"/>
                    <a:pt x="3316" y="340"/>
                  </a:cubicBezTo>
                  <a:lnTo>
                    <a:pt x="3316" y="340"/>
                  </a:lnTo>
                  <a:lnTo>
                    <a:pt x="3316" y="340"/>
                  </a:lnTo>
                  <a:lnTo>
                    <a:pt x="3285" y="340"/>
                  </a:lnTo>
                  <a:lnTo>
                    <a:pt x="3285" y="340"/>
                  </a:lnTo>
                  <a:cubicBezTo>
                    <a:pt x="3254" y="340"/>
                    <a:pt x="3254" y="340"/>
                    <a:pt x="3254" y="340"/>
                  </a:cubicBezTo>
                  <a:lnTo>
                    <a:pt x="3254" y="340"/>
                  </a:lnTo>
                  <a:lnTo>
                    <a:pt x="3254" y="340"/>
                  </a:lnTo>
                  <a:cubicBezTo>
                    <a:pt x="3254" y="372"/>
                    <a:pt x="3223" y="372"/>
                    <a:pt x="3192" y="372"/>
                  </a:cubicBezTo>
                  <a:lnTo>
                    <a:pt x="3192" y="372"/>
                  </a:lnTo>
                  <a:cubicBezTo>
                    <a:pt x="3161" y="372"/>
                    <a:pt x="3161" y="372"/>
                    <a:pt x="3130" y="372"/>
                  </a:cubicBezTo>
                  <a:lnTo>
                    <a:pt x="3130" y="372"/>
                  </a:lnTo>
                  <a:cubicBezTo>
                    <a:pt x="3099" y="372"/>
                    <a:pt x="3099" y="340"/>
                    <a:pt x="3099" y="340"/>
                  </a:cubicBezTo>
                  <a:cubicBezTo>
                    <a:pt x="3099" y="340"/>
                    <a:pt x="3099" y="340"/>
                    <a:pt x="3099" y="310"/>
                  </a:cubicBezTo>
                  <a:lnTo>
                    <a:pt x="3099" y="310"/>
                  </a:lnTo>
                  <a:lnTo>
                    <a:pt x="3099" y="310"/>
                  </a:lnTo>
                  <a:cubicBezTo>
                    <a:pt x="3069" y="310"/>
                    <a:pt x="3069" y="310"/>
                    <a:pt x="3069" y="279"/>
                  </a:cubicBezTo>
                  <a:cubicBezTo>
                    <a:pt x="3069" y="279"/>
                    <a:pt x="3069" y="279"/>
                    <a:pt x="3037" y="279"/>
                  </a:cubicBezTo>
                  <a:lnTo>
                    <a:pt x="3037" y="279"/>
                  </a:lnTo>
                  <a:lnTo>
                    <a:pt x="3037" y="279"/>
                  </a:lnTo>
                  <a:lnTo>
                    <a:pt x="3037" y="279"/>
                  </a:lnTo>
                  <a:cubicBezTo>
                    <a:pt x="3006" y="279"/>
                    <a:pt x="2975" y="279"/>
                    <a:pt x="2975" y="279"/>
                  </a:cubicBezTo>
                  <a:cubicBezTo>
                    <a:pt x="2944" y="248"/>
                    <a:pt x="2944" y="248"/>
                    <a:pt x="2913" y="216"/>
                  </a:cubicBezTo>
                  <a:lnTo>
                    <a:pt x="2913" y="186"/>
                  </a:lnTo>
                  <a:cubicBezTo>
                    <a:pt x="2913" y="155"/>
                    <a:pt x="2913" y="155"/>
                    <a:pt x="2882" y="155"/>
                  </a:cubicBezTo>
                  <a:cubicBezTo>
                    <a:pt x="2882" y="124"/>
                    <a:pt x="2882" y="124"/>
                    <a:pt x="2882" y="124"/>
                  </a:cubicBezTo>
                  <a:cubicBezTo>
                    <a:pt x="2882" y="124"/>
                    <a:pt x="2882" y="92"/>
                    <a:pt x="2851" y="92"/>
                  </a:cubicBezTo>
                  <a:lnTo>
                    <a:pt x="2851" y="62"/>
                  </a:lnTo>
                  <a:cubicBezTo>
                    <a:pt x="2851" y="62"/>
                    <a:pt x="2851" y="31"/>
                    <a:pt x="2821" y="31"/>
                  </a:cubicBezTo>
                  <a:lnTo>
                    <a:pt x="2821" y="31"/>
                  </a:lnTo>
                  <a:lnTo>
                    <a:pt x="2821" y="31"/>
                  </a:lnTo>
                  <a:lnTo>
                    <a:pt x="2821" y="31"/>
                  </a:lnTo>
                  <a:lnTo>
                    <a:pt x="2821" y="31"/>
                  </a:lnTo>
                  <a:lnTo>
                    <a:pt x="2789" y="31"/>
                  </a:lnTo>
                  <a:lnTo>
                    <a:pt x="2789" y="31"/>
                  </a:lnTo>
                  <a:lnTo>
                    <a:pt x="2758" y="31"/>
                  </a:lnTo>
                  <a:cubicBezTo>
                    <a:pt x="2758" y="31"/>
                    <a:pt x="2758" y="0"/>
                    <a:pt x="2727" y="0"/>
                  </a:cubicBezTo>
                  <a:lnTo>
                    <a:pt x="2665" y="0"/>
                  </a:lnTo>
                  <a:lnTo>
                    <a:pt x="2665" y="0"/>
                  </a:lnTo>
                  <a:cubicBezTo>
                    <a:pt x="2634" y="0"/>
                    <a:pt x="2634" y="0"/>
                    <a:pt x="2634" y="0"/>
                  </a:cubicBezTo>
                  <a:cubicBezTo>
                    <a:pt x="2634" y="31"/>
                    <a:pt x="2634" y="31"/>
                    <a:pt x="2603" y="31"/>
                  </a:cubicBezTo>
                  <a:lnTo>
                    <a:pt x="2603" y="31"/>
                  </a:lnTo>
                  <a:lnTo>
                    <a:pt x="2603" y="31"/>
                  </a:lnTo>
                  <a:cubicBezTo>
                    <a:pt x="2603" y="0"/>
                    <a:pt x="2603" y="0"/>
                    <a:pt x="2603" y="0"/>
                  </a:cubicBezTo>
                  <a:lnTo>
                    <a:pt x="2573" y="31"/>
                  </a:lnTo>
                  <a:lnTo>
                    <a:pt x="2573" y="31"/>
                  </a:lnTo>
                  <a:lnTo>
                    <a:pt x="2603" y="31"/>
                  </a:lnTo>
                  <a:cubicBezTo>
                    <a:pt x="2603" y="62"/>
                    <a:pt x="2603" y="62"/>
                    <a:pt x="2603" y="62"/>
                  </a:cubicBezTo>
                  <a:lnTo>
                    <a:pt x="2603" y="62"/>
                  </a:lnTo>
                  <a:lnTo>
                    <a:pt x="2603" y="62"/>
                  </a:lnTo>
                  <a:cubicBezTo>
                    <a:pt x="2603" y="92"/>
                    <a:pt x="2573" y="92"/>
                    <a:pt x="2573" y="124"/>
                  </a:cubicBezTo>
                  <a:lnTo>
                    <a:pt x="2541" y="124"/>
                  </a:lnTo>
                  <a:lnTo>
                    <a:pt x="2541" y="155"/>
                  </a:lnTo>
                  <a:lnTo>
                    <a:pt x="2541" y="155"/>
                  </a:lnTo>
                  <a:lnTo>
                    <a:pt x="2541" y="155"/>
                  </a:lnTo>
                  <a:lnTo>
                    <a:pt x="2510" y="186"/>
                  </a:lnTo>
                  <a:lnTo>
                    <a:pt x="2510" y="186"/>
                  </a:lnTo>
                  <a:lnTo>
                    <a:pt x="2510" y="186"/>
                  </a:lnTo>
                  <a:lnTo>
                    <a:pt x="2510" y="186"/>
                  </a:lnTo>
                  <a:cubicBezTo>
                    <a:pt x="2510" y="216"/>
                    <a:pt x="2510" y="216"/>
                    <a:pt x="2479" y="216"/>
                  </a:cubicBezTo>
                  <a:lnTo>
                    <a:pt x="2479" y="216"/>
                  </a:lnTo>
                  <a:lnTo>
                    <a:pt x="2479" y="216"/>
                  </a:lnTo>
                  <a:cubicBezTo>
                    <a:pt x="2479" y="248"/>
                    <a:pt x="2479" y="248"/>
                    <a:pt x="2449" y="248"/>
                  </a:cubicBezTo>
                  <a:cubicBezTo>
                    <a:pt x="2449" y="248"/>
                    <a:pt x="2417" y="248"/>
                    <a:pt x="2386" y="248"/>
                  </a:cubicBezTo>
                  <a:lnTo>
                    <a:pt x="2386" y="248"/>
                  </a:lnTo>
                  <a:lnTo>
                    <a:pt x="2355" y="248"/>
                  </a:lnTo>
                  <a:cubicBezTo>
                    <a:pt x="2355" y="248"/>
                    <a:pt x="2355" y="279"/>
                    <a:pt x="2325" y="279"/>
                  </a:cubicBezTo>
                  <a:lnTo>
                    <a:pt x="2325" y="310"/>
                  </a:lnTo>
                  <a:lnTo>
                    <a:pt x="2325" y="310"/>
                  </a:lnTo>
                  <a:lnTo>
                    <a:pt x="2325" y="310"/>
                  </a:lnTo>
                  <a:lnTo>
                    <a:pt x="2325" y="310"/>
                  </a:lnTo>
                  <a:lnTo>
                    <a:pt x="2325" y="310"/>
                  </a:lnTo>
                  <a:lnTo>
                    <a:pt x="2325" y="310"/>
                  </a:lnTo>
                  <a:cubicBezTo>
                    <a:pt x="2355" y="310"/>
                    <a:pt x="2355" y="310"/>
                    <a:pt x="2355" y="310"/>
                  </a:cubicBezTo>
                  <a:lnTo>
                    <a:pt x="2355" y="310"/>
                  </a:lnTo>
                  <a:lnTo>
                    <a:pt x="2386" y="310"/>
                  </a:lnTo>
                  <a:lnTo>
                    <a:pt x="2386" y="310"/>
                  </a:lnTo>
                  <a:cubicBezTo>
                    <a:pt x="2417" y="310"/>
                    <a:pt x="2417" y="310"/>
                    <a:pt x="2417" y="310"/>
                  </a:cubicBezTo>
                  <a:lnTo>
                    <a:pt x="2417" y="310"/>
                  </a:lnTo>
                  <a:cubicBezTo>
                    <a:pt x="2449" y="310"/>
                    <a:pt x="2449" y="310"/>
                    <a:pt x="2449" y="310"/>
                  </a:cubicBezTo>
                  <a:cubicBezTo>
                    <a:pt x="2449" y="310"/>
                    <a:pt x="2449" y="310"/>
                    <a:pt x="2479" y="310"/>
                  </a:cubicBezTo>
                  <a:cubicBezTo>
                    <a:pt x="2479" y="340"/>
                    <a:pt x="2541" y="372"/>
                    <a:pt x="2541" y="372"/>
                  </a:cubicBezTo>
                  <a:lnTo>
                    <a:pt x="2541" y="403"/>
                  </a:lnTo>
                  <a:cubicBezTo>
                    <a:pt x="2541" y="403"/>
                    <a:pt x="2541" y="403"/>
                    <a:pt x="2541" y="434"/>
                  </a:cubicBezTo>
                  <a:lnTo>
                    <a:pt x="2541" y="434"/>
                  </a:lnTo>
                  <a:cubicBezTo>
                    <a:pt x="2541" y="434"/>
                    <a:pt x="2541" y="464"/>
                    <a:pt x="2510" y="464"/>
                  </a:cubicBezTo>
                  <a:lnTo>
                    <a:pt x="2510" y="464"/>
                  </a:lnTo>
                  <a:lnTo>
                    <a:pt x="2510" y="434"/>
                  </a:lnTo>
                  <a:lnTo>
                    <a:pt x="2510" y="434"/>
                  </a:lnTo>
                  <a:cubicBezTo>
                    <a:pt x="2479" y="434"/>
                    <a:pt x="2479" y="434"/>
                    <a:pt x="2479" y="434"/>
                  </a:cubicBezTo>
                  <a:lnTo>
                    <a:pt x="2479" y="434"/>
                  </a:lnTo>
                  <a:lnTo>
                    <a:pt x="2479" y="434"/>
                  </a:lnTo>
                  <a:lnTo>
                    <a:pt x="2479" y="434"/>
                  </a:lnTo>
                  <a:lnTo>
                    <a:pt x="2479" y="434"/>
                  </a:lnTo>
                  <a:cubicBezTo>
                    <a:pt x="2449" y="434"/>
                    <a:pt x="2449" y="434"/>
                    <a:pt x="2449" y="434"/>
                  </a:cubicBezTo>
                  <a:lnTo>
                    <a:pt x="2449" y="434"/>
                  </a:lnTo>
                  <a:lnTo>
                    <a:pt x="2449" y="434"/>
                  </a:lnTo>
                  <a:cubicBezTo>
                    <a:pt x="2449" y="434"/>
                    <a:pt x="2449" y="434"/>
                    <a:pt x="2417" y="434"/>
                  </a:cubicBezTo>
                  <a:cubicBezTo>
                    <a:pt x="2417" y="464"/>
                    <a:pt x="2417" y="464"/>
                    <a:pt x="2417" y="464"/>
                  </a:cubicBezTo>
                  <a:lnTo>
                    <a:pt x="2417" y="464"/>
                  </a:lnTo>
                  <a:lnTo>
                    <a:pt x="2417" y="464"/>
                  </a:lnTo>
                  <a:cubicBezTo>
                    <a:pt x="2386" y="464"/>
                    <a:pt x="2386" y="464"/>
                    <a:pt x="2386" y="464"/>
                  </a:cubicBezTo>
                  <a:lnTo>
                    <a:pt x="2386" y="464"/>
                  </a:lnTo>
                  <a:lnTo>
                    <a:pt x="2386" y="464"/>
                  </a:lnTo>
                  <a:lnTo>
                    <a:pt x="2355" y="464"/>
                  </a:lnTo>
                  <a:lnTo>
                    <a:pt x="2355" y="464"/>
                  </a:lnTo>
                  <a:lnTo>
                    <a:pt x="2355" y="464"/>
                  </a:lnTo>
                  <a:cubicBezTo>
                    <a:pt x="2355" y="496"/>
                    <a:pt x="2355" y="496"/>
                    <a:pt x="2325" y="496"/>
                  </a:cubicBezTo>
                  <a:cubicBezTo>
                    <a:pt x="2325" y="527"/>
                    <a:pt x="2325" y="527"/>
                    <a:pt x="2325" y="527"/>
                  </a:cubicBezTo>
                  <a:cubicBezTo>
                    <a:pt x="2293" y="527"/>
                    <a:pt x="2293" y="527"/>
                    <a:pt x="2293" y="527"/>
                  </a:cubicBezTo>
                  <a:lnTo>
                    <a:pt x="2293" y="527"/>
                  </a:lnTo>
                  <a:lnTo>
                    <a:pt x="2262" y="527"/>
                  </a:lnTo>
                  <a:lnTo>
                    <a:pt x="2262" y="527"/>
                  </a:lnTo>
                  <a:lnTo>
                    <a:pt x="2262" y="527"/>
                  </a:lnTo>
                  <a:cubicBezTo>
                    <a:pt x="2262" y="527"/>
                    <a:pt x="2231" y="527"/>
                    <a:pt x="2231" y="558"/>
                  </a:cubicBezTo>
                  <a:cubicBezTo>
                    <a:pt x="2201" y="558"/>
                    <a:pt x="2201" y="558"/>
                    <a:pt x="2201" y="558"/>
                  </a:cubicBezTo>
                  <a:lnTo>
                    <a:pt x="2201" y="558"/>
                  </a:lnTo>
                  <a:lnTo>
                    <a:pt x="2201" y="558"/>
                  </a:lnTo>
                  <a:cubicBezTo>
                    <a:pt x="2169" y="558"/>
                    <a:pt x="2169" y="558"/>
                    <a:pt x="2169" y="558"/>
                  </a:cubicBezTo>
                  <a:lnTo>
                    <a:pt x="2169" y="558"/>
                  </a:lnTo>
                  <a:cubicBezTo>
                    <a:pt x="2138" y="558"/>
                    <a:pt x="2138" y="558"/>
                    <a:pt x="2138" y="558"/>
                  </a:cubicBezTo>
                  <a:cubicBezTo>
                    <a:pt x="2107" y="558"/>
                    <a:pt x="2107" y="558"/>
                    <a:pt x="2077" y="558"/>
                  </a:cubicBezTo>
                  <a:lnTo>
                    <a:pt x="2077" y="558"/>
                  </a:lnTo>
                  <a:lnTo>
                    <a:pt x="2077" y="558"/>
                  </a:lnTo>
                  <a:lnTo>
                    <a:pt x="2077" y="558"/>
                  </a:lnTo>
                  <a:lnTo>
                    <a:pt x="2077" y="558"/>
                  </a:lnTo>
                  <a:cubicBezTo>
                    <a:pt x="2107" y="558"/>
                    <a:pt x="2107" y="588"/>
                    <a:pt x="2107" y="588"/>
                  </a:cubicBezTo>
                  <a:cubicBezTo>
                    <a:pt x="2107" y="620"/>
                    <a:pt x="2107" y="620"/>
                    <a:pt x="2107" y="620"/>
                  </a:cubicBezTo>
                  <a:lnTo>
                    <a:pt x="2107" y="620"/>
                  </a:lnTo>
                  <a:cubicBezTo>
                    <a:pt x="2107" y="651"/>
                    <a:pt x="2077" y="651"/>
                    <a:pt x="2077" y="651"/>
                  </a:cubicBezTo>
                  <a:lnTo>
                    <a:pt x="2077" y="651"/>
                  </a:lnTo>
                  <a:cubicBezTo>
                    <a:pt x="2077" y="651"/>
                    <a:pt x="2077" y="651"/>
                    <a:pt x="2045" y="651"/>
                  </a:cubicBezTo>
                  <a:lnTo>
                    <a:pt x="2045" y="651"/>
                  </a:lnTo>
                  <a:lnTo>
                    <a:pt x="2045" y="651"/>
                  </a:lnTo>
                  <a:lnTo>
                    <a:pt x="2045" y="651"/>
                  </a:lnTo>
                  <a:lnTo>
                    <a:pt x="2045" y="651"/>
                  </a:lnTo>
                  <a:cubicBezTo>
                    <a:pt x="2045" y="681"/>
                    <a:pt x="2045" y="681"/>
                    <a:pt x="2014" y="681"/>
                  </a:cubicBezTo>
                  <a:cubicBezTo>
                    <a:pt x="2014" y="712"/>
                    <a:pt x="1983" y="712"/>
                    <a:pt x="1983" y="712"/>
                  </a:cubicBezTo>
                  <a:lnTo>
                    <a:pt x="1983" y="712"/>
                  </a:lnTo>
                  <a:cubicBezTo>
                    <a:pt x="1953" y="712"/>
                    <a:pt x="1953" y="712"/>
                    <a:pt x="1953" y="712"/>
                  </a:cubicBezTo>
                  <a:lnTo>
                    <a:pt x="1921" y="712"/>
                  </a:lnTo>
                  <a:cubicBezTo>
                    <a:pt x="1890" y="712"/>
                    <a:pt x="1890" y="712"/>
                    <a:pt x="1859" y="712"/>
                  </a:cubicBezTo>
                  <a:lnTo>
                    <a:pt x="1829" y="712"/>
                  </a:lnTo>
                  <a:lnTo>
                    <a:pt x="1829" y="712"/>
                  </a:lnTo>
                  <a:cubicBezTo>
                    <a:pt x="1829" y="712"/>
                    <a:pt x="1797" y="744"/>
                    <a:pt x="1766" y="744"/>
                  </a:cubicBezTo>
                  <a:cubicBezTo>
                    <a:pt x="1766" y="744"/>
                    <a:pt x="1735" y="775"/>
                    <a:pt x="1705" y="775"/>
                  </a:cubicBezTo>
                  <a:lnTo>
                    <a:pt x="1705" y="775"/>
                  </a:lnTo>
                  <a:cubicBezTo>
                    <a:pt x="1673" y="775"/>
                    <a:pt x="1673" y="775"/>
                    <a:pt x="1673" y="744"/>
                  </a:cubicBezTo>
                  <a:lnTo>
                    <a:pt x="1673" y="744"/>
                  </a:lnTo>
                  <a:cubicBezTo>
                    <a:pt x="1642" y="744"/>
                    <a:pt x="1642" y="775"/>
                    <a:pt x="1642" y="775"/>
                  </a:cubicBezTo>
                  <a:lnTo>
                    <a:pt x="1642" y="775"/>
                  </a:lnTo>
                  <a:lnTo>
                    <a:pt x="1642" y="775"/>
                  </a:lnTo>
                  <a:cubicBezTo>
                    <a:pt x="1642" y="775"/>
                    <a:pt x="1642" y="775"/>
                    <a:pt x="1611" y="775"/>
                  </a:cubicBezTo>
                  <a:lnTo>
                    <a:pt x="1611" y="775"/>
                  </a:lnTo>
                  <a:cubicBezTo>
                    <a:pt x="1611" y="775"/>
                    <a:pt x="1611" y="775"/>
                    <a:pt x="1581" y="744"/>
                  </a:cubicBezTo>
                  <a:lnTo>
                    <a:pt x="1581" y="744"/>
                  </a:lnTo>
                  <a:lnTo>
                    <a:pt x="1581" y="744"/>
                  </a:lnTo>
                  <a:lnTo>
                    <a:pt x="1581" y="744"/>
                  </a:lnTo>
                  <a:lnTo>
                    <a:pt x="1581" y="744"/>
                  </a:lnTo>
                  <a:cubicBezTo>
                    <a:pt x="1581" y="744"/>
                    <a:pt x="1581" y="744"/>
                    <a:pt x="1549" y="744"/>
                  </a:cubicBezTo>
                  <a:lnTo>
                    <a:pt x="1549" y="744"/>
                  </a:lnTo>
                  <a:cubicBezTo>
                    <a:pt x="1518" y="744"/>
                    <a:pt x="1518" y="712"/>
                    <a:pt x="1487" y="712"/>
                  </a:cubicBezTo>
                  <a:lnTo>
                    <a:pt x="1487" y="712"/>
                  </a:lnTo>
                  <a:lnTo>
                    <a:pt x="1487" y="712"/>
                  </a:lnTo>
                  <a:cubicBezTo>
                    <a:pt x="1457" y="712"/>
                    <a:pt x="1457" y="712"/>
                    <a:pt x="1457" y="712"/>
                  </a:cubicBezTo>
                  <a:lnTo>
                    <a:pt x="1425" y="712"/>
                  </a:lnTo>
                  <a:lnTo>
                    <a:pt x="1425" y="712"/>
                  </a:lnTo>
                  <a:cubicBezTo>
                    <a:pt x="1394" y="712"/>
                    <a:pt x="1394" y="712"/>
                    <a:pt x="1394" y="712"/>
                  </a:cubicBezTo>
                  <a:cubicBezTo>
                    <a:pt x="1364" y="712"/>
                    <a:pt x="1332" y="712"/>
                    <a:pt x="1332" y="712"/>
                  </a:cubicBezTo>
                  <a:cubicBezTo>
                    <a:pt x="1332" y="712"/>
                    <a:pt x="1270" y="712"/>
                    <a:pt x="1240" y="681"/>
                  </a:cubicBezTo>
                  <a:lnTo>
                    <a:pt x="1240" y="681"/>
                  </a:lnTo>
                  <a:cubicBezTo>
                    <a:pt x="1209" y="681"/>
                    <a:pt x="1209" y="681"/>
                    <a:pt x="1209" y="681"/>
                  </a:cubicBezTo>
                  <a:lnTo>
                    <a:pt x="1209" y="681"/>
                  </a:lnTo>
                  <a:cubicBezTo>
                    <a:pt x="1177" y="681"/>
                    <a:pt x="1177" y="651"/>
                    <a:pt x="1177" y="651"/>
                  </a:cubicBezTo>
                  <a:lnTo>
                    <a:pt x="1146" y="620"/>
                  </a:lnTo>
                  <a:lnTo>
                    <a:pt x="1146" y="620"/>
                  </a:lnTo>
                  <a:cubicBezTo>
                    <a:pt x="1146" y="620"/>
                    <a:pt x="1146" y="620"/>
                    <a:pt x="1146" y="588"/>
                  </a:cubicBezTo>
                  <a:lnTo>
                    <a:pt x="1146" y="588"/>
                  </a:lnTo>
                  <a:lnTo>
                    <a:pt x="1146" y="588"/>
                  </a:lnTo>
                  <a:lnTo>
                    <a:pt x="1146" y="588"/>
                  </a:lnTo>
                  <a:cubicBezTo>
                    <a:pt x="1116" y="588"/>
                    <a:pt x="1116" y="588"/>
                    <a:pt x="1116" y="588"/>
                  </a:cubicBezTo>
                  <a:cubicBezTo>
                    <a:pt x="1085" y="588"/>
                    <a:pt x="1085" y="558"/>
                    <a:pt x="1085" y="558"/>
                  </a:cubicBezTo>
                  <a:lnTo>
                    <a:pt x="1053" y="558"/>
                  </a:lnTo>
                  <a:lnTo>
                    <a:pt x="1053" y="558"/>
                  </a:lnTo>
                  <a:cubicBezTo>
                    <a:pt x="1053" y="558"/>
                    <a:pt x="1053" y="558"/>
                    <a:pt x="1022" y="558"/>
                  </a:cubicBezTo>
                  <a:cubicBezTo>
                    <a:pt x="1022" y="558"/>
                    <a:pt x="1022" y="558"/>
                    <a:pt x="992" y="558"/>
                  </a:cubicBezTo>
                  <a:lnTo>
                    <a:pt x="992" y="558"/>
                  </a:lnTo>
                  <a:lnTo>
                    <a:pt x="992" y="558"/>
                  </a:lnTo>
                  <a:cubicBezTo>
                    <a:pt x="961" y="558"/>
                    <a:pt x="961" y="558"/>
                    <a:pt x="929" y="558"/>
                  </a:cubicBezTo>
                  <a:cubicBezTo>
                    <a:pt x="898" y="558"/>
                    <a:pt x="898" y="527"/>
                    <a:pt x="898" y="527"/>
                  </a:cubicBezTo>
                  <a:cubicBezTo>
                    <a:pt x="898" y="496"/>
                    <a:pt x="898" y="496"/>
                    <a:pt x="898" y="496"/>
                  </a:cubicBezTo>
                  <a:lnTo>
                    <a:pt x="898" y="464"/>
                  </a:lnTo>
                  <a:cubicBezTo>
                    <a:pt x="898" y="434"/>
                    <a:pt x="898" y="434"/>
                    <a:pt x="898" y="434"/>
                  </a:cubicBezTo>
                  <a:cubicBezTo>
                    <a:pt x="898" y="434"/>
                    <a:pt x="898" y="434"/>
                    <a:pt x="898" y="403"/>
                  </a:cubicBezTo>
                  <a:cubicBezTo>
                    <a:pt x="898" y="403"/>
                    <a:pt x="868" y="403"/>
                    <a:pt x="868" y="372"/>
                  </a:cubicBezTo>
                  <a:lnTo>
                    <a:pt x="868" y="372"/>
                  </a:lnTo>
                  <a:lnTo>
                    <a:pt x="868" y="372"/>
                  </a:lnTo>
                  <a:cubicBezTo>
                    <a:pt x="868" y="372"/>
                    <a:pt x="868" y="372"/>
                    <a:pt x="837" y="372"/>
                  </a:cubicBezTo>
                  <a:lnTo>
                    <a:pt x="837" y="372"/>
                  </a:lnTo>
                  <a:cubicBezTo>
                    <a:pt x="837" y="372"/>
                    <a:pt x="837" y="372"/>
                    <a:pt x="805" y="372"/>
                  </a:cubicBezTo>
                  <a:cubicBezTo>
                    <a:pt x="805" y="340"/>
                    <a:pt x="774" y="340"/>
                    <a:pt x="774" y="340"/>
                  </a:cubicBezTo>
                  <a:lnTo>
                    <a:pt x="774" y="340"/>
                  </a:lnTo>
                  <a:cubicBezTo>
                    <a:pt x="744" y="340"/>
                    <a:pt x="744" y="310"/>
                    <a:pt x="744" y="310"/>
                  </a:cubicBezTo>
                  <a:cubicBezTo>
                    <a:pt x="744" y="310"/>
                    <a:pt x="713" y="310"/>
                    <a:pt x="713" y="279"/>
                  </a:cubicBezTo>
                  <a:cubicBezTo>
                    <a:pt x="713" y="310"/>
                    <a:pt x="713" y="310"/>
                    <a:pt x="713" y="310"/>
                  </a:cubicBezTo>
                  <a:cubicBezTo>
                    <a:pt x="713" y="340"/>
                    <a:pt x="681" y="340"/>
                    <a:pt x="681" y="340"/>
                  </a:cubicBezTo>
                  <a:cubicBezTo>
                    <a:pt x="681" y="340"/>
                    <a:pt x="681" y="340"/>
                    <a:pt x="650" y="340"/>
                  </a:cubicBezTo>
                  <a:lnTo>
                    <a:pt x="650" y="340"/>
                  </a:lnTo>
                  <a:lnTo>
                    <a:pt x="650" y="340"/>
                  </a:lnTo>
                  <a:lnTo>
                    <a:pt x="650" y="340"/>
                  </a:lnTo>
                  <a:cubicBezTo>
                    <a:pt x="650" y="372"/>
                    <a:pt x="650" y="372"/>
                    <a:pt x="650" y="372"/>
                  </a:cubicBezTo>
                  <a:lnTo>
                    <a:pt x="650" y="372"/>
                  </a:lnTo>
                  <a:lnTo>
                    <a:pt x="650" y="372"/>
                  </a:lnTo>
                  <a:cubicBezTo>
                    <a:pt x="650" y="403"/>
                    <a:pt x="650" y="403"/>
                    <a:pt x="650" y="403"/>
                  </a:cubicBezTo>
                  <a:cubicBezTo>
                    <a:pt x="620" y="434"/>
                    <a:pt x="620" y="434"/>
                    <a:pt x="620" y="434"/>
                  </a:cubicBezTo>
                  <a:cubicBezTo>
                    <a:pt x="589" y="434"/>
                    <a:pt x="589" y="434"/>
                    <a:pt x="589" y="434"/>
                  </a:cubicBezTo>
                  <a:lnTo>
                    <a:pt x="557" y="434"/>
                  </a:lnTo>
                  <a:lnTo>
                    <a:pt x="557" y="434"/>
                  </a:lnTo>
                  <a:lnTo>
                    <a:pt x="557" y="434"/>
                  </a:lnTo>
                  <a:cubicBezTo>
                    <a:pt x="557" y="434"/>
                    <a:pt x="557" y="434"/>
                    <a:pt x="526" y="434"/>
                  </a:cubicBezTo>
                  <a:lnTo>
                    <a:pt x="526" y="434"/>
                  </a:lnTo>
                  <a:cubicBezTo>
                    <a:pt x="496" y="434"/>
                    <a:pt x="496" y="434"/>
                    <a:pt x="496" y="434"/>
                  </a:cubicBezTo>
                  <a:cubicBezTo>
                    <a:pt x="496" y="403"/>
                    <a:pt x="496" y="403"/>
                    <a:pt x="496" y="403"/>
                  </a:cubicBezTo>
                  <a:lnTo>
                    <a:pt x="496" y="403"/>
                  </a:lnTo>
                  <a:cubicBezTo>
                    <a:pt x="496" y="434"/>
                    <a:pt x="496" y="434"/>
                    <a:pt x="496" y="434"/>
                  </a:cubicBezTo>
                  <a:lnTo>
                    <a:pt x="496" y="434"/>
                  </a:lnTo>
                  <a:lnTo>
                    <a:pt x="496" y="434"/>
                  </a:lnTo>
                  <a:cubicBezTo>
                    <a:pt x="496" y="464"/>
                    <a:pt x="496" y="464"/>
                    <a:pt x="496" y="464"/>
                  </a:cubicBezTo>
                  <a:cubicBezTo>
                    <a:pt x="496" y="464"/>
                    <a:pt x="465" y="464"/>
                    <a:pt x="465" y="496"/>
                  </a:cubicBezTo>
                  <a:cubicBezTo>
                    <a:pt x="496" y="496"/>
                    <a:pt x="496" y="496"/>
                    <a:pt x="496" y="496"/>
                  </a:cubicBezTo>
                  <a:lnTo>
                    <a:pt x="496" y="496"/>
                  </a:lnTo>
                  <a:cubicBezTo>
                    <a:pt x="496" y="527"/>
                    <a:pt x="496" y="527"/>
                    <a:pt x="496" y="527"/>
                  </a:cubicBezTo>
                  <a:lnTo>
                    <a:pt x="496" y="527"/>
                  </a:lnTo>
                  <a:cubicBezTo>
                    <a:pt x="496" y="527"/>
                    <a:pt x="465" y="558"/>
                    <a:pt x="433" y="558"/>
                  </a:cubicBezTo>
                  <a:lnTo>
                    <a:pt x="433" y="558"/>
                  </a:lnTo>
                  <a:lnTo>
                    <a:pt x="433" y="558"/>
                  </a:lnTo>
                  <a:lnTo>
                    <a:pt x="433" y="558"/>
                  </a:lnTo>
                  <a:lnTo>
                    <a:pt x="433" y="558"/>
                  </a:lnTo>
                  <a:cubicBezTo>
                    <a:pt x="402" y="527"/>
                    <a:pt x="402" y="527"/>
                    <a:pt x="402" y="527"/>
                  </a:cubicBezTo>
                  <a:cubicBezTo>
                    <a:pt x="402" y="527"/>
                    <a:pt x="402" y="527"/>
                    <a:pt x="372" y="558"/>
                  </a:cubicBezTo>
                  <a:lnTo>
                    <a:pt x="372" y="558"/>
                  </a:lnTo>
                  <a:lnTo>
                    <a:pt x="372" y="558"/>
                  </a:lnTo>
                  <a:lnTo>
                    <a:pt x="372" y="558"/>
                  </a:lnTo>
                  <a:lnTo>
                    <a:pt x="372" y="558"/>
                  </a:lnTo>
                  <a:lnTo>
                    <a:pt x="372" y="558"/>
                  </a:lnTo>
                  <a:lnTo>
                    <a:pt x="372" y="588"/>
                  </a:lnTo>
                  <a:lnTo>
                    <a:pt x="372" y="588"/>
                  </a:lnTo>
                  <a:cubicBezTo>
                    <a:pt x="372" y="620"/>
                    <a:pt x="372" y="620"/>
                    <a:pt x="372" y="651"/>
                  </a:cubicBezTo>
                  <a:lnTo>
                    <a:pt x="372" y="651"/>
                  </a:lnTo>
                  <a:lnTo>
                    <a:pt x="372" y="651"/>
                  </a:lnTo>
                  <a:cubicBezTo>
                    <a:pt x="372" y="681"/>
                    <a:pt x="372" y="681"/>
                    <a:pt x="372" y="681"/>
                  </a:cubicBezTo>
                  <a:lnTo>
                    <a:pt x="372" y="681"/>
                  </a:lnTo>
                  <a:lnTo>
                    <a:pt x="372" y="681"/>
                  </a:lnTo>
                  <a:cubicBezTo>
                    <a:pt x="341" y="681"/>
                    <a:pt x="341" y="681"/>
                    <a:pt x="341" y="681"/>
                  </a:cubicBezTo>
                  <a:lnTo>
                    <a:pt x="341" y="681"/>
                  </a:lnTo>
                  <a:lnTo>
                    <a:pt x="341" y="681"/>
                  </a:lnTo>
                  <a:cubicBezTo>
                    <a:pt x="341" y="712"/>
                    <a:pt x="341" y="712"/>
                    <a:pt x="341" y="712"/>
                  </a:cubicBezTo>
                  <a:cubicBezTo>
                    <a:pt x="341" y="744"/>
                    <a:pt x="341" y="744"/>
                    <a:pt x="341" y="744"/>
                  </a:cubicBezTo>
                  <a:lnTo>
                    <a:pt x="341" y="744"/>
                  </a:lnTo>
                  <a:lnTo>
                    <a:pt x="309" y="744"/>
                  </a:lnTo>
                  <a:cubicBezTo>
                    <a:pt x="278" y="744"/>
                    <a:pt x="278" y="744"/>
                    <a:pt x="278" y="744"/>
                  </a:cubicBezTo>
                  <a:lnTo>
                    <a:pt x="278" y="775"/>
                  </a:lnTo>
                  <a:lnTo>
                    <a:pt x="248" y="775"/>
                  </a:lnTo>
                  <a:cubicBezTo>
                    <a:pt x="248" y="805"/>
                    <a:pt x="217" y="805"/>
                    <a:pt x="217" y="805"/>
                  </a:cubicBezTo>
                  <a:cubicBezTo>
                    <a:pt x="185" y="805"/>
                    <a:pt x="185" y="805"/>
                    <a:pt x="154" y="805"/>
                  </a:cubicBezTo>
                  <a:cubicBezTo>
                    <a:pt x="154" y="836"/>
                    <a:pt x="154" y="836"/>
                    <a:pt x="124" y="836"/>
                  </a:cubicBezTo>
                  <a:lnTo>
                    <a:pt x="124" y="836"/>
                  </a:lnTo>
                  <a:lnTo>
                    <a:pt x="93" y="836"/>
                  </a:lnTo>
                  <a:lnTo>
                    <a:pt x="93" y="836"/>
                  </a:lnTo>
                  <a:lnTo>
                    <a:pt x="61" y="836"/>
                  </a:lnTo>
                  <a:cubicBezTo>
                    <a:pt x="61" y="836"/>
                    <a:pt x="61" y="836"/>
                    <a:pt x="30" y="836"/>
                  </a:cubicBezTo>
                  <a:lnTo>
                    <a:pt x="30" y="836"/>
                  </a:lnTo>
                  <a:lnTo>
                    <a:pt x="30" y="836"/>
                  </a:lnTo>
                  <a:lnTo>
                    <a:pt x="30" y="868"/>
                  </a:lnTo>
                  <a:lnTo>
                    <a:pt x="30" y="868"/>
                  </a:lnTo>
                  <a:lnTo>
                    <a:pt x="0" y="868"/>
                  </a:lnTo>
                  <a:lnTo>
                    <a:pt x="0" y="868"/>
                  </a:lnTo>
                  <a:lnTo>
                    <a:pt x="0" y="868"/>
                  </a:lnTo>
                  <a:lnTo>
                    <a:pt x="0" y="868"/>
                  </a:lnTo>
                  <a:cubicBezTo>
                    <a:pt x="0" y="899"/>
                    <a:pt x="0" y="899"/>
                    <a:pt x="0" y="899"/>
                  </a:cubicBezTo>
                  <a:lnTo>
                    <a:pt x="0" y="899"/>
                  </a:lnTo>
                  <a:lnTo>
                    <a:pt x="0" y="899"/>
                  </a:lnTo>
                  <a:cubicBezTo>
                    <a:pt x="0" y="899"/>
                    <a:pt x="0" y="899"/>
                    <a:pt x="30" y="899"/>
                  </a:cubicBezTo>
                  <a:lnTo>
                    <a:pt x="30" y="899"/>
                  </a:lnTo>
                  <a:lnTo>
                    <a:pt x="30" y="899"/>
                  </a:lnTo>
                  <a:cubicBezTo>
                    <a:pt x="61" y="929"/>
                    <a:pt x="61" y="960"/>
                    <a:pt x="61" y="960"/>
                  </a:cubicBezTo>
                  <a:cubicBezTo>
                    <a:pt x="61" y="992"/>
                    <a:pt x="61" y="992"/>
                    <a:pt x="61" y="992"/>
                  </a:cubicBezTo>
                  <a:lnTo>
                    <a:pt x="61" y="1023"/>
                  </a:lnTo>
                  <a:lnTo>
                    <a:pt x="93" y="1023"/>
                  </a:lnTo>
                  <a:lnTo>
                    <a:pt x="93" y="1023"/>
                  </a:lnTo>
                  <a:cubicBezTo>
                    <a:pt x="124" y="1053"/>
                    <a:pt x="124" y="1053"/>
                    <a:pt x="124" y="1053"/>
                  </a:cubicBezTo>
                  <a:lnTo>
                    <a:pt x="124" y="1053"/>
                  </a:lnTo>
                  <a:lnTo>
                    <a:pt x="124" y="1053"/>
                  </a:lnTo>
                  <a:lnTo>
                    <a:pt x="124" y="1084"/>
                  </a:lnTo>
                  <a:lnTo>
                    <a:pt x="124" y="1084"/>
                  </a:lnTo>
                  <a:cubicBezTo>
                    <a:pt x="124" y="1084"/>
                    <a:pt x="124" y="1084"/>
                    <a:pt x="154" y="1084"/>
                  </a:cubicBezTo>
                  <a:lnTo>
                    <a:pt x="154" y="1084"/>
                  </a:lnTo>
                  <a:cubicBezTo>
                    <a:pt x="185" y="1116"/>
                    <a:pt x="185" y="1116"/>
                    <a:pt x="185" y="1116"/>
                  </a:cubicBezTo>
                  <a:cubicBezTo>
                    <a:pt x="185" y="1116"/>
                    <a:pt x="185" y="1116"/>
                    <a:pt x="217" y="1084"/>
                  </a:cubicBezTo>
                  <a:lnTo>
                    <a:pt x="217" y="1084"/>
                  </a:lnTo>
                  <a:lnTo>
                    <a:pt x="217" y="1084"/>
                  </a:lnTo>
                  <a:cubicBezTo>
                    <a:pt x="217" y="1084"/>
                    <a:pt x="217" y="1084"/>
                    <a:pt x="248" y="1084"/>
                  </a:cubicBezTo>
                  <a:lnTo>
                    <a:pt x="248" y="1084"/>
                  </a:lnTo>
                  <a:lnTo>
                    <a:pt x="248" y="1084"/>
                  </a:lnTo>
                  <a:lnTo>
                    <a:pt x="278" y="1084"/>
                  </a:lnTo>
                  <a:cubicBezTo>
                    <a:pt x="278" y="1084"/>
                    <a:pt x="278" y="1084"/>
                    <a:pt x="309" y="1084"/>
                  </a:cubicBezTo>
                  <a:lnTo>
                    <a:pt x="309" y="1084"/>
                  </a:lnTo>
                  <a:lnTo>
                    <a:pt x="309" y="1084"/>
                  </a:lnTo>
                  <a:lnTo>
                    <a:pt x="309" y="1084"/>
                  </a:lnTo>
                  <a:cubicBezTo>
                    <a:pt x="341" y="1084"/>
                    <a:pt x="341" y="1084"/>
                    <a:pt x="341" y="1084"/>
                  </a:cubicBezTo>
                  <a:lnTo>
                    <a:pt x="341" y="1084"/>
                  </a:lnTo>
                  <a:lnTo>
                    <a:pt x="341" y="1084"/>
                  </a:lnTo>
                  <a:lnTo>
                    <a:pt x="341" y="1084"/>
                  </a:lnTo>
                  <a:lnTo>
                    <a:pt x="341" y="1084"/>
                  </a:lnTo>
                  <a:lnTo>
                    <a:pt x="341" y="1084"/>
                  </a:lnTo>
                  <a:lnTo>
                    <a:pt x="341" y="1084"/>
                  </a:lnTo>
                  <a:lnTo>
                    <a:pt x="341" y="1084"/>
                  </a:lnTo>
                  <a:lnTo>
                    <a:pt x="341" y="1116"/>
                  </a:lnTo>
                  <a:cubicBezTo>
                    <a:pt x="341" y="1116"/>
                    <a:pt x="372" y="1116"/>
                    <a:pt x="372" y="1147"/>
                  </a:cubicBezTo>
                  <a:lnTo>
                    <a:pt x="372" y="1177"/>
                  </a:lnTo>
                  <a:lnTo>
                    <a:pt x="372" y="1177"/>
                  </a:lnTo>
                  <a:lnTo>
                    <a:pt x="341" y="1177"/>
                  </a:lnTo>
                  <a:lnTo>
                    <a:pt x="341" y="1177"/>
                  </a:lnTo>
                  <a:lnTo>
                    <a:pt x="341" y="1208"/>
                  </a:lnTo>
                  <a:lnTo>
                    <a:pt x="341" y="1208"/>
                  </a:lnTo>
                  <a:cubicBezTo>
                    <a:pt x="341" y="1208"/>
                    <a:pt x="341" y="1240"/>
                    <a:pt x="309" y="1240"/>
                  </a:cubicBezTo>
                  <a:lnTo>
                    <a:pt x="309" y="1240"/>
                  </a:lnTo>
                  <a:lnTo>
                    <a:pt x="309" y="1240"/>
                  </a:lnTo>
                  <a:lnTo>
                    <a:pt x="309" y="1271"/>
                  </a:lnTo>
                  <a:lnTo>
                    <a:pt x="309" y="1271"/>
                  </a:lnTo>
                  <a:lnTo>
                    <a:pt x="309" y="1301"/>
                  </a:lnTo>
                  <a:lnTo>
                    <a:pt x="309" y="1301"/>
                  </a:lnTo>
                  <a:cubicBezTo>
                    <a:pt x="309" y="1332"/>
                    <a:pt x="309" y="1332"/>
                    <a:pt x="278" y="1364"/>
                  </a:cubicBezTo>
                  <a:lnTo>
                    <a:pt x="278" y="1364"/>
                  </a:lnTo>
                  <a:lnTo>
                    <a:pt x="278" y="1364"/>
                  </a:lnTo>
                  <a:lnTo>
                    <a:pt x="278" y="1364"/>
                  </a:lnTo>
                  <a:lnTo>
                    <a:pt x="278" y="1364"/>
                  </a:lnTo>
                  <a:lnTo>
                    <a:pt x="278" y="1364"/>
                  </a:lnTo>
                  <a:lnTo>
                    <a:pt x="278" y="1364"/>
                  </a:lnTo>
                  <a:cubicBezTo>
                    <a:pt x="278" y="1364"/>
                    <a:pt x="309" y="1364"/>
                    <a:pt x="309" y="1395"/>
                  </a:cubicBezTo>
                  <a:lnTo>
                    <a:pt x="309" y="1395"/>
                  </a:lnTo>
                  <a:lnTo>
                    <a:pt x="309" y="1395"/>
                  </a:lnTo>
                  <a:cubicBezTo>
                    <a:pt x="309" y="1395"/>
                    <a:pt x="309" y="1395"/>
                    <a:pt x="341" y="1395"/>
                  </a:cubicBezTo>
                  <a:cubicBezTo>
                    <a:pt x="341" y="1425"/>
                    <a:pt x="372" y="1425"/>
                    <a:pt x="372" y="1456"/>
                  </a:cubicBezTo>
                  <a:lnTo>
                    <a:pt x="372" y="1456"/>
                  </a:lnTo>
                  <a:lnTo>
                    <a:pt x="372" y="1456"/>
                  </a:lnTo>
                  <a:lnTo>
                    <a:pt x="372" y="1456"/>
                  </a:lnTo>
                  <a:lnTo>
                    <a:pt x="372" y="1456"/>
                  </a:lnTo>
                  <a:lnTo>
                    <a:pt x="402" y="1425"/>
                  </a:lnTo>
                  <a:lnTo>
                    <a:pt x="402" y="1425"/>
                  </a:lnTo>
                  <a:lnTo>
                    <a:pt x="402" y="1425"/>
                  </a:lnTo>
                  <a:cubicBezTo>
                    <a:pt x="433" y="1425"/>
                    <a:pt x="465" y="1425"/>
                    <a:pt x="465" y="1456"/>
                  </a:cubicBezTo>
                  <a:cubicBezTo>
                    <a:pt x="465" y="1456"/>
                    <a:pt x="465" y="1456"/>
                    <a:pt x="465" y="1488"/>
                  </a:cubicBezTo>
                  <a:cubicBezTo>
                    <a:pt x="496" y="1488"/>
                    <a:pt x="496" y="1488"/>
                    <a:pt x="496" y="1488"/>
                  </a:cubicBezTo>
                  <a:lnTo>
                    <a:pt x="496" y="1488"/>
                  </a:lnTo>
                  <a:cubicBezTo>
                    <a:pt x="526" y="1488"/>
                    <a:pt x="526" y="1488"/>
                    <a:pt x="526" y="1488"/>
                  </a:cubicBezTo>
                  <a:lnTo>
                    <a:pt x="526" y="1488"/>
                  </a:lnTo>
                  <a:lnTo>
                    <a:pt x="526" y="1488"/>
                  </a:lnTo>
                  <a:cubicBezTo>
                    <a:pt x="557" y="1488"/>
                    <a:pt x="557" y="1488"/>
                    <a:pt x="557" y="1488"/>
                  </a:cubicBezTo>
                  <a:lnTo>
                    <a:pt x="557" y="1488"/>
                  </a:lnTo>
                  <a:cubicBezTo>
                    <a:pt x="557" y="1488"/>
                    <a:pt x="557" y="1488"/>
                    <a:pt x="557" y="1519"/>
                  </a:cubicBezTo>
                  <a:cubicBezTo>
                    <a:pt x="589" y="1519"/>
                    <a:pt x="589" y="1519"/>
                    <a:pt x="589" y="1549"/>
                  </a:cubicBezTo>
                  <a:lnTo>
                    <a:pt x="589" y="1549"/>
                  </a:lnTo>
                  <a:lnTo>
                    <a:pt x="589" y="1549"/>
                  </a:lnTo>
                  <a:lnTo>
                    <a:pt x="589" y="1549"/>
                  </a:lnTo>
                  <a:lnTo>
                    <a:pt x="620" y="1549"/>
                  </a:lnTo>
                  <a:lnTo>
                    <a:pt x="620" y="1549"/>
                  </a:lnTo>
                  <a:lnTo>
                    <a:pt x="650" y="1549"/>
                  </a:lnTo>
                  <a:lnTo>
                    <a:pt x="650" y="1549"/>
                  </a:lnTo>
                  <a:cubicBezTo>
                    <a:pt x="650" y="1549"/>
                    <a:pt x="650" y="1549"/>
                    <a:pt x="650" y="1580"/>
                  </a:cubicBezTo>
                  <a:lnTo>
                    <a:pt x="681" y="1580"/>
                  </a:lnTo>
                  <a:lnTo>
                    <a:pt x="681" y="1580"/>
                  </a:lnTo>
                  <a:lnTo>
                    <a:pt x="681" y="1580"/>
                  </a:lnTo>
                  <a:lnTo>
                    <a:pt x="713" y="1580"/>
                  </a:lnTo>
                  <a:lnTo>
                    <a:pt x="713" y="1580"/>
                  </a:lnTo>
                  <a:lnTo>
                    <a:pt x="744" y="1580"/>
                  </a:lnTo>
                  <a:lnTo>
                    <a:pt x="744" y="1580"/>
                  </a:lnTo>
                  <a:lnTo>
                    <a:pt x="744" y="1580"/>
                  </a:lnTo>
                  <a:lnTo>
                    <a:pt x="744" y="1580"/>
                  </a:lnTo>
                  <a:cubicBezTo>
                    <a:pt x="774" y="1580"/>
                    <a:pt x="774" y="1580"/>
                    <a:pt x="774" y="1580"/>
                  </a:cubicBezTo>
                  <a:lnTo>
                    <a:pt x="774" y="1580"/>
                  </a:lnTo>
                  <a:cubicBezTo>
                    <a:pt x="805" y="1580"/>
                    <a:pt x="805" y="1580"/>
                    <a:pt x="805" y="1580"/>
                  </a:cubicBezTo>
                  <a:lnTo>
                    <a:pt x="805" y="1580"/>
                  </a:lnTo>
                  <a:lnTo>
                    <a:pt x="805" y="1580"/>
                  </a:lnTo>
                  <a:lnTo>
                    <a:pt x="805" y="1580"/>
                  </a:lnTo>
                  <a:cubicBezTo>
                    <a:pt x="805" y="1580"/>
                    <a:pt x="805" y="1580"/>
                    <a:pt x="837" y="1580"/>
                  </a:cubicBezTo>
                  <a:lnTo>
                    <a:pt x="837" y="1580"/>
                  </a:lnTo>
                  <a:lnTo>
                    <a:pt x="837" y="1580"/>
                  </a:lnTo>
                  <a:lnTo>
                    <a:pt x="837" y="1580"/>
                  </a:lnTo>
                  <a:cubicBezTo>
                    <a:pt x="837" y="1580"/>
                    <a:pt x="837" y="1549"/>
                    <a:pt x="868" y="1549"/>
                  </a:cubicBezTo>
                  <a:lnTo>
                    <a:pt x="868" y="1549"/>
                  </a:lnTo>
                  <a:cubicBezTo>
                    <a:pt x="898" y="1549"/>
                    <a:pt x="898" y="1580"/>
                    <a:pt x="898" y="1580"/>
                  </a:cubicBezTo>
                  <a:lnTo>
                    <a:pt x="898" y="1580"/>
                  </a:lnTo>
                  <a:lnTo>
                    <a:pt x="898" y="1580"/>
                  </a:lnTo>
                  <a:cubicBezTo>
                    <a:pt x="929" y="1580"/>
                    <a:pt x="929" y="1580"/>
                    <a:pt x="929" y="1580"/>
                  </a:cubicBezTo>
                  <a:lnTo>
                    <a:pt x="929" y="1580"/>
                  </a:lnTo>
                  <a:lnTo>
                    <a:pt x="929" y="1580"/>
                  </a:lnTo>
                  <a:lnTo>
                    <a:pt x="929" y="1580"/>
                  </a:lnTo>
                  <a:cubicBezTo>
                    <a:pt x="961" y="1580"/>
                    <a:pt x="961" y="1580"/>
                    <a:pt x="961" y="1580"/>
                  </a:cubicBezTo>
                  <a:lnTo>
                    <a:pt x="961" y="1580"/>
                  </a:lnTo>
                  <a:lnTo>
                    <a:pt x="961" y="1580"/>
                  </a:lnTo>
                  <a:lnTo>
                    <a:pt x="961" y="1580"/>
                  </a:lnTo>
                  <a:lnTo>
                    <a:pt x="961" y="1612"/>
                  </a:lnTo>
                  <a:cubicBezTo>
                    <a:pt x="992" y="1612"/>
                    <a:pt x="992" y="1612"/>
                    <a:pt x="992" y="1612"/>
                  </a:cubicBezTo>
                  <a:lnTo>
                    <a:pt x="992" y="1612"/>
                  </a:lnTo>
                  <a:cubicBezTo>
                    <a:pt x="992" y="1612"/>
                    <a:pt x="992" y="1612"/>
                    <a:pt x="992" y="1580"/>
                  </a:cubicBezTo>
                  <a:cubicBezTo>
                    <a:pt x="1022" y="1580"/>
                    <a:pt x="1022" y="1580"/>
                    <a:pt x="1022" y="1580"/>
                  </a:cubicBezTo>
                  <a:lnTo>
                    <a:pt x="1022" y="1580"/>
                  </a:lnTo>
                  <a:lnTo>
                    <a:pt x="1022" y="1580"/>
                  </a:lnTo>
                  <a:lnTo>
                    <a:pt x="1022" y="1580"/>
                  </a:lnTo>
                  <a:cubicBezTo>
                    <a:pt x="1022" y="1549"/>
                    <a:pt x="1053" y="1549"/>
                    <a:pt x="1053" y="1549"/>
                  </a:cubicBezTo>
                  <a:cubicBezTo>
                    <a:pt x="1053" y="1519"/>
                    <a:pt x="1085" y="1519"/>
                    <a:pt x="1085" y="1519"/>
                  </a:cubicBezTo>
                  <a:lnTo>
                    <a:pt x="1085" y="1519"/>
                  </a:lnTo>
                  <a:cubicBezTo>
                    <a:pt x="1085" y="1519"/>
                    <a:pt x="1085" y="1519"/>
                    <a:pt x="1116" y="1519"/>
                  </a:cubicBezTo>
                  <a:lnTo>
                    <a:pt x="1116" y="1519"/>
                  </a:lnTo>
                  <a:lnTo>
                    <a:pt x="1116" y="1488"/>
                  </a:lnTo>
                  <a:lnTo>
                    <a:pt x="1116" y="1488"/>
                  </a:lnTo>
                  <a:cubicBezTo>
                    <a:pt x="1146" y="1488"/>
                    <a:pt x="1146" y="1488"/>
                    <a:pt x="1146" y="1519"/>
                  </a:cubicBezTo>
                  <a:lnTo>
                    <a:pt x="1146" y="1519"/>
                  </a:lnTo>
                  <a:lnTo>
                    <a:pt x="1146" y="1519"/>
                  </a:lnTo>
                  <a:cubicBezTo>
                    <a:pt x="1177" y="1488"/>
                    <a:pt x="1177" y="1488"/>
                    <a:pt x="1209" y="1488"/>
                  </a:cubicBezTo>
                  <a:lnTo>
                    <a:pt x="1209" y="1488"/>
                  </a:lnTo>
                  <a:lnTo>
                    <a:pt x="1209" y="1488"/>
                  </a:lnTo>
                  <a:cubicBezTo>
                    <a:pt x="1209" y="1488"/>
                    <a:pt x="1209" y="1488"/>
                    <a:pt x="1240" y="1488"/>
                  </a:cubicBezTo>
                  <a:cubicBezTo>
                    <a:pt x="1240" y="1519"/>
                    <a:pt x="1270" y="1519"/>
                    <a:pt x="1270" y="1549"/>
                  </a:cubicBezTo>
                  <a:lnTo>
                    <a:pt x="1270" y="1549"/>
                  </a:lnTo>
                  <a:cubicBezTo>
                    <a:pt x="1270" y="1549"/>
                    <a:pt x="1270" y="1549"/>
                    <a:pt x="1240" y="1549"/>
                  </a:cubicBezTo>
                  <a:cubicBezTo>
                    <a:pt x="1270" y="1549"/>
                    <a:pt x="1270" y="1549"/>
                    <a:pt x="1270" y="1549"/>
                  </a:cubicBezTo>
                  <a:cubicBezTo>
                    <a:pt x="1270" y="1549"/>
                    <a:pt x="1270" y="1549"/>
                    <a:pt x="1301" y="1549"/>
                  </a:cubicBezTo>
                  <a:lnTo>
                    <a:pt x="1301" y="1549"/>
                  </a:lnTo>
                  <a:lnTo>
                    <a:pt x="1301" y="1549"/>
                  </a:lnTo>
                  <a:cubicBezTo>
                    <a:pt x="1332" y="1580"/>
                    <a:pt x="1332" y="1580"/>
                    <a:pt x="1332" y="1612"/>
                  </a:cubicBezTo>
                  <a:lnTo>
                    <a:pt x="1332" y="1612"/>
                  </a:lnTo>
                  <a:cubicBezTo>
                    <a:pt x="1364" y="1612"/>
                    <a:pt x="1364" y="1643"/>
                    <a:pt x="1364" y="1643"/>
                  </a:cubicBezTo>
                  <a:cubicBezTo>
                    <a:pt x="1394" y="1643"/>
                    <a:pt x="1394" y="1704"/>
                    <a:pt x="1394" y="1704"/>
                  </a:cubicBezTo>
                  <a:lnTo>
                    <a:pt x="1394" y="1704"/>
                  </a:lnTo>
                  <a:cubicBezTo>
                    <a:pt x="1394" y="1704"/>
                    <a:pt x="1394" y="1736"/>
                    <a:pt x="1364" y="1767"/>
                  </a:cubicBezTo>
                  <a:lnTo>
                    <a:pt x="1364" y="1767"/>
                  </a:lnTo>
                  <a:lnTo>
                    <a:pt x="1364" y="1767"/>
                  </a:lnTo>
                  <a:lnTo>
                    <a:pt x="1364" y="1797"/>
                  </a:lnTo>
                  <a:lnTo>
                    <a:pt x="1364" y="1797"/>
                  </a:lnTo>
                  <a:lnTo>
                    <a:pt x="1332" y="1797"/>
                  </a:lnTo>
                  <a:lnTo>
                    <a:pt x="1332" y="1797"/>
                  </a:lnTo>
                  <a:lnTo>
                    <a:pt x="1332" y="1828"/>
                  </a:lnTo>
                  <a:lnTo>
                    <a:pt x="1332" y="1828"/>
                  </a:lnTo>
                  <a:lnTo>
                    <a:pt x="1332" y="1828"/>
                  </a:lnTo>
                  <a:lnTo>
                    <a:pt x="1332" y="1828"/>
                  </a:lnTo>
                  <a:lnTo>
                    <a:pt x="1332" y="1828"/>
                  </a:lnTo>
                  <a:lnTo>
                    <a:pt x="1332" y="1828"/>
                  </a:lnTo>
                  <a:lnTo>
                    <a:pt x="1332" y="1828"/>
                  </a:lnTo>
                  <a:lnTo>
                    <a:pt x="1332" y="1828"/>
                  </a:lnTo>
                  <a:cubicBezTo>
                    <a:pt x="1332" y="1828"/>
                    <a:pt x="1332" y="1828"/>
                    <a:pt x="1364" y="1828"/>
                  </a:cubicBezTo>
                  <a:lnTo>
                    <a:pt x="1364" y="1828"/>
                  </a:lnTo>
                  <a:cubicBezTo>
                    <a:pt x="1364" y="1828"/>
                    <a:pt x="1394" y="1828"/>
                    <a:pt x="1394" y="1860"/>
                  </a:cubicBezTo>
                  <a:lnTo>
                    <a:pt x="1394" y="1890"/>
                  </a:lnTo>
                  <a:lnTo>
                    <a:pt x="1394" y="1890"/>
                  </a:lnTo>
                  <a:lnTo>
                    <a:pt x="1394" y="1890"/>
                  </a:lnTo>
                  <a:cubicBezTo>
                    <a:pt x="1394" y="1890"/>
                    <a:pt x="1394" y="1890"/>
                    <a:pt x="1425" y="1921"/>
                  </a:cubicBezTo>
                  <a:lnTo>
                    <a:pt x="1425" y="1921"/>
                  </a:lnTo>
                  <a:lnTo>
                    <a:pt x="1425" y="1921"/>
                  </a:lnTo>
                  <a:cubicBezTo>
                    <a:pt x="1425" y="1952"/>
                    <a:pt x="1425" y="1952"/>
                    <a:pt x="1425" y="1952"/>
                  </a:cubicBezTo>
                  <a:lnTo>
                    <a:pt x="1425" y="1952"/>
                  </a:lnTo>
                  <a:lnTo>
                    <a:pt x="1425" y="1952"/>
                  </a:lnTo>
                  <a:cubicBezTo>
                    <a:pt x="1425" y="1952"/>
                    <a:pt x="1425" y="1952"/>
                    <a:pt x="1394" y="1952"/>
                  </a:cubicBezTo>
                  <a:cubicBezTo>
                    <a:pt x="1425" y="1952"/>
                    <a:pt x="1425" y="1952"/>
                    <a:pt x="1425" y="1952"/>
                  </a:cubicBezTo>
                  <a:cubicBezTo>
                    <a:pt x="1425" y="1984"/>
                    <a:pt x="1425" y="1984"/>
                    <a:pt x="1425" y="1984"/>
                  </a:cubicBezTo>
                  <a:lnTo>
                    <a:pt x="1425" y="1984"/>
                  </a:lnTo>
                  <a:lnTo>
                    <a:pt x="1457" y="1984"/>
                  </a:lnTo>
                  <a:lnTo>
                    <a:pt x="1457" y="1984"/>
                  </a:lnTo>
                  <a:cubicBezTo>
                    <a:pt x="1457" y="1984"/>
                    <a:pt x="1457" y="1984"/>
                    <a:pt x="1457" y="2014"/>
                  </a:cubicBezTo>
                  <a:cubicBezTo>
                    <a:pt x="1457" y="1984"/>
                    <a:pt x="1457" y="1984"/>
                    <a:pt x="1457" y="1984"/>
                  </a:cubicBezTo>
                  <a:cubicBezTo>
                    <a:pt x="1457" y="1984"/>
                    <a:pt x="1457" y="1984"/>
                    <a:pt x="1487" y="1984"/>
                  </a:cubicBezTo>
                  <a:lnTo>
                    <a:pt x="1487" y="1984"/>
                  </a:lnTo>
                  <a:lnTo>
                    <a:pt x="1487" y="1984"/>
                  </a:lnTo>
                  <a:lnTo>
                    <a:pt x="1487" y="1984"/>
                  </a:lnTo>
                  <a:lnTo>
                    <a:pt x="1487" y="1984"/>
                  </a:lnTo>
                  <a:cubicBezTo>
                    <a:pt x="1487" y="1952"/>
                    <a:pt x="1487" y="1952"/>
                    <a:pt x="1518" y="1952"/>
                  </a:cubicBezTo>
                  <a:lnTo>
                    <a:pt x="1518" y="1952"/>
                  </a:lnTo>
                  <a:cubicBezTo>
                    <a:pt x="1518" y="1952"/>
                    <a:pt x="1518" y="1952"/>
                    <a:pt x="1549" y="1952"/>
                  </a:cubicBezTo>
                  <a:lnTo>
                    <a:pt x="1549" y="1952"/>
                  </a:lnTo>
                  <a:cubicBezTo>
                    <a:pt x="1549" y="1921"/>
                    <a:pt x="1549" y="1921"/>
                    <a:pt x="1581" y="1921"/>
                  </a:cubicBezTo>
                  <a:lnTo>
                    <a:pt x="1581" y="1921"/>
                  </a:lnTo>
                  <a:lnTo>
                    <a:pt x="1581" y="1921"/>
                  </a:lnTo>
                  <a:cubicBezTo>
                    <a:pt x="1611" y="1921"/>
                    <a:pt x="1611" y="1921"/>
                    <a:pt x="1611" y="1921"/>
                  </a:cubicBezTo>
                  <a:lnTo>
                    <a:pt x="1611" y="1921"/>
                  </a:lnTo>
                  <a:lnTo>
                    <a:pt x="1611" y="1921"/>
                  </a:lnTo>
                  <a:cubicBezTo>
                    <a:pt x="1642" y="1921"/>
                    <a:pt x="1642" y="1921"/>
                    <a:pt x="1642" y="1921"/>
                  </a:cubicBezTo>
                  <a:lnTo>
                    <a:pt x="1642" y="1921"/>
                  </a:lnTo>
                  <a:cubicBezTo>
                    <a:pt x="1673" y="1921"/>
                    <a:pt x="1673" y="1921"/>
                    <a:pt x="1673" y="1921"/>
                  </a:cubicBezTo>
                  <a:lnTo>
                    <a:pt x="1673" y="1921"/>
                  </a:lnTo>
                  <a:lnTo>
                    <a:pt x="1673" y="1921"/>
                  </a:lnTo>
                  <a:cubicBezTo>
                    <a:pt x="1673" y="1921"/>
                    <a:pt x="1673" y="1890"/>
                    <a:pt x="1705" y="1890"/>
                  </a:cubicBezTo>
                  <a:lnTo>
                    <a:pt x="1705" y="1890"/>
                  </a:lnTo>
                  <a:lnTo>
                    <a:pt x="1705" y="1890"/>
                  </a:lnTo>
                  <a:lnTo>
                    <a:pt x="1705" y="1890"/>
                  </a:lnTo>
                  <a:lnTo>
                    <a:pt x="1735" y="1890"/>
                  </a:lnTo>
                  <a:lnTo>
                    <a:pt x="1735" y="1890"/>
                  </a:lnTo>
                  <a:lnTo>
                    <a:pt x="1735" y="1890"/>
                  </a:lnTo>
                  <a:lnTo>
                    <a:pt x="1735" y="1890"/>
                  </a:lnTo>
                  <a:cubicBezTo>
                    <a:pt x="1735" y="1890"/>
                    <a:pt x="1766" y="1890"/>
                    <a:pt x="1766" y="1921"/>
                  </a:cubicBezTo>
                  <a:lnTo>
                    <a:pt x="1766" y="1921"/>
                  </a:lnTo>
                  <a:cubicBezTo>
                    <a:pt x="1766" y="1921"/>
                    <a:pt x="1766" y="1921"/>
                    <a:pt x="1797" y="1921"/>
                  </a:cubicBezTo>
                  <a:lnTo>
                    <a:pt x="1797" y="1921"/>
                  </a:lnTo>
                  <a:lnTo>
                    <a:pt x="1797" y="1921"/>
                  </a:lnTo>
                  <a:cubicBezTo>
                    <a:pt x="1829" y="1921"/>
                    <a:pt x="1829" y="1952"/>
                    <a:pt x="1829" y="1952"/>
                  </a:cubicBezTo>
                  <a:lnTo>
                    <a:pt x="1829" y="1952"/>
                  </a:lnTo>
                  <a:lnTo>
                    <a:pt x="1829" y="1952"/>
                  </a:lnTo>
                  <a:lnTo>
                    <a:pt x="1829" y="1952"/>
                  </a:lnTo>
                  <a:cubicBezTo>
                    <a:pt x="1829" y="1984"/>
                    <a:pt x="1829" y="1984"/>
                    <a:pt x="1829" y="1984"/>
                  </a:cubicBezTo>
                  <a:lnTo>
                    <a:pt x="1829" y="1984"/>
                  </a:lnTo>
                  <a:cubicBezTo>
                    <a:pt x="1829" y="1984"/>
                    <a:pt x="1859" y="1984"/>
                    <a:pt x="1859" y="2014"/>
                  </a:cubicBezTo>
                  <a:cubicBezTo>
                    <a:pt x="1890" y="2014"/>
                    <a:pt x="1890" y="2014"/>
                    <a:pt x="1890" y="2014"/>
                  </a:cubicBezTo>
                  <a:lnTo>
                    <a:pt x="1890" y="2014"/>
                  </a:lnTo>
                  <a:cubicBezTo>
                    <a:pt x="1890" y="1984"/>
                    <a:pt x="1921" y="1984"/>
                    <a:pt x="1921" y="1984"/>
                  </a:cubicBezTo>
                  <a:cubicBezTo>
                    <a:pt x="1921" y="1984"/>
                    <a:pt x="1921" y="2014"/>
                    <a:pt x="1953" y="2014"/>
                  </a:cubicBezTo>
                  <a:lnTo>
                    <a:pt x="1953" y="2014"/>
                  </a:lnTo>
                  <a:lnTo>
                    <a:pt x="1953" y="2014"/>
                  </a:lnTo>
                  <a:lnTo>
                    <a:pt x="1953" y="2014"/>
                  </a:lnTo>
                  <a:cubicBezTo>
                    <a:pt x="1983" y="2014"/>
                    <a:pt x="1983" y="2014"/>
                    <a:pt x="1983" y="2014"/>
                  </a:cubicBezTo>
                  <a:lnTo>
                    <a:pt x="1983" y="2045"/>
                  </a:lnTo>
                  <a:cubicBezTo>
                    <a:pt x="2014" y="2014"/>
                    <a:pt x="2014" y="2014"/>
                    <a:pt x="2045" y="2014"/>
                  </a:cubicBezTo>
                  <a:lnTo>
                    <a:pt x="2138" y="1984"/>
                  </a:lnTo>
                  <a:cubicBezTo>
                    <a:pt x="2138" y="1984"/>
                    <a:pt x="2169" y="1984"/>
                    <a:pt x="2169" y="1952"/>
                  </a:cubicBezTo>
                  <a:cubicBezTo>
                    <a:pt x="2169" y="1952"/>
                    <a:pt x="2169" y="1921"/>
                    <a:pt x="2201" y="1921"/>
                  </a:cubicBezTo>
                  <a:cubicBezTo>
                    <a:pt x="2201" y="1921"/>
                    <a:pt x="2201" y="1921"/>
                    <a:pt x="2231" y="1952"/>
                  </a:cubicBezTo>
                  <a:cubicBezTo>
                    <a:pt x="2231" y="1921"/>
                    <a:pt x="2262" y="1921"/>
                    <a:pt x="2262" y="1921"/>
                  </a:cubicBezTo>
                  <a:lnTo>
                    <a:pt x="2262" y="1921"/>
                  </a:lnTo>
                  <a:cubicBezTo>
                    <a:pt x="2293" y="1921"/>
                    <a:pt x="2293" y="1921"/>
                    <a:pt x="2293" y="1921"/>
                  </a:cubicBezTo>
                  <a:lnTo>
                    <a:pt x="2293" y="1921"/>
                  </a:lnTo>
                  <a:cubicBezTo>
                    <a:pt x="2325" y="1921"/>
                    <a:pt x="2325" y="1921"/>
                    <a:pt x="2325" y="1921"/>
                  </a:cubicBezTo>
                  <a:cubicBezTo>
                    <a:pt x="2325" y="1890"/>
                    <a:pt x="2325" y="1890"/>
                    <a:pt x="2355" y="1890"/>
                  </a:cubicBezTo>
                  <a:cubicBezTo>
                    <a:pt x="2355" y="1890"/>
                    <a:pt x="2355" y="1890"/>
                    <a:pt x="2355" y="1860"/>
                  </a:cubicBezTo>
                  <a:lnTo>
                    <a:pt x="2355" y="1860"/>
                  </a:lnTo>
                  <a:cubicBezTo>
                    <a:pt x="2386" y="1860"/>
                    <a:pt x="2386" y="1828"/>
                    <a:pt x="2386" y="1828"/>
                  </a:cubicBezTo>
                  <a:cubicBezTo>
                    <a:pt x="2417" y="1828"/>
                    <a:pt x="2417" y="1797"/>
                    <a:pt x="2417" y="1797"/>
                  </a:cubicBezTo>
                  <a:lnTo>
                    <a:pt x="2417" y="1797"/>
                  </a:lnTo>
                  <a:cubicBezTo>
                    <a:pt x="2449" y="1797"/>
                    <a:pt x="2449" y="1797"/>
                    <a:pt x="2449" y="1797"/>
                  </a:cubicBezTo>
                  <a:lnTo>
                    <a:pt x="2449" y="1797"/>
                  </a:lnTo>
                  <a:lnTo>
                    <a:pt x="2449" y="1797"/>
                  </a:lnTo>
                  <a:cubicBezTo>
                    <a:pt x="2449" y="1797"/>
                    <a:pt x="2479" y="1797"/>
                    <a:pt x="2479" y="1767"/>
                  </a:cubicBezTo>
                  <a:lnTo>
                    <a:pt x="2510" y="1736"/>
                  </a:lnTo>
                  <a:cubicBezTo>
                    <a:pt x="2510" y="1704"/>
                    <a:pt x="2510" y="1704"/>
                    <a:pt x="2510" y="1704"/>
                  </a:cubicBezTo>
                  <a:cubicBezTo>
                    <a:pt x="2510" y="1704"/>
                    <a:pt x="2510" y="1704"/>
                    <a:pt x="2510" y="1673"/>
                  </a:cubicBezTo>
                  <a:cubicBezTo>
                    <a:pt x="2541" y="1673"/>
                    <a:pt x="2541" y="1643"/>
                    <a:pt x="2541" y="1643"/>
                  </a:cubicBezTo>
                  <a:cubicBezTo>
                    <a:pt x="2541" y="1643"/>
                    <a:pt x="2541" y="1612"/>
                    <a:pt x="2573" y="1612"/>
                  </a:cubicBezTo>
                  <a:lnTo>
                    <a:pt x="2573" y="1612"/>
                  </a:lnTo>
                  <a:cubicBezTo>
                    <a:pt x="2573" y="1580"/>
                    <a:pt x="2603" y="1580"/>
                    <a:pt x="2603" y="1580"/>
                  </a:cubicBezTo>
                  <a:lnTo>
                    <a:pt x="2603" y="1580"/>
                  </a:lnTo>
                  <a:lnTo>
                    <a:pt x="2603" y="1580"/>
                  </a:lnTo>
                  <a:lnTo>
                    <a:pt x="2603" y="1549"/>
                  </a:lnTo>
                  <a:lnTo>
                    <a:pt x="2603" y="1549"/>
                  </a:lnTo>
                  <a:lnTo>
                    <a:pt x="2603" y="1549"/>
                  </a:lnTo>
                  <a:cubicBezTo>
                    <a:pt x="2603" y="1519"/>
                    <a:pt x="2603" y="1519"/>
                    <a:pt x="2603" y="1519"/>
                  </a:cubicBezTo>
                  <a:lnTo>
                    <a:pt x="2603" y="1519"/>
                  </a:lnTo>
                  <a:lnTo>
                    <a:pt x="2603" y="1519"/>
                  </a:lnTo>
                  <a:cubicBezTo>
                    <a:pt x="2573" y="1519"/>
                    <a:pt x="2573" y="1519"/>
                    <a:pt x="2573" y="1519"/>
                  </a:cubicBezTo>
                  <a:cubicBezTo>
                    <a:pt x="2479" y="1488"/>
                    <a:pt x="2479" y="1488"/>
                    <a:pt x="2479" y="1488"/>
                  </a:cubicBezTo>
                  <a:cubicBezTo>
                    <a:pt x="2541" y="1456"/>
                    <a:pt x="2541" y="1456"/>
                    <a:pt x="2541" y="1456"/>
                  </a:cubicBezTo>
                  <a:cubicBezTo>
                    <a:pt x="2541" y="1456"/>
                    <a:pt x="2573" y="1425"/>
                    <a:pt x="2603" y="1425"/>
                  </a:cubicBezTo>
                  <a:cubicBezTo>
                    <a:pt x="2573" y="1425"/>
                    <a:pt x="2573" y="1395"/>
                    <a:pt x="2573" y="1395"/>
                  </a:cubicBezTo>
                  <a:cubicBezTo>
                    <a:pt x="2541" y="1332"/>
                    <a:pt x="2541" y="1332"/>
                    <a:pt x="2541" y="1332"/>
                  </a:cubicBezTo>
                  <a:cubicBezTo>
                    <a:pt x="2573" y="1332"/>
                    <a:pt x="2573" y="1332"/>
                    <a:pt x="2573" y="1332"/>
                  </a:cubicBezTo>
                  <a:lnTo>
                    <a:pt x="2573" y="1332"/>
                  </a:lnTo>
                  <a:lnTo>
                    <a:pt x="2573" y="1332"/>
                  </a:lnTo>
                  <a:cubicBezTo>
                    <a:pt x="2541" y="1332"/>
                    <a:pt x="2573" y="1301"/>
                    <a:pt x="2573" y="1301"/>
                  </a:cubicBezTo>
                  <a:cubicBezTo>
                    <a:pt x="2573" y="1301"/>
                    <a:pt x="2573" y="1301"/>
                    <a:pt x="2573" y="1271"/>
                  </a:cubicBezTo>
                  <a:lnTo>
                    <a:pt x="2573" y="1271"/>
                  </a:lnTo>
                  <a:cubicBezTo>
                    <a:pt x="2573" y="1271"/>
                    <a:pt x="2541" y="1271"/>
                    <a:pt x="2541" y="1240"/>
                  </a:cubicBezTo>
                  <a:lnTo>
                    <a:pt x="2541" y="1240"/>
                  </a:lnTo>
                  <a:lnTo>
                    <a:pt x="2541" y="1240"/>
                  </a:lnTo>
                  <a:lnTo>
                    <a:pt x="2541" y="1240"/>
                  </a:lnTo>
                  <a:cubicBezTo>
                    <a:pt x="2510" y="1240"/>
                    <a:pt x="2510" y="1208"/>
                    <a:pt x="2479" y="1208"/>
                  </a:cubicBezTo>
                  <a:cubicBezTo>
                    <a:pt x="2479" y="1208"/>
                    <a:pt x="2479" y="1208"/>
                    <a:pt x="2449" y="1208"/>
                  </a:cubicBezTo>
                  <a:cubicBezTo>
                    <a:pt x="2449" y="1177"/>
                    <a:pt x="2479" y="1177"/>
                    <a:pt x="2479" y="1147"/>
                  </a:cubicBezTo>
                  <a:lnTo>
                    <a:pt x="2479" y="1147"/>
                  </a:lnTo>
                  <a:cubicBezTo>
                    <a:pt x="2479" y="1147"/>
                    <a:pt x="2479" y="1116"/>
                    <a:pt x="2510" y="1116"/>
                  </a:cubicBezTo>
                  <a:cubicBezTo>
                    <a:pt x="2510" y="1116"/>
                    <a:pt x="2510" y="1116"/>
                    <a:pt x="2510" y="1084"/>
                  </a:cubicBezTo>
                  <a:cubicBezTo>
                    <a:pt x="2541" y="1084"/>
                    <a:pt x="2541" y="1053"/>
                    <a:pt x="2541" y="1053"/>
                  </a:cubicBezTo>
                  <a:lnTo>
                    <a:pt x="2541" y="1053"/>
                  </a:lnTo>
                  <a:cubicBezTo>
                    <a:pt x="2541" y="1053"/>
                    <a:pt x="2541" y="1053"/>
                    <a:pt x="2510" y="1053"/>
                  </a:cubicBezTo>
                  <a:cubicBezTo>
                    <a:pt x="2510" y="1053"/>
                    <a:pt x="2510" y="1053"/>
                    <a:pt x="2479" y="1053"/>
                  </a:cubicBezTo>
                  <a:lnTo>
                    <a:pt x="2479" y="1053"/>
                  </a:lnTo>
                  <a:cubicBezTo>
                    <a:pt x="2479" y="1053"/>
                    <a:pt x="2449" y="1053"/>
                    <a:pt x="2449" y="1023"/>
                  </a:cubicBezTo>
                  <a:cubicBezTo>
                    <a:pt x="2449" y="1023"/>
                    <a:pt x="2449" y="992"/>
                    <a:pt x="2479" y="992"/>
                  </a:cubicBezTo>
                  <a:lnTo>
                    <a:pt x="2479" y="992"/>
                  </a:lnTo>
                  <a:lnTo>
                    <a:pt x="2479" y="992"/>
                  </a:lnTo>
                  <a:cubicBezTo>
                    <a:pt x="2479" y="992"/>
                    <a:pt x="2479" y="992"/>
                    <a:pt x="2449" y="992"/>
                  </a:cubicBezTo>
                  <a:lnTo>
                    <a:pt x="2449" y="992"/>
                  </a:lnTo>
                  <a:cubicBezTo>
                    <a:pt x="2417" y="992"/>
                    <a:pt x="2386" y="960"/>
                    <a:pt x="2386" y="960"/>
                  </a:cubicBezTo>
                  <a:cubicBezTo>
                    <a:pt x="2386" y="929"/>
                    <a:pt x="2386" y="929"/>
                    <a:pt x="2386" y="899"/>
                  </a:cubicBezTo>
                  <a:cubicBezTo>
                    <a:pt x="2386" y="899"/>
                    <a:pt x="2386" y="899"/>
                    <a:pt x="2417" y="899"/>
                  </a:cubicBezTo>
                  <a:lnTo>
                    <a:pt x="2417" y="899"/>
                  </a:lnTo>
                  <a:cubicBezTo>
                    <a:pt x="2417" y="868"/>
                    <a:pt x="2417" y="868"/>
                    <a:pt x="2417" y="868"/>
                  </a:cubicBezTo>
                  <a:lnTo>
                    <a:pt x="2449" y="868"/>
                  </a:lnTo>
                  <a:lnTo>
                    <a:pt x="2449" y="868"/>
                  </a:lnTo>
                  <a:cubicBezTo>
                    <a:pt x="2449" y="868"/>
                    <a:pt x="2449" y="868"/>
                    <a:pt x="2479" y="868"/>
                  </a:cubicBezTo>
                  <a:cubicBezTo>
                    <a:pt x="2479" y="836"/>
                    <a:pt x="2479" y="836"/>
                    <a:pt x="2510" y="836"/>
                  </a:cubicBezTo>
                  <a:cubicBezTo>
                    <a:pt x="2510" y="805"/>
                    <a:pt x="2541" y="805"/>
                    <a:pt x="2541" y="775"/>
                  </a:cubicBezTo>
                  <a:cubicBezTo>
                    <a:pt x="2573" y="744"/>
                    <a:pt x="2603" y="744"/>
                    <a:pt x="2603" y="744"/>
                  </a:cubicBezTo>
                  <a:lnTo>
                    <a:pt x="2603" y="744"/>
                  </a:lnTo>
                  <a:cubicBezTo>
                    <a:pt x="2634" y="744"/>
                    <a:pt x="2665" y="744"/>
                    <a:pt x="2665" y="775"/>
                  </a:cubicBezTo>
                  <a:cubicBezTo>
                    <a:pt x="2697" y="805"/>
                    <a:pt x="2697" y="805"/>
                    <a:pt x="2665" y="836"/>
                  </a:cubicBezTo>
                  <a:cubicBezTo>
                    <a:pt x="2665" y="836"/>
                    <a:pt x="2665" y="836"/>
                    <a:pt x="2665" y="868"/>
                  </a:cubicBezTo>
                  <a:cubicBezTo>
                    <a:pt x="2665" y="868"/>
                    <a:pt x="2665" y="868"/>
                    <a:pt x="2634" y="868"/>
                  </a:cubicBezTo>
                  <a:lnTo>
                    <a:pt x="2634" y="868"/>
                  </a:lnTo>
                  <a:lnTo>
                    <a:pt x="2665" y="868"/>
                  </a:lnTo>
                  <a:cubicBezTo>
                    <a:pt x="2665" y="868"/>
                    <a:pt x="2697" y="836"/>
                    <a:pt x="2727" y="836"/>
                  </a:cubicBezTo>
                  <a:cubicBezTo>
                    <a:pt x="2727" y="836"/>
                    <a:pt x="2727" y="836"/>
                    <a:pt x="2758" y="805"/>
                  </a:cubicBezTo>
                  <a:cubicBezTo>
                    <a:pt x="2758" y="805"/>
                    <a:pt x="2758" y="805"/>
                    <a:pt x="2789" y="805"/>
                  </a:cubicBezTo>
                  <a:lnTo>
                    <a:pt x="2789" y="805"/>
                  </a:lnTo>
                  <a:cubicBezTo>
                    <a:pt x="2789" y="775"/>
                    <a:pt x="2789" y="775"/>
                    <a:pt x="2821" y="775"/>
                  </a:cubicBezTo>
                </a:path>
              </a:pathLst>
            </a:custGeom>
            <a:solidFill>
              <a:schemeClr val="accent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09" name="Freeform 106"/>
            <p:cNvSpPr>
              <a:spLocks noChangeArrowheads="1"/>
            </p:cNvSpPr>
            <p:nvPr/>
          </p:nvSpPr>
          <p:spPr bwMode="auto">
            <a:xfrm>
              <a:off x="6291263" y="1712913"/>
              <a:ext cx="190500" cy="157162"/>
            </a:xfrm>
            <a:custGeom>
              <a:avLst/>
              <a:gdLst>
                <a:gd name="T0" fmla="*/ 527 w 528"/>
                <a:gd name="T1" fmla="*/ 31 h 436"/>
                <a:gd name="T2" fmla="*/ 496 w 528"/>
                <a:gd name="T3" fmla="*/ 0 h 436"/>
                <a:gd name="T4" fmla="*/ 496 w 528"/>
                <a:gd name="T5" fmla="*/ 0 h 436"/>
                <a:gd name="T6" fmla="*/ 465 w 528"/>
                <a:gd name="T7" fmla="*/ 0 h 436"/>
                <a:gd name="T8" fmla="*/ 465 w 528"/>
                <a:gd name="T9" fmla="*/ 31 h 436"/>
                <a:gd name="T10" fmla="*/ 465 w 528"/>
                <a:gd name="T11" fmla="*/ 31 h 436"/>
                <a:gd name="T12" fmla="*/ 465 w 528"/>
                <a:gd name="T13" fmla="*/ 94 h 436"/>
                <a:gd name="T14" fmla="*/ 465 w 528"/>
                <a:gd name="T15" fmla="*/ 94 h 436"/>
                <a:gd name="T16" fmla="*/ 465 w 528"/>
                <a:gd name="T17" fmla="*/ 124 h 436"/>
                <a:gd name="T18" fmla="*/ 434 w 528"/>
                <a:gd name="T19" fmla="*/ 187 h 436"/>
                <a:gd name="T20" fmla="*/ 403 w 528"/>
                <a:gd name="T21" fmla="*/ 187 h 436"/>
                <a:gd name="T22" fmla="*/ 372 w 528"/>
                <a:gd name="T23" fmla="*/ 218 h 436"/>
                <a:gd name="T24" fmla="*/ 279 w 528"/>
                <a:gd name="T25" fmla="*/ 279 h 436"/>
                <a:gd name="T26" fmla="*/ 279 w 528"/>
                <a:gd name="T27" fmla="*/ 248 h 436"/>
                <a:gd name="T28" fmla="*/ 248 w 528"/>
                <a:gd name="T29" fmla="*/ 279 h 436"/>
                <a:gd name="T30" fmla="*/ 217 w 528"/>
                <a:gd name="T31" fmla="*/ 342 h 436"/>
                <a:gd name="T32" fmla="*/ 186 w 528"/>
                <a:gd name="T33" fmla="*/ 342 h 436"/>
                <a:gd name="T34" fmla="*/ 155 w 528"/>
                <a:gd name="T35" fmla="*/ 342 h 436"/>
                <a:gd name="T36" fmla="*/ 93 w 528"/>
                <a:gd name="T37" fmla="*/ 342 h 436"/>
                <a:gd name="T38" fmla="*/ 62 w 528"/>
                <a:gd name="T39" fmla="*/ 342 h 436"/>
                <a:gd name="T40" fmla="*/ 0 w 528"/>
                <a:gd name="T41" fmla="*/ 403 h 436"/>
                <a:gd name="T42" fmla="*/ 0 w 528"/>
                <a:gd name="T43" fmla="*/ 403 h 436"/>
                <a:gd name="T44" fmla="*/ 31 w 528"/>
                <a:gd name="T45" fmla="*/ 403 h 436"/>
                <a:gd name="T46" fmla="*/ 62 w 528"/>
                <a:gd name="T47" fmla="*/ 403 h 436"/>
                <a:gd name="T48" fmla="*/ 93 w 528"/>
                <a:gd name="T49" fmla="*/ 372 h 436"/>
                <a:gd name="T50" fmla="*/ 155 w 528"/>
                <a:gd name="T51" fmla="*/ 342 h 436"/>
                <a:gd name="T52" fmla="*/ 155 w 528"/>
                <a:gd name="T53" fmla="*/ 342 h 436"/>
                <a:gd name="T54" fmla="*/ 186 w 528"/>
                <a:gd name="T55" fmla="*/ 342 h 436"/>
                <a:gd name="T56" fmla="*/ 186 w 528"/>
                <a:gd name="T57" fmla="*/ 403 h 436"/>
                <a:gd name="T58" fmla="*/ 217 w 528"/>
                <a:gd name="T59" fmla="*/ 435 h 436"/>
                <a:gd name="T60" fmla="*/ 217 w 528"/>
                <a:gd name="T61" fmla="*/ 403 h 436"/>
                <a:gd name="T62" fmla="*/ 248 w 528"/>
                <a:gd name="T63" fmla="*/ 372 h 436"/>
                <a:gd name="T64" fmla="*/ 248 w 528"/>
                <a:gd name="T65" fmla="*/ 342 h 436"/>
                <a:gd name="T66" fmla="*/ 310 w 528"/>
                <a:gd name="T67" fmla="*/ 372 h 436"/>
                <a:gd name="T68" fmla="*/ 310 w 528"/>
                <a:gd name="T69" fmla="*/ 372 h 436"/>
                <a:gd name="T70" fmla="*/ 372 w 528"/>
                <a:gd name="T71" fmla="*/ 342 h 436"/>
                <a:gd name="T72" fmla="*/ 372 w 528"/>
                <a:gd name="T73" fmla="*/ 342 h 436"/>
                <a:gd name="T74" fmla="*/ 403 w 528"/>
                <a:gd name="T75" fmla="*/ 311 h 436"/>
                <a:gd name="T76" fmla="*/ 434 w 528"/>
                <a:gd name="T77" fmla="*/ 311 h 436"/>
                <a:gd name="T78" fmla="*/ 465 w 528"/>
                <a:gd name="T79" fmla="*/ 311 h 436"/>
                <a:gd name="T80" fmla="*/ 465 w 528"/>
                <a:gd name="T81" fmla="*/ 248 h 436"/>
                <a:gd name="T82" fmla="*/ 496 w 528"/>
                <a:gd name="T83" fmla="*/ 218 h 436"/>
                <a:gd name="T84" fmla="*/ 465 w 528"/>
                <a:gd name="T85" fmla="*/ 187 h 436"/>
                <a:gd name="T86" fmla="*/ 496 w 528"/>
                <a:gd name="T87" fmla="*/ 124 h 436"/>
                <a:gd name="T88" fmla="*/ 527 w 528"/>
                <a:gd name="T89" fmla="*/ 94 h 436"/>
                <a:gd name="T90" fmla="*/ 527 w 528"/>
                <a:gd name="T91" fmla="*/ 94 h 436"/>
                <a:gd name="T92" fmla="*/ 527 w 528"/>
                <a:gd name="T93" fmla="*/ 63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8" h="436">
                  <a:moveTo>
                    <a:pt x="527" y="31"/>
                  </a:moveTo>
                  <a:lnTo>
                    <a:pt x="527" y="31"/>
                  </a:lnTo>
                  <a:lnTo>
                    <a:pt x="527" y="0"/>
                  </a:lnTo>
                  <a:lnTo>
                    <a:pt x="496" y="0"/>
                  </a:lnTo>
                  <a:lnTo>
                    <a:pt x="496" y="0"/>
                  </a:lnTo>
                  <a:lnTo>
                    <a:pt x="496" y="0"/>
                  </a:lnTo>
                  <a:cubicBezTo>
                    <a:pt x="496" y="0"/>
                    <a:pt x="496" y="0"/>
                    <a:pt x="465" y="0"/>
                  </a:cubicBezTo>
                  <a:lnTo>
                    <a:pt x="465" y="0"/>
                  </a:lnTo>
                  <a:lnTo>
                    <a:pt x="465" y="0"/>
                  </a:lnTo>
                  <a:lnTo>
                    <a:pt x="465" y="31"/>
                  </a:lnTo>
                  <a:lnTo>
                    <a:pt x="465" y="31"/>
                  </a:lnTo>
                  <a:lnTo>
                    <a:pt x="465" y="31"/>
                  </a:lnTo>
                  <a:cubicBezTo>
                    <a:pt x="465" y="31"/>
                    <a:pt x="465" y="31"/>
                    <a:pt x="465" y="63"/>
                  </a:cubicBezTo>
                  <a:cubicBezTo>
                    <a:pt x="465" y="63"/>
                    <a:pt x="465" y="63"/>
                    <a:pt x="465" y="94"/>
                  </a:cubicBezTo>
                  <a:lnTo>
                    <a:pt x="465" y="94"/>
                  </a:lnTo>
                  <a:lnTo>
                    <a:pt x="465" y="94"/>
                  </a:lnTo>
                  <a:cubicBezTo>
                    <a:pt x="465" y="94"/>
                    <a:pt x="465" y="94"/>
                    <a:pt x="465" y="124"/>
                  </a:cubicBezTo>
                  <a:lnTo>
                    <a:pt x="465" y="124"/>
                  </a:lnTo>
                  <a:lnTo>
                    <a:pt x="465" y="124"/>
                  </a:lnTo>
                  <a:cubicBezTo>
                    <a:pt x="465" y="124"/>
                    <a:pt x="434" y="155"/>
                    <a:pt x="434" y="187"/>
                  </a:cubicBezTo>
                  <a:lnTo>
                    <a:pt x="434" y="187"/>
                  </a:lnTo>
                  <a:cubicBezTo>
                    <a:pt x="403" y="187"/>
                    <a:pt x="403" y="187"/>
                    <a:pt x="403" y="187"/>
                  </a:cubicBezTo>
                  <a:lnTo>
                    <a:pt x="403" y="187"/>
                  </a:lnTo>
                  <a:cubicBezTo>
                    <a:pt x="403" y="187"/>
                    <a:pt x="403" y="218"/>
                    <a:pt x="372" y="218"/>
                  </a:cubicBezTo>
                  <a:lnTo>
                    <a:pt x="341" y="248"/>
                  </a:lnTo>
                  <a:cubicBezTo>
                    <a:pt x="341" y="248"/>
                    <a:pt x="310" y="279"/>
                    <a:pt x="279" y="279"/>
                  </a:cubicBezTo>
                  <a:lnTo>
                    <a:pt x="279" y="248"/>
                  </a:lnTo>
                  <a:lnTo>
                    <a:pt x="279" y="248"/>
                  </a:lnTo>
                  <a:cubicBezTo>
                    <a:pt x="279" y="279"/>
                    <a:pt x="279" y="279"/>
                    <a:pt x="248" y="279"/>
                  </a:cubicBezTo>
                  <a:lnTo>
                    <a:pt x="248" y="279"/>
                  </a:lnTo>
                  <a:lnTo>
                    <a:pt x="248" y="279"/>
                  </a:lnTo>
                  <a:cubicBezTo>
                    <a:pt x="248" y="311"/>
                    <a:pt x="248" y="342"/>
                    <a:pt x="217" y="342"/>
                  </a:cubicBezTo>
                  <a:lnTo>
                    <a:pt x="217" y="342"/>
                  </a:lnTo>
                  <a:cubicBezTo>
                    <a:pt x="217" y="342"/>
                    <a:pt x="217" y="342"/>
                    <a:pt x="186" y="342"/>
                  </a:cubicBezTo>
                  <a:lnTo>
                    <a:pt x="186" y="342"/>
                  </a:lnTo>
                  <a:lnTo>
                    <a:pt x="155" y="342"/>
                  </a:lnTo>
                  <a:lnTo>
                    <a:pt x="124" y="342"/>
                  </a:lnTo>
                  <a:cubicBezTo>
                    <a:pt x="93" y="342"/>
                    <a:pt x="93" y="342"/>
                    <a:pt x="93" y="342"/>
                  </a:cubicBezTo>
                  <a:cubicBezTo>
                    <a:pt x="62" y="342"/>
                    <a:pt x="62" y="342"/>
                    <a:pt x="62" y="342"/>
                  </a:cubicBezTo>
                  <a:lnTo>
                    <a:pt x="62" y="342"/>
                  </a:lnTo>
                  <a:cubicBezTo>
                    <a:pt x="31" y="372"/>
                    <a:pt x="31" y="372"/>
                    <a:pt x="0" y="372"/>
                  </a:cubicBezTo>
                  <a:lnTo>
                    <a:pt x="0" y="403"/>
                  </a:lnTo>
                  <a:lnTo>
                    <a:pt x="0" y="403"/>
                  </a:lnTo>
                  <a:lnTo>
                    <a:pt x="0" y="403"/>
                  </a:lnTo>
                  <a:lnTo>
                    <a:pt x="0" y="403"/>
                  </a:lnTo>
                  <a:lnTo>
                    <a:pt x="31" y="403"/>
                  </a:lnTo>
                  <a:lnTo>
                    <a:pt x="31" y="403"/>
                  </a:lnTo>
                  <a:lnTo>
                    <a:pt x="62" y="403"/>
                  </a:lnTo>
                  <a:cubicBezTo>
                    <a:pt x="62" y="372"/>
                    <a:pt x="62" y="372"/>
                    <a:pt x="93" y="372"/>
                  </a:cubicBezTo>
                  <a:lnTo>
                    <a:pt x="93" y="372"/>
                  </a:lnTo>
                  <a:lnTo>
                    <a:pt x="124" y="342"/>
                  </a:lnTo>
                  <a:lnTo>
                    <a:pt x="155" y="342"/>
                  </a:lnTo>
                  <a:lnTo>
                    <a:pt x="155" y="342"/>
                  </a:lnTo>
                  <a:lnTo>
                    <a:pt x="155" y="342"/>
                  </a:lnTo>
                  <a:lnTo>
                    <a:pt x="155" y="342"/>
                  </a:lnTo>
                  <a:lnTo>
                    <a:pt x="186" y="342"/>
                  </a:lnTo>
                  <a:cubicBezTo>
                    <a:pt x="186" y="342"/>
                    <a:pt x="186" y="342"/>
                    <a:pt x="217" y="372"/>
                  </a:cubicBezTo>
                  <a:cubicBezTo>
                    <a:pt x="217" y="372"/>
                    <a:pt x="217" y="403"/>
                    <a:pt x="186" y="403"/>
                  </a:cubicBezTo>
                  <a:lnTo>
                    <a:pt x="186" y="403"/>
                  </a:lnTo>
                  <a:cubicBezTo>
                    <a:pt x="186" y="435"/>
                    <a:pt x="186" y="435"/>
                    <a:pt x="217" y="435"/>
                  </a:cubicBezTo>
                  <a:lnTo>
                    <a:pt x="217" y="435"/>
                  </a:lnTo>
                  <a:cubicBezTo>
                    <a:pt x="217" y="435"/>
                    <a:pt x="217" y="435"/>
                    <a:pt x="217" y="403"/>
                  </a:cubicBezTo>
                  <a:cubicBezTo>
                    <a:pt x="217" y="403"/>
                    <a:pt x="217" y="403"/>
                    <a:pt x="248" y="403"/>
                  </a:cubicBezTo>
                  <a:cubicBezTo>
                    <a:pt x="248" y="372"/>
                    <a:pt x="248" y="372"/>
                    <a:pt x="248" y="372"/>
                  </a:cubicBezTo>
                  <a:cubicBezTo>
                    <a:pt x="248" y="342"/>
                    <a:pt x="248" y="342"/>
                    <a:pt x="248" y="342"/>
                  </a:cubicBezTo>
                  <a:lnTo>
                    <a:pt x="248" y="342"/>
                  </a:lnTo>
                  <a:cubicBezTo>
                    <a:pt x="279" y="342"/>
                    <a:pt x="279" y="342"/>
                    <a:pt x="310" y="372"/>
                  </a:cubicBezTo>
                  <a:lnTo>
                    <a:pt x="310" y="372"/>
                  </a:lnTo>
                  <a:lnTo>
                    <a:pt x="310" y="372"/>
                  </a:lnTo>
                  <a:lnTo>
                    <a:pt x="310" y="372"/>
                  </a:lnTo>
                  <a:cubicBezTo>
                    <a:pt x="341" y="342"/>
                    <a:pt x="341" y="342"/>
                    <a:pt x="341" y="342"/>
                  </a:cubicBezTo>
                  <a:lnTo>
                    <a:pt x="372" y="342"/>
                  </a:lnTo>
                  <a:lnTo>
                    <a:pt x="372" y="342"/>
                  </a:lnTo>
                  <a:lnTo>
                    <a:pt x="372" y="342"/>
                  </a:lnTo>
                  <a:lnTo>
                    <a:pt x="403" y="311"/>
                  </a:lnTo>
                  <a:lnTo>
                    <a:pt x="403" y="311"/>
                  </a:lnTo>
                  <a:cubicBezTo>
                    <a:pt x="403" y="311"/>
                    <a:pt x="403" y="311"/>
                    <a:pt x="434" y="311"/>
                  </a:cubicBezTo>
                  <a:lnTo>
                    <a:pt x="434" y="311"/>
                  </a:lnTo>
                  <a:lnTo>
                    <a:pt x="434" y="311"/>
                  </a:lnTo>
                  <a:cubicBezTo>
                    <a:pt x="465" y="311"/>
                    <a:pt x="465" y="311"/>
                    <a:pt x="465" y="311"/>
                  </a:cubicBezTo>
                  <a:lnTo>
                    <a:pt x="465" y="311"/>
                  </a:lnTo>
                  <a:cubicBezTo>
                    <a:pt x="465" y="311"/>
                    <a:pt x="465" y="279"/>
                    <a:pt x="465" y="248"/>
                  </a:cubicBezTo>
                  <a:cubicBezTo>
                    <a:pt x="465" y="248"/>
                    <a:pt x="465" y="248"/>
                    <a:pt x="465" y="218"/>
                  </a:cubicBezTo>
                  <a:lnTo>
                    <a:pt x="496" y="218"/>
                  </a:lnTo>
                  <a:lnTo>
                    <a:pt x="465" y="187"/>
                  </a:lnTo>
                  <a:lnTo>
                    <a:pt x="465" y="187"/>
                  </a:lnTo>
                  <a:lnTo>
                    <a:pt x="465" y="155"/>
                  </a:lnTo>
                  <a:lnTo>
                    <a:pt x="496" y="124"/>
                  </a:lnTo>
                  <a:lnTo>
                    <a:pt x="496" y="124"/>
                  </a:lnTo>
                  <a:cubicBezTo>
                    <a:pt x="527" y="94"/>
                    <a:pt x="527" y="94"/>
                    <a:pt x="527" y="94"/>
                  </a:cubicBezTo>
                  <a:lnTo>
                    <a:pt x="527" y="94"/>
                  </a:lnTo>
                  <a:lnTo>
                    <a:pt x="527" y="94"/>
                  </a:lnTo>
                  <a:lnTo>
                    <a:pt x="527" y="94"/>
                  </a:lnTo>
                  <a:cubicBezTo>
                    <a:pt x="527" y="63"/>
                    <a:pt x="527" y="63"/>
                    <a:pt x="527" y="63"/>
                  </a:cubicBezTo>
                  <a:cubicBezTo>
                    <a:pt x="527" y="31"/>
                    <a:pt x="527" y="31"/>
                    <a:pt x="527"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0" name="Freeform 107"/>
            <p:cNvSpPr>
              <a:spLocks noChangeArrowheads="1"/>
            </p:cNvSpPr>
            <p:nvPr/>
          </p:nvSpPr>
          <p:spPr bwMode="auto">
            <a:xfrm>
              <a:off x="6246813" y="1870075"/>
              <a:ext cx="33337" cy="55563"/>
            </a:xfrm>
            <a:custGeom>
              <a:avLst/>
              <a:gdLst>
                <a:gd name="T0" fmla="*/ 61 w 93"/>
                <a:gd name="T1" fmla="*/ 31 h 156"/>
                <a:gd name="T2" fmla="*/ 61 w 93"/>
                <a:gd name="T3" fmla="*/ 31 h 156"/>
                <a:gd name="T4" fmla="*/ 61 w 93"/>
                <a:gd name="T5" fmla="*/ 31 h 156"/>
                <a:gd name="T6" fmla="*/ 61 w 93"/>
                <a:gd name="T7" fmla="*/ 0 h 156"/>
                <a:gd name="T8" fmla="*/ 61 w 93"/>
                <a:gd name="T9" fmla="*/ 0 h 156"/>
                <a:gd name="T10" fmla="*/ 61 w 93"/>
                <a:gd name="T11" fmla="*/ 31 h 156"/>
                <a:gd name="T12" fmla="*/ 30 w 93"/>
                <a:gd name="T13" fmla="*/ 31 h 156"/>
                <a:gd name="T14" fmla="*/ 0 w 93"/>
                <a:gd name="T15" fmla="*/ 31 h 156"/>
                <a:gd name="T16" fmla="*/ 0 w 93"/>
                <a:gd name="T17" fmla="*/ 31 h 156"/>
                <a:gd name="T18" fmla="*/ 0 w 93"/>
                <a:gd name="T19" fmla="*/ 61 h 156"/>
                <a:gd name="T20" fmla="*/ 30 w 93"/>
                <a:gd name="T21" fmla="*/ 92 h 156"/>
                <a:gd name="T22" fmla="*/ 30 w 93"/>
                <a:gd name="T23" fmla="*/ 124 h 156"/>
                <a:gd name="T24" fmla="*/ 61 w 93"/>
                <a:gd name="T25" fmla="*/ 124 h 156"/>
                <a:gd name="T26" fmla="*/ 61 w 93"/>
                <a:gd name="T27" fmla="*/ 155 h 156"/>
                <a:gd name="T28" fmla="*/ 61 w 93"/>
                <a:gd name="T29" fmla="*/ 124 h 156"/>
                <a:gd name="T30" fmla="*/ 92 w 93"/>
                <a:gd name="T31" fmla="*/ 124 h 156"/>
                <a:gd name="T32" fmla="*/ 92 w 93"/>
                <a:gd name="T33" fmla="*/ 92 h 156"/>
                <a:gd name="T34" fmla="*/ 92 w 93"/>
                <a:gd name="T35" fmla="*/ 61 h 156"/>
                <a:gd name="T36" fmla="*/ 92 w 93"/>
                <a:gd name="T37" fmla="*/ 61 h 156"/>
                <a:gd name="T38" fmla="*/ 92 w 93"/>
                <a:gd name="T39" fmla="*/ 31 h 156"/>
                <a:gd name="T40" fmla="*/ 61 w 93"/>
                <a:gd name="T41"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156">
                  <a:moveTo>
                    <a:pt x="61" y="31"/>
                  </a:moveTo>
                  <a:lnTo>
                    <a:pt x="61" y="31"/>
                  </a:lnTo>
                  <a:lnTo>
                    <a:pt x="61" y="31"/>
                  </a:lnTo>
                  <a:lnTo>
                    <a:pt x="61" y="0"/>
                  </a:lnTo>
                  <a:lnTo>
                    <a:pt x="61" y="0"/>
                  </a:lnTo>
                  <a:lnTo>
                    <a:pt x="61" y="31"/>
                  </a:lnTo>
                  <a:cubicBezTo>
                    <a:pt x="30" y="31"/>
                    <a:pt x="30" y="31"/>
                    <a:pt x="30" y="31"/>
                  </a:cubicBezTo>
                  <a:cubicBezTo>
                    <a:pt x="30" y="31"/>
                    <a:pt x="30" y="31"/>
                    <a:pt x="0" y="31"/>
                  </a:cubicBezTo>
                  <a:lnTo>
                    <a:pt x="0" y="31"/>
                  </a:lnTo>
                  <a:cubicBezTo>
                    <a:pt x="0" y="61"/>
                    <a:pt x="0" y="61"/>
                    <a:pt x="0" y="61"/>
                  </a:cubicBezTo>
                  <a:cubicBezTo>
                    <a:pt x="30" y="61"/>
                    <a:pt x="30" y="61"/>
                    <a:pt x="30" y="92"/>
                  </a:cubicBezTo>
                  <a:cubicBezTo>
                    <a:pt x="30" y="92"/>
                    <a:pt x="30" y="92"/>
                    <a:pt x="30" y="124"/>
                  </a:cubicBezTo>
                  <a:lnTo>
                    <a:pt x="61" y="124"/>
                  </a:lnTo>
                  <a:cubicBezTo>
                    <a:pt x="61" y="124"/>
                    <a:pt x="61" y="124"/>
                    <a:pt x="61" y="155"/>
                  </a:cubicBezTo>
                  <a:cubicBezTo>
                    <a:pt x="61" y="124"/>
                    <a:pt x="61" y="124"/>
                    <a:pt x="61" y="124"/>
                  </a:cubicBezTo>
                  <a:lnTo>
                    <a:pt x="92" y="124"/>
                  </a:lnTo>
                  <a:lnTo>
                    <a:pt x="92" y="92"/>
                  </a:lnTo>
                  <a:lnTo>
                    <a:pt x="92" y="61"/>
                  </a:lnTo>
                  <a:lnTo>
                    <a:pt x="92" y="61"/>
                  </a:lnTo>
                  <a:lnTo>
                    <a:pt x="92" y="31"/>
                  </a:lnTo>
                  <a:cubicBezTo>
                    <a:pt x="61" y="31"/>
                    <a:pt x="61" y="31"/>
                    <a:pt x="61"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1" name="Freeform 108"/>
            <p:cNvSpPr>
              <a:spLocks noChangeArrowheads="1"/>
            </p:cNvSpPr>
            <p:nvPr/>
          </p:nvSpPr>
          <p:spPr bwMode="auto">
            <a:xfrm>
              <a:off x="5419725" y="1457325"/>
              <a:ext cx="614363" cy="223838"/>
            </a:xfrm>
            <a:custGeom>
              <a:avLst/>
              <a:gdLst>
                <a:gd name="T0" fmla="*/ 558 w 1706"/>
                <a:gd name="T1" fmla="*/ 124 h 621"/>
                <a:gd name="T2" fmla="*/ 496 w 1706"/>
                <a:gd name="T3" fmla="*/ 156 h 621"/>
                <a:gd name="T4" fmla="*/ 435 w 1706"/>
                <a:gd name="T5" fmla="*/ 156 h 621"/>
                <a:gd name="T6" fmla="*/ 372 w 1706"/>
                <a:gd name="T7" fmla="*/ 156 h 621"/>
                <a:gd name="T8" fmla="*/ 311 w 1706"/>
                <a:gd name="T9" fmla="*/ 94 h 621"/>
                <a:gd name="T10" fmla="*/ 248 w 1706"/>
                <a:gd name="T11" fmla="*/ 94 h 621"/>
                <a:gd name="T12" fmla="*/ 187 w 1706"/>
                <a:gd name="T13" fmla="*/ 94 h 621"/>
                <a:gd name="T14" fmla="*/ 94 w 1706"/>
                <a:gd name="T15" fmla="*/ 124 h 621"/>
                <a:gd name="T16" fmla="*/ 63 w 1706"/>
                <a:gd name="T17" fmla="*/ 187 h 621"/>
                <a:gd name="T18" fmla="*/ 0 w 1706"/>
                <a:gd name="T19" fmla="*/ 187 h 621"/>
                <a:gd name="T20" fmla="*/ 63 w 1706"/>
                <a:gd name="T21" fmla="*/ 218 h 621"/>
                <a:gd name="T22" fmla="*/ 124 w 1706"/>
                <a:gd name="T23" fmla="*/ 248 h 621"/>
                <a:gd name="T24" fmla="*/ 187 w 1706"/>
                <a:gd name="T25" fmla="*/ 311 h 621"/>
                <a:gd name="T26" fmla="*/ 155 w 1706"/>
                <a:gd name="T27" fmla="*/ 404 h 621"/>
                <a:gd name="T28" fmla="*/ 218 w 1706"/>
                <a:gd name="T29" fmla="*/ 404 h 621"/>
                <a:gd name="T30" fmla="*/ 279 w 1706"/>
                <a:gd name="T31" fmla="*/ 404 h 621"/>
                <a:gd name="T32" fmla="*/ 342 w 1706"/>
                <a:gd name="T33" fmla="*/ 404 h 621"/>
                <a:gd name="T34" fmla="*/ 403 w 1706"/>
                <a:gd name="T35" fmla="*/ 435 h 621"/>
                <a:gd name="T36" fmla="*/ 435 w 1706"/>
                <a:gd name="T37" fmla="*/ 496 h 621"/>
                <a:gd name="T38" fmla="*/ 466 w 1706"/>
                <a:gd name="T39" fmla="*/ 559 h 621"/>
                <a:gd name="T40" fmla="*/ 620 w 1706"/>
                <a:gd name="T41" fmla="*/ 559 h 621"/>
                <a:gd name="T42" fmla="*/ 713 w 1706"/>
                <a:gd name="T43" fmla="*/ 559 h 621"/>
                <a:gd name="T44" fmla="*/ 807 w 1706"/>
                <a:gd name="T45" fmla="*/ 589 h 621"/>
                <a:gd name="T46" fmla="*/ 837 w 1706"/>
                <a:gd name="T47" fmla="*/ 620 h 621"/>
                <a:gd name="T48" fmla="*/ 899 w 1706"/>
                <a:gd name="T49" fmla="*/ 589 h 621"/>
                <a:gd name="T50" fmla="*/ 992 w 1706"/>
                <a:gd name="T51" fmla="*/ 589 h 621"/>
                <a:gd name="T52" fmla="*/ 1147 w 1706"/>
                <a:gd name="T53" fmla="*/ 559 h 621"/>
                <a:gd name="T54" fmla="*/ 1209 w 1706"/>
                <a:gd name="T55" fmla="*/ 559 h 621"/>
                <a:gd name="T56" fmla="*/ 1271 w 1706"/>
                <a:gd name="T57" fmla="*/ 496 h 621"/>
                <a:gd name="T58" fmla="*/ 1271 w 1706"/>
                <a:gd name="T59" fmla="*/ 466 h 621"/>
                <a:gd name="T60" fmla="*/ 1364 w 1706"/>
                <a:gd name="T61" fmla="*/ 404 h 621"/>
                <a:gd name="T62" fmla="*/ 1427 w 1706"/>
                <a:gd name="T63" fmla="*/ 404 h 621"/>
                <a:gd name="T64" fmla="*/ 1488 w 1706"/>
                <a:gd name="T65" fmla="*/ 372 h 621"/>
                <a:gd name="T66" fmla="*/ 1519 w 1706"/>
                <a:gd name="T67" fmla="*/ 372 h 621"/>
                <a:gd name="T68" fmla="*/ 1551 w 1706"/>
                <a:gd name="T69" fmla="*/ 342 h 621"/>
                <a:gd name="T70" fmla="*/ 1612 w 1706"/>
                <a:gd name="T71" fmla="*/ 311 h 621"/>
                <a:gd name="T72" fmla="*/ 1675 w 1706"/>
                <a:gd name="T73" fmla="*/ 280 h 621"/>
                <a:gd name="T74" fmla="*/ 1705 w 1706"/>
                <a:gd name="T75" fmla="*/ 280 h 621"/>
                <a:gd name="T76" fmla="*/ 1643 w 1706"/>
                <a:gd name="T77" fmla="*/ 280 h 621"/>
                <a:gd name="T78" fmla="*/ 1581 w 1706"/>
                <a:gd name="T79" fmla="*/ 280 h 621"/>
                <a:gd name="T80" fmla="*/ 1551 w 1706"/>
                <a:gd name="T81" fmla="*/ 280 h 621"/>
                <a:gd name="T82" fmla="*/ 1551 w 1706"/>
                <a:gd name="T83" fmla="*/ 280 h 621"/>
                <a:gd name="T84" fmla="*/ 1488 w 1706"/>
                <a:gd name="T85" fmla="*/ 218 h 621"/>
                <a:gd name="T86" fmla="*/ 1519 w 1706"/>
                <a:gd name="T87" fmla="*/ 156 h 621"/>
                <a:gd name="T88" fmla="*/ 1457 w 1706"/>
                <a:gd name="T89" fmla="*/ 124 h 621"/>
                <a:gd name="T90" fmla="*/ 1364 w 1706"/>
                <a:gd name="T91" fmla="*/ 156 h 621"/>
                <a:gd name="T92" fmla="*/ 1271 w 1706"/>
                <a:gd name="T93" fmla="*/ 187 h 621"/>
                <a:gd name="T94" fmla="*/ 1209 w 1706"/>
                <a:gd name="T95" fmla="*/ 187 h 621"/>
                <a:gd name="T96" fmla="*/ 1085 w 1706"/>
                <a:gd name="T97" fmla="*/ 156 h 621"/>
                <a:gd name="T98" fmla="*/ 961 w 1706"/>
                <a:gd name="T99" fmla="*/ 124 h 621"/>
                <a:gd name="T100" fmla="*/ 868 w 1706"/>
                <a:gd name="T101" fmla="*/ 124 h 621"/>
                <a:gd name="T102" fmla="*/ 775 w 1706"/>
                <a:gd name="T103" fmla="*/ 124 h 621"/>
                <a:gd name="T104" fmla="*/ 744 w 1706"/>
                <a:gd name="T105" fmla="*/ 63 h 621"/>
                <a:gd name="T106" fmla="*/ 651 w 1706"/>
                <a:gd name="T107" fmla="*/ 32 h 621"/>
                <a:gd name="T108" fmla="*/ 558 w 1706"/>
                <a:gd name="T109" fmla="*/ 63 h 621"/>
                <a:gd name="T110" fmla="*/ 590 w 1706"/>
                <a:gd name="T111" fmla="*/ 94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06" h="621">
                  <a:moveTo>
                    <a:pt x="558" y="124"/>
                  </a:moveTo>
                  <a:lnTo>
                    <a:pt x="558" y="124"/>
                  </a:lnTo>
                  <a:lnTo>
                    <a:pt x="558" y="124"/>
                  </a:lnTo>
                  <a:lnTo>
                    <a:pt x="558" y="124"/>
                  </a:lnTo>
                  <a:lnTo>
                    <a:pt x="558" y="124"/>
                  </a:lnTo>
                  <a:cubicBezTo>
                    <a:pt x="527" y="156"/>
                    <a:pt x="527" y="156"/>
                    <a:pt x="496" y="156"/>
                  </a:cubicBezTo>
                  <a:lnTo>
                    <a:pt x="496" y="156"/>
                  </a:lnTo>
                  <a:lnTo>
                    <a:pt x="496" y="156"/>
                  </a:lnTo>
                  <a:lnTo>
                    <a:pt x="466" y="156"/>
                  </a:lnTo>
                  <a:lnTo>
                    <a:pt x="466" y="156"/>
                  </a:lnTo>
                  <a:cubicBezTo>
                    <a:pt x="466" y="156"/>
                    <a:pt x="466" y="156"/>
                    <a:pt x="435" y="156"/>
                  </a:cubicBezTo>
                  <a:lnTo>
                    <a:pt x="435" y="156"/>
                  </a:lnTo>
                  <a:lnTo>
                    <a:pt x="403" y="156"/>
                  </a:lnTo>
                  <a:lnTo>
                    <a:pt x="403" y="156"/>
                  </a:lnTo>
                  <a:lnTo>
                    <a:pt x="372" y="156"/>
                  </a:lnTo>
                  <a:lnTo>
                    <a:pt x="372" y="156"/>
                  </a:lnTo>
                  <a:lnTo>
                    <a:pt x="372" y="156"/>
                  </a:lnTo>
                  <a:cubicBezTo>
                    <a:pt x="342" y="156"/>
                    <a:pt x="342" y="124"/>
                    <a:pt x="342" y="124"/>
                  </a:cubicBezTo>
                  <a:lnTo>
                    <a:pt x="342" y="124"/>
                  </a:lnTo>
                  <a:cubicBezTo>
                    <a:pt x="311" y="124"/>
                    <a:pt x="311" y="124"/>
                    <a:pt x="311" y="94"/>
                  </a:cubicBezTo>
                  <a:lnTo>
                    <a:pt x="311" y="94"/>
                  </a:lnTo>
                  <a:lnTo>
                    <a:pt x="311" y="94"/>
                  </a:lnTo>
                  <a:lnTo>
                    <a:pt x="311" y="94"/>
                  </a:lnTo>
                  <a:cubicBezTo>
                    <a:pt x="279" y="94"/>
                    <a:pt x="279" y="94"/>
                    <a:pt x="248" y="94"/>
                  </a:cubicBezTo>
                  <a:lnTo>
                    <a:pt x="248" y="94"/>
                  </a:lnTo>
                  <a:lnTo>
                    <a:pt x="248" y="94"/>
                  </a:lnTo>
                  <a:lnTo>
                    <a:pt x="218" y="94"/>
                  </a:lnTo>
                  <a:cubicBezTo>
                    <a:pt x="218" y="94"/>
                    <a:pt x="218" y="94"/>
                    <a:pt x="187" y="94"/>
                  </a:cubicBezTo>
                  <a:lnTo>
                    <a:pt x="187" y="94"/>
                  </a:lnTo>
                  <a:cubicBezTo>
                    <a:pt x="187" y="94"/>
                    <a:pt x="187" y="94"/>
                    <a:pt x="155" y="94"/>
                  </a:cubicBezTo>
                  <a:lnTo>
                    <a:pt x="155" y="124"/>
                  </a:lnTo>
                  <a:cubicBezTo>
                    <a:pt x="124" y="124"/>
                    <a:pt x="124" y="124"/>
                    <a:pt x="94" y="124"/>
                  </a:cubicBezTo>
                  <a:lnTo>
                    <a:pt x="94" y="156"/>
                  </a:lnTo>
                  <a:lnTo>
                    <a:pt x="94" y="156"/>
                  </a:lnTo>
                  <a:cubicBezTo>
                    <a:pt x="63" y="187"/>
                    <a:pt x="63" y="187"/>
                    <a:pt x="63" y="187"/>
                  </a:cubicBezTo>
                  <a:lnTo>
                    <a:pt x="63" y="187"/>
                  </a:lnTo>
                  <a:lnTo>
                    <a:pt x="63" y="187"/>
                  </a:lnTo>
                  <a:cubicBezTo>
                    <a:pt x="31" y="187"/>
                    <a:pt x="31" y="187"/>
                    <a:pt x="31" y="187"/>
                  </a:cubicBezTo>
                  <a:lnTo>
                    <a:pt x="0" y="187"/>
                  </a:lnTo>
                  <a:lnTo>
                    <a:pt x="0" y="187"/>
                  </a:lnTo>
                  <a:lnTo>
                    <a:pt x="0" y="187"/>
                  </a:lnTo>
                  <a:lnTo>
                    <a:pt x="0" y="187"/>
                  </a:lnTo>
                  <a:cubicBezTo>
                    <a:pt x="31" y="187"/>
                    <a:pt x="31" y="218"/>
                    <a:pt x="31" y="218"/>
                  </a:cubicBezTo>
                  <a:cubicBezTo>
                    <a:pt x="63" y="218"/>
                    <a:pt x="63" y="218"/>
                    <a:pt x="63" y="218"/>
                  </a:cubicBezTo>
                  <a:cubicBezTo>
                    <a:pt x="94" y="218"/>
                    <a:pt x="94" y="218"/>
                    <a:pt x="94" y="218"/>
                  </a:cubicBezTo>
                  <a:cubicBezTo>
                    <a:pt x="94" y="218"/>
                    <a:pt x="94" y="218"/>
                    <a:pt x="124" y="248"/>
                  </a:cubicBezTo>
                  <a:lnTo>
                    <a:pt x="124" y="248"/>
                  </a:lnTo>
                  <a:lnTo>
                    <a:pt x="124" y="248"/>
                  </a:lnTo>
                  <a:cubicBezTo>
                    <a:pt x="124" y="248"/>
                    <a:pt x="124" y="248"/>
                    <a:pt x="124" y="280"/>
                  </a:cubicBezTo>
                  <a:cubicBezTo>
                    <a:pt x="124" y="280"/>
                    <a:pt x="124" y="280"/>
                    <a:pt x="155" y="280"/>
                  </a:cubicBezTo>
                  <a:lnTo>
                    <a:pt x="155" y="280"/>
                  </a:lnTo>
                  <a:lnTo>
                    <a:pt x="187" y="311"/>
                  </a:lnTo>
                  <a:lnTo>
                    <a:pt x="187" y="342"/>
                  </a:lnTo>
                  <a:lnTo>
                    <a:pt x="187" y="342"/>
                  </a:lnTo>
                  <a:cubicBezTo>
                    <a:pt x="187" y="372"/>
                    <a:pt x="155" y="372"/>
                    <a:pt x="155" y="372"/>
                  </a:cubicBezTo>
                  <a:cubicBezTo>
                    <a:pt x="155" y="404"/>
                    <a:pt x="155" y="404"/>
                    <a:pt x="155" y="404"/>
                  </a:cubicBezTo>
                  <a:lnTo>
                    <a:pt x="155" y="404"/>
                  </a:lnTo>
                  <a:cubicBezTo>
                    <a:pt x="187" y="404"/>
                    <a:pt x="187" y="404"/>
                    <a:pt x="218" y="404"/>
                  </a:cubicBezTo>
                  <a:lnTo>
                    <a:pt x="218" y="404"/>
                  </a:lnTo>
                  <a:lnTo>
                    <a:pt x="218" y="404"/>
                  </a:lnTo>
                  <a:cubicBezTo>
                    <a:pt x="248" y="404"/>
                    <a:pt x="248" y="404"/>
                    <a:pt x="279" y="404"/>
                  </a:cubicBezTo>
                  <a:lnTo>
                    <a:pt x="279" y="404"/>
                  </a:lnTo>
                  <a:lnTo>
                    <a:pt x="279" y="404"/>
                  </a:lnTo>
                  <a:lnTo>
                    <a:pt x="279" y="404"/>
                  </a:lnTo>
                  <a:cubicBezTo>
                    <a:pt x="311" y="404"/>
                    <a:pt x="311" y="404"/>
                    <a:pt x="311" y="404"/>
                  </a:cubicBezTo>
                  <a:lnTo>
                    <a:pt x="311" y="404"/>
                  </a:lnTo>
                  <a:cubicBezTo>
                    <a:pt x="311" y="404"/>
                    <a:pt x="311" y="404"/>
                    <a:pt x="342" y="404"/>
                  </a:cubicBezTo>
                  <a:lnTo>
                    <a:pt x="342" y="404"/>
                  </a:lnTo>
                  <a:lnTo>
                    <a:pt x="342" y="435"/>
                  </a:lnTo>
                  <a:lnTo>
                    <a:pt x="342" y="435"/>
                  </a:lnTo>
                  <a:lnTo>
                    <a:pt x="372" y="435"/>
                  </a:lnTo>
                  <a:lnTo>
                    <a:pt x="403" y="435"/>
                  </a:lnTo>
                  <a:cubicBezTo>
                    <a:pt x="403" y="466"/>
                    <a:pt x="435" y="466"/>
                    <a:pt x="435" y="466"/>
                  </a:cubicBezTo>
                  <a:lnTo>
                    <a:pt x="435" y="466"/>
                  </a:lnTo>
                  <a:lnTo>
                    <a:pt x="435" y="496"/>
                  </a:lnTo>
                  <a:lnTo>
                    <a:pt x="435" y="496"/>
                  </a:lnTo>
                  <a:lnTo>
                    <a:pt x="435" y="496"/>
                  </a:lnTo>
                  <a:lnTo>
                    <a:pt x="435" y="528"/>
                  </a:lnTo>
                  <a:cubicBezTo>
                    <a:pt x="466" y="528"/>
                    <a:pt x="466" y="528"/>
                    <a:pt x="466" y="559"/>
                  </a:cubicBezTo>
                  <a:lnTo>
                    <a:pt x="466" y="559"/>
                  </a:lnTo>
                  <a:lnTo>
                    <a:pt x="466" y="559"/>
                  </a:lnTo>
                  <a:cubicBezTo>
                    <a:pt x="496" y="559"/>
                    <a:pt x="558" y="559"/>
                    <a:pt x="558" y="559"/>
                  </a:cubicBezTo>
                  <a:cubicBezTo>
                    <a:pt x="590" y="559"/>
                    <a:pt x="590" y="559"/>
                    <a:pt x="620" y="559"/>
                  </a:cubicBezTo>
                  <a:lnTo>
                    <a:pt x="620" y="559"/>
                  </a:lnTo>
                  <a:cubicBezTo>
                    <a:pt x="651" y="559"/>
                    <a:pt x="651" y="559"/>
                    <a:pt x="651" y="559"/>
                  </a:cubicBezTo>
                  <a:lnTo>
                    <a:pt x="683" y="559"/>
                  </a:lnTo>
                  <a:cubicBezTo>
                    <a:pt x="683" y="559"/>
                    <a:pt x="683" y="559"/>
                    <a:pt x="713" y="559"/>
                  </a:cubicBezTo>
                  <a:lnTo>
                    <a:pt x="713" y="559"/>
                  </a:lnTo>
                  <a:lnTo>
                    <a:pt x="744" y="559"/>
                  </a:lnTo>
                  <a:cubicBezTo>
                    <a:pt x="775" y="589"/>
                    <a:pt x="775" y="589"/>
                    <a:pt x="775" y="589"/>
                  </a:cubicBezTo>
                  <a:lnTo>
                    <a:pt x="775" y="589"/>
                  </a:lnTo>
                  <a:cubicBezTo>
                    <a:pt x="807" y="589"/>
                    <a:pt x="807" y="589"/>
                    <a:pt x="807" y="589"/>
                  </a:cubicBezTo>
                  <a:lnTo>
                    <a:pt x="807" y="589"/>
                  </a:lnTo>
                  <a:cubicBezTo>
                    <a:pt x="807" y="589"/>
                    <a:pt x="807" y="589"/>
                    <a:pt x="837" y="589"/>
                  </a:cubicBezTo>
                  <a:lnTo>
                    <a:pt x="837" y="620"/>
                  </a:lnTo>
                  <a:lnTo>
                    <a:pt x="837" y="620"/>
                  </a:lnTo>
                  <a:cubicBezTo>
                    <a:pt x="868" y="620"/>
                    <a:pt x="868" y="589"/>
                    <a:pt x="868" y="589"/>
                  </a:cubicBezTo>
                  <a:lnTo>
                    <a:pt x="868" y="589"/>
                  </a:lnTo>
                  <a:lnTo>
                    <a:pt x="868" y="589"/>
                  </a:lnTo>
                  <a:lnTo>
                    <a:pt x="899" y="589"/>
                  </a:lnTo>
                  <a:lnTo>
                    <a:pt x="899" y="589"/>
                  </a:lnTo>
                  <a:cubicBezTo>
                    <a:pt x="899" y="589"/>
                    <a:pt x="899" y="589"/>
                    <a:pt x="899" y="620"/>
                  </a:cubicBezTo>
                  <a:cubicBezTo>
                    <a:pt x="931" y="620"/>
                    <a:pt x="931" y="620"/>
                    <a:pt x="931" y="620"/>
                  </a:cubicBezTo>
                  <a:cubicBezTo>
                    <a:pt x="931" y="620"/>
                    <a:pt x="961" y="589"/>
                    <a:pt x="992" y="589"/>
                  </a:cubicBezTo>
                  <a:cubicBezTo>
                    <a:pt x="992" y="589"/>
                    <a:pt x="1023" y="559"/>
                    <a:pt x="1055" y="559"/>
                  </a:cubicBezTo>
                  <a:lnTo>
                    <a:pt x="1055" y="559"/>
                  </a:lnTo>
                  <a:lnTo>
                    <a:pt x="1085" y="559"/>
                  </a:lnTo>
                  <a:cubicBezTo>
                    <a:pt x="1116" y="559"/>
                    <a:pt x="1116" y="559"/>
                    <a:pt x="1147" y="559"/>
                  </a:cubicBezTo>
                  <a:lnTo>
                    <a:pt x="1147" y="559"/>
                  </a:lnTo>
                  <a:cubicBezTo>
                    <a:pt x="1179" y="559"/>
                    <a:pt x="1179" y="559"/>
                    <a:pt x="1209" y="559"/>
                  </a:cubicBezTo>
                  <a:lnTo>
                    <a:pt x="1209" y="559"/>
                  </a:lnTo>
                  <a:lnTo>
                    <a:pt x="1209" y="559"/>
                  </a:lnTo>
                  <a:cubicBezTo>
                    <a:pt x="1209" y="559"/>
                    <a:pt x="1209" y="528"/>
                    <a:pt x="1240" y="528"/>
                  </a:cubicBezTo>
                  <a:lnTo>
                    <a:pt x="1240" y="528"/>
                  </a:lnTo>
                  <a:cubicBezTo>
                    <a:pt x="1240" y="528"/>
                    <a:pt x="1240" y="528"/>
                    <a:pt x="1240" y="496"/>
                  </a:cubicBezTo>
                  <a:cubicBezTo>
                    <a:pt x="1271" y="496"/>
                    <a:pt x="1271" y="496"/>
                    <a:pt x="1271" y="496"/>
                  </a:cubicBezTo>
                  <a:lnTo>
                    <a:pt x="1271" y="496"/>
                  </a:lnTo>
                  <a:lnTo>
                    <a:pt x="1271" y="466"/>
                  </a:lnTo>
                  <a:lnTo>
                    <a:pt x="1271" y="466"/>
                  </a:lnTo>
                  <a:lnTo>
                    <a:pt x="1271" y="466"/>
                  </a:lnTo>
                  <a:cubicBezTo>
                    <a:pt x="1271" y="435"/>
                    <a:pt x="1271" y="435"/>
                    <a:pt x="1271" y="435"/>
                  </a:cubicBezTo>
                  <a:cubicBezTo>
                    <a:pt x="1271" y="404"/>
                    <a:pt x="1271" y="404"/>
                    <a:pt x="1303" y="404"/>
                  </a:cubicBezTo>
                  <a:lnTo>
                    <a:pt x="1303" y="404"/>
                  </a:lnTo>
                  <a:cubicBezTo>
                    <a:pt x="1333" y="404"/>
                    <a:pt x="1364" y="404"/>
                    <a:pt x="1364" y="404"/>
                  </a:cubicBezTo>
                  <a:cubicBezTo>
                    <a:pt x="1364" y="404"/>
                    <a:pt x="1364" y="404"/>
                    <a:pt x="1395" y="404"/>
                  </a:cubicBezTo>
                  <a:lnTo>
                    <a:pt x="1395" y="404"/>
                  </a:lnTo>
                  <a:lnTo>
                    <a:pt x="1395" y="404"/>
                  </a:lnTo>
                  <a:lnTo>
                    <a:pt x="1427" y="404"/>
                  </a:lnTo>
                  <a:lnTo>
                    <a:pt x="1427" y="404"/>
                  </a:lnTo>
                  <a:lnTo>
                    <a:pt x="1427" y="404"/>
                  </a:lnTo>
                  <a:lnTo>
                    <a:pt x="1427" y="404"/>
                  </a:lnTo>
                  <a:cubicBezTo>
                    <a:pt x="1427" y="404"/>
                    <a:pt x="1457" y="372"/>
                    <a:pt x="1488" y="372"/>
                  </a:cubicBezTo>
                  <a:lnTo>
                    <a:pt x="1488" y="372"/>
                  </a:lnTo>
                  <a:lnTo>
                    <a:pt x="1488" y="372"/>
                  </a:lnTo>
                  <a:cubicBezTo>
                    <a:pt x="1519" y="372"/>
                    <a:pt x="1519" y="372"/>
                    <a:pt x="1519" y="372"/>
                  </a:cubicBezTo>
                  <a:lnTo>
                    <a:pt x="1519" y="372"/>
                  </a:lnTo>
                  <a:lnTo>
                    <a:pt x="1519" y="372"/>
                  </a:lnTo>
                  <a:lnTo>
                    <a:pt x="1519" y="372"/>
                  </a:lnTo>
                  <a:lnTo>
                    <a:pt x="1551" y="372"/>
                  </a:lnTo>
                  <a:cubicBezTo>
                    <a:pt x="1551" y="342"/>
                    <a:pt x="1551" y="342"/>
                    <a:pt x="1551" y="342"/>
                  </a:cubicBezTo>
                  <a:cubicBezTo>
                    <a:pt x="1551" y="342"/>
                    <a:pt x="1551" y="311"/>
                    <a:pt x="1581" y="311"/>
                  </a:cubicBezTo>
                  <a:lnTo>
                    <a:pt x="1581" y="311"/>
                  </a:lnTo>
                  <a:cubicBezTo>
                    <a:pt x="1581" y="311"/>
                    <a:pt x="1581" y="311"/>
                    <a:pt x="1612" y="311"/>
                  </a:cubicBezTo>
                  <a:lnTo>
                    <a:pt x="1612" y="311"/>
                  </a:lnTo>
                  <a:lnTo>
                    <a:pt x="1612" y="311"/>
                  </a:lnTo>
                  <a:cubicBezTo>
                    <a:pt x="1643" y="280"/>
                    <a:pt x="1643" y="280"/>
                    <a:pt x="1643" y="280"/>
                  </a:cubicBezTo>
                  <a:lnTo>
                    <a:pt x="1675" y="280"/>
                  </a:lnTo>
                  <a:lnTo>
                    <a:pt x="1675" y="280"/>
                  </a:lnTo>
                  <a:lnTo>
                    <a:pt x="1675" y="280"/>
                  </a:lnTo>
                  <a:lnTo>
                    <a:pt x="1675" y="280"/>
                  </a:lnTo>
                  <a:lnTo>
                    <a:pt x="1705" y="280"/>
                  </a:lnTo>
                  <a:lnTo>
                    <a:pt x="1705" y="280"/>
                  </a:lnTo>
                  <a:lnTo>
                    <a:pt x="1675" y="280"/>
                  </a:lnTo>
                  <a:lnTo>
                    <a:pt x="1675" y="280"/>
                  </a:lnTo>
                  <a:lnTo>
                    <a:pt x="1675" y="280"/>
                  </a:lnTo>
                  <a:cubicBezTo>
                    <a:pt x="1643" y="280"/>
                    <a:pt x="1643" y="280"/>
                    <a:pt x="1643" y="280"/>
                  </a:cubicBezTo>
                  <a:lnTo>
                    <a:pt x="1643" y="280"/>
                  </a:lnTo>
                  <a:lnTo>
                    <a:pt x="1612" y="280"/>
                  </a:lnTo>
                  <a:lnTo>
                    <a:pt x="1612" y="280"/>
                  </a:lnTo>
                  <a:cubicBezTo>
                    <a:pt x="1612" y="280"/>
                    <a:pt x="1612" y="280"/>
                    <a:pt x="1581" y="280"/>
                  </a:cubicBezTo>
                  <a:lnTo>
                    <a:pt x="1581" y="280"/>
                  </a:lnTo>
                  <a:lnTo>
                    <a:pt x="1581" y="280"/>
                  </a:lnTo>
                  <a:cubicBezTo>
                    <a:pt x="1581" y="280"/>
                    <a:pt x="1581" y="280"/>
                    <a:pt x="1551" y="280"/>
                  </a:cubicBezTo>
                  <a:lnTo>
                    <a:pt x="1551" y="280"/>
                  </a:lnTo>
                  <a:lnTo>
                    <a:pt x="1551" y="280"/>
                  </a:lnTo>
                  <a:lnTo>
                    <a:pt x="1551" y="280"/>
                  </a:lnTo>
                  <a:lnTo>
                    <a:pt x="1551" y="280"/>
                  </a:lnTo>
                  <a:lnTo>
                    <a:pt x="1551" y="280"/>
                  </a:lnTo>
                  <a:cubicBezTo>
                    <a:pt x="1519" y="280"/>
                    <a:pt x="1488" y="280"/>
                    <a:pt x="1488" y="248"/>
                  </a:cubicBezTo>
                  <a:lnTo>
                    <a:pt x="1488" y="248"/>
                  </a:lnTo>
                  <a:lnTo>
                    <a:pt x="1488" y="248"/>
                  </a:lnTo>
                  <a:cubicBezTo>
                    <a:pt x="1488" y="218"/>
                    <a:pt x="1488" y="218"/>
                    <a:pt x="1488" y="218"/>
                  </a:cubicBezTo>
                  <a:lnTo>
                    <a:pt x="1488" y="218"/>
                  </a:lnTo>
                  <a:cubicBezTo>
                    <a:pt x="1488" y="187"/>
                    <a:pt x="1488" y="187"/>
                    <a:pt x="1488" y="187"/>
                  </a:cubicBezTo>
                  <a:lnTo>
                    <a:pt x="1519" y="187"/>
                  </a:lnTo>
                  <a:lnTo>
                    <a:pt x="1519" y="156"/>
                  </a:lnTo>
                  <a:lnTo>
                    <a:pt x="1519" y="156"/>
                  </a:lnTo>
                  <a:lnTo>
                    <a:pt x="1519" y="156"/>
                  </a:lnTo>
                  <a:cubicBezTo>
                    <a:pt x="1488" y="156"/>
                    <a:pt x="1488" y="124"/>
                    <a:pt x="1488" y="124"/>
                  </a:cubicBezTo>
                  <a:cubicBezTo>
                    <a:pt x="1488" y="124"/>
                    <a:pt x="1488" y="124"/>
                    <a:pt x="1457" y="124"/>
                  </a:cubicBezTo>
                  <a:lnTo>
                    <a:pt x="1457" y="124"/>
                  </a:lnTo>
                  <a:lnTo>
                    <a:pt x="1427" y="124"/>
                  </a:lnTo>
                  <a:lnTo>
                    <a:pt x="1395" y="124"/>
                  </a:lnTo>
                  <a:cubicBezTo>
                    <a:pt x="1395" y="156"/>
                    <a:pt x="1395" y="156"/>
                    <a:pt x="1364" y="156"/>
                  </a:cubicBezTo>
                  <a:cubicBezTo>
                    <a:pt x="1364" y="187"/>
                    <a:pt x="1364" y="187"/>
                    <a:pt x="1333" y="187"/>
                  </a:cubicBezTo>
                  <a:cubicBezTo>
                    <a:pt x="1333" y="187"/>
                    <a:pt x="1333" y="187"/>
                    <a:pt x="1303" y="187"/>
                  </a:cubicBezTo>
                  <a:lnTo>
                    <a:pt x="1303" y="187"/>
                  </a:lnTo>
                  <a:lnTo>
                    <a:pt x="1271" y="187"/>
                  </a:lnTo>
                  <a:lnTo>
                    <a:pt x="1240" y="187"/>
                  </a:lnTo>
                  <a:lnTo>
                    <a:pt x="1240" y="187"/>
                  </a:lnTo>
                  <a:lnTo>
                    <a:pt x="1209" y="187"/>
                  </a:lnTo>
                  <a:lnTo>
                    <a:pt x="1209" y="187"/>
                  </a:lnTo>
                  <a:cubicBezTo>
                    <a:pt x="1179" y="187"/>
                    <a:pt x="1179" y="187"/>
                    <a:pt x="1179" y="187"/>
                  </a:cubicBezTo>
                  <a:cubicBezTo>
                    <a:pt x="1147" y="187"/>
                    <a:pt x="1147" y="187"/>
                    <a:pt x="1147" y="187"/>
                  </a:cubicBezTo>
                  <a:cubicBezTo>
                    <a:pt x="1116" y="187"/>
                    <a:pt x="1085" y="156"/>
                    <a:pt x="1085" y="156"/>
                  </a:cubicBezTo>
                  <a:lnTo>
                    <a:pt x="1085" y="156"/>
                  </a:lnTo>
                  <a:cubicBezTo>
                    <a:pt x="1055" y="156"/>
                    <a:pt x="1055" y="156"/>
                    <a:pt x="1055" y="124"/>
                  </a:cubicBezTo>
                  <a:cubicBezTo>
                    <a:pt x="1023" y="124"/>
                    <a:pt x="992" y="124"/>
                    <a:pt x="961" y="124"/>
                  </a:cubicBezTo>
                  <a:lnTo>
                    <a:pt x="961" y="124"/>
                  </a:lnTo>
                  <a:lnTo>
                    <a:pt x="961" y="124"/>
                  </a:lnTo>
                  <a:lnTo>
                    <a:pt x="931" y="124"/>
                  </a:lnTo>
                  <a:lnTo>
                    <a:pt x="899" y="124"/>
                  </a:lnTo>
                  <a:lnTo>
                    <a:pt x="868" y="124"/>
                  </a:lnTo>
                  <a:lnTo>
                    <a:pt x="868" y="124"/>
                  </a:lnTo>
                  <a:lnTo>
                    <a:pt x="837" y="124"/>
                  </a:lnTo>
                  <a:lnTo>
                    <a:pt x="837" y="124"/>
                  </a:lnTo>
                  <a:cubicBezTo>
                    <a:pt x="807" y="124"/>
                    <a:pt x="807" y="124"/>
                    <a:pt x="807" y="124"/>
                  </a:cubicBezTo>
                  <a:cubicBezTo>
                    <a:pt x="775" y="124"/>
                    <a:pt x="775" y="124"/>
                    <a:pt x="775" y="124"/>
                  </a:cubicBezTo>
                  <a:lnTo>
                    <a:pt x="775" y="94"/>
                  </a:lnTo>
                  <a:lnTo>
                    <a:pt x="744" y="94"/>
                  </a:lnTo>
                  <a:lnTo>
                    <a:pt x="744" y="94"/>
                  </a:lnTo>
                  <a:lnTo>
                    <a:pt x="744" y="63"/>
                  </a:lnTo>
                  <a:lnTo>
                    <a:pt x="744" y="63"/>
                  </a:lnTo>
                  <a:lnTo>
                    <a:pt x="713" y="32"/>
                  </a:lnTo>
                  <a:cubicBezTo>
                    <a:pt x="683" y="32"/>
                    <a:pt x="683" y="32"/>
                    <a:pt x="651" y="32"/>
                  </a:cubicBezTo>
                  <a:lnTo>
                    <a:pt x="651" y="32"/>
                  </a:lnTo>
                  <a:cubicBezTo>
                    <a:pt x="620" y="32"/>
                    <a:pt x="620" y="32"/>
                    <a:pt x="590" y="0"/>
                  </a:cubicBezTo>
                  <a:cubicBezTo>
                    <a:pt x="590" y="32"/>
                    <a:pt x="590" y="32"/>
                    <a:pt x="558" y="32"/>
                  </a:cubicBezTo>
                  <a:cubicBezTo>
                    <a:pt x="558" y="32"/>
                    <a:pt x="558" y="32"/>
                    <a:pt x="558" y="63"/>
                  </a:cubicBezTo>
                  <a:lnTo>
                    <a:pt x="558" y="63"/>
                  </a:lnTo>
                  <a:lnTo>
                    <a:pt x="558" y="63"/>
                  </a:lnTo>
                  <a:lnTo>
                    <a:pt x="558" y="63"/>
                  </a:lnTo>
                  <a:lnTo>
                    <a:pt x="558" y="63"/>
                  </a:lnTo>
                  <a:cubicBezTo>
                    <a:pt x="558" y="63"/>
                    <a:pt x="590" y="63"/>
                    <a:pt x="590" y="94"/>
                  </a:cubicBezTo>
                  <a:lnTo>
                    <a:pt x="590" y="94"/>
                  </a:lnTo>
                  <a:lnTo>
                    <a:pt x="590" y="94"/>
                  </a:lnTo>
                  <a:cubicBezTo>
                    <a:pt x="590" y="94"/>
                    <a:pt x="590" y="94"/>
                    <a:pt x="558"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2" name="Freeform 109"/>
            <p:cNvSpPr>
              <a:spLocks noChangeArrowheads="1"/>
            </p:cNvSpPr>
            <p:nvPr/>
          </p:nvSpPr>
          <p:spPr bwMode="auto">
            <a:xfrm>
              <a:off x="4114800" y="798513"/>
              <a:ext cx="33338" cy="11112"/>
            </a:xfrm>
            <a:custGeom>
              <a:avLst/>
              <a:gdLst>
                <a:gd name="T0" fmla="*/ 31 w 93"/>
                <a:gd name="T1" fmla="*/ 31 h 32"/>
                <a:gd name="T2" fmla="*/ 31 w 93"/>
                <a:gd name="T3" fmla="*/ 31 h 32"/>
                <a:gd name="T4" fmla="*/ 62 w 93"/>
                <a:gd name="T5" fmla="*/ 31 h 32"/>
                <a:gd name="T6" fmla="*/ 92 w 93"/>
                <a:gd name="T7" fmla="*/ 0 h 32"/>
                <a:gd name="T8" fmla="*/ 92 w 93"/>
                <a:gd name="T9" fmla="*/ 0 h 32"/>
                <a:gd name="T10" fmla="*/ 62 w 93"/>
                <a:gd name="T11" fmla="*/ 31 h 32"/>
                <a:gd name="T12" fmla="*/ 31 w 93"/>
                <a:gd name="T13" fmla="*/ 31 h 32"/>
                <a:gd name="T14" fmla="*/ 31 w 93"/>
                <a:gd name="T15" fmla="*/ 31 h 32"/>
                <a:gd name="T16" fmla="*/ 0 w 93"/>
                <a:gd name="T17" fmla="*/ 31 h 32"/>
                <a:gd name="T18" fmla="*/ 0 w 93"/>
                <a:gd name="T19" fmla="*/ 31 h 32"/>
                <a:gd name="T20" fmla="*/ 0 w 93"/>
                <a:gd name="T21" fmla="*/ 31 h 32"/>
                <a:gd name="T22" fmla="*/ 31 w 93"/>
                <a:gd name="T2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31" y="31"/>
                  </a:moveTo>
                  <a:lnTo>
                    <a:pt x="31" y="31"/>
                  </a:lnTo>
                  <a:lnTo>
                    <a:pt x="62" y="31"/>
                  </a:lnTo>
                  <a:cubicBezTo>
                    <a:pt x="62" y="31"/>
                    <a:pt x="92" y="31"/>
                    <a:pt x="92" y="0"/>
                  </a:cubicBezTo>
                  <a:lnTo>
                    <a:pt x="92" y="0"/>
                  </a:lnTo>
                  <a:cubicBezTo>
                    <a:pt x="62" y="31"/>
                    <a:pt x="62" y="31"/>
                    <a:pt x="62" y="31"/>
                  </a:cubicBezTo>
                  <a:lnTo>
                    <a:pt x="31" y="31"/>
                  </a:lnTo>
                  <a:lnTo>
                    <a:pt x="31" y="31"/>
                  </a:lnTo>
                  <a:lnTo>
                    <a:pt x="0" y="31"/>
                  </a:lnTo>
                  <a:lnTo>
                    <a:pt x="0" y="31"/>
                  </a:lnTo>
                  <a:lnTo>
                    <a:pt x="0" y="31"/>
                  </a:lnTo>
                  <a:cubicBezTo>
                    <a:pt x="31" y="31"/>
                    <a:pt x="31" y="31"/>
                    <a:pt x="31"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3" name="Freeform 110"/>
            <p:cNvSpPr>
              <a:spLocks noChangeArrowheads="1"/>
            </p:cNvSpPr>
            <p:nvPr/>
          </p:nvSpPr>
          <p:spPr bwMode="auto">
            <a:xfrm>
              <a:off x="3779838" y="1189038"/>
              <a:ext cx="122237" cy="112712"/>
            </a:xfrm>
            <a:custGeom>
              <a:avLst/>
              <a:gdLst>
                <a:gd name="T0" fmla="*/ 340 w 341"/>
                <a:gd name="T1" fmla="*/ 187 h 312"/>
                <a:gd name="T2" fmla="*/ 340 w 341"/>
                <a:gd name="T3" fmla="*/ 187 h 312"/>
                <a:gd name="T4" fmla="*/ 340 w 341"/>
                <a:gd name="T5" fmla="*/ 187 h 312"/>
                <a:gd name="T6" fmla="*/ 309 w 341"/>
                <a:gd name="T7" fmla="*/ 156 h 312"/>
                <a:gd name="T8" fmla="*/ 309 w 341"/>
                <a:gd name="T9" fmla="*/ 156 h 312"/>
                <a:gd name="T10" fmla="*/ 340 w 341"/>
                <a:gd name="T11" fmla="*/ 94 h 312"/>
                <a:gd name="T12" fmla="*/ 340 w 341"/>
                <a:gd name="T13" fmla="*/ 94 h 312"/>
                <a:gd name="T14" fmla="*/ 309 w 341"/>
                <a:gd name="T15" fmla="*/ 63 h 312"/>
                <a:gd name="T16" fmla="*/ 309 w 341"/>
                <a:gd name="T17" fmla="*/ 32 h 312"/>
                <a:gd name="T18" fmla="*/ 309 w 341"/>
                <a:gd name="T19" fmla="*/ 0 h 312"/>
                <a:gd name="T20" fmla="*/ 309 w 341"/>
                <a:gd name="T21" fmla="*/ 0 h 312"/>
                <a:gd name="T22" fmla="*/ 248 w 341"/>
                <a:gd name="T23" fmla="*/ 32 h 312"/>
                <a:gd name="T24" fmla="*/ 217 w 341"/>
                <a:gd name="T25" fmla="*/ 0 h 312"/>
                <a:gd name="T26" fmla="*/ 156 w 341"/>
                <a:gd name="T27" fmla="*/ 32 h 312"/>
                <a:gd name="T28" fmla="*/ 124 w 341"/>
                <a:gd name="T29" fmla="*/ 32 h 312"/>
                <a:gd name="T30" fmla="*/ 93 w 341"/>
                <a:gd name="T31" fmla="*/ 63 h 312"/>
                <a:gd name="T32" fmla="*/ 62 w 341"/>
                <a:gd name="T33" fmla="*/ 63 h 312"/>
                <a:gd name="T34" fmla="*/ 32 w 341"/>
                <a:gd name="T35" fmla="*/ 94 h 312"/>
                <a:gd name="T36" fmla="*/ 62 w 341"/>
                <a:gd name="T37" fmla="*/ 94 h 312"/>
                <a:gd name="T38" fmla="*/ 93 w 341"/>
                <a:gd name="T39" fmla="*/ 94 h 312"/>
                <a:gd name="T40" fmla="*/ 93 w 341"/>
                <a:gd name="T41" fmla="*/ 156 h 312"/>
                <a:gd name="T42" fmla="*/ 124 w 341"/>
                <a:gd name="T43" fmla="*/ 156 h 312"/>
                <a:gd name="T44" fmla="*/ 32 w 341"/>
                <a:gd name="T45" fmla="*/ 248 h 312"/>
                <a:gd name="T46" fmla="*/ 0 w 341"/>
                <a:gd name="T47" fmla="*/ 248 h 312"/>
                <a:gd name="T48" fmla="*/ 0 w 341"/>
                <a:gd name="T49" fmla="*/ 280 h 312"/>
                <a:gd name="T50" fmla="*/ 62 w 341"/>
                <a:gd name="T51" fmla="*/ 311 h 312"/>
                <a:gd name="T52" fmla="*/ 93 w 341"/>
                <a:gd name="T53" fmla="*/ 311 h 312"/>
                <a:gd name="T54" fmla="*/ 156 w 341"/>
                <a:gd name="T55" fmla="*/ 280 h 312"/>
                <a:gd name="T56" fmla="*/ 217 w 341"/>
                <a:gd name="T57" fmla="*/ 248 h 312"/>
                <a:gd name="T58" fmla="*/ 248 w 341"/>
                <a:gd name="T59" fmla="*/ 218 h 312"/>
                <a:gd name="T60" fmla="*/ 280 w 341"/>
                <a:gd name="T61" fmla="*/ 218 h 312"/>
                <a:gd name="T62" fmla="*/ 309 w 341"/>
                <a:gd name="T63" fmla="*/ 21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1" h="312">
                  <a:moveTo>
                    <a:pt x="340" y="187"/>
                  </a:moveTo>
                  <a:lnTo>
                    <a:pt x="340" y="187"/>
                  </a:lnTo>
                  <a:lnTo>
                    <a:pt x="340" y="187"/>
                  </a:lnTo>
                  <a:lnTo>
                    <a:pt x="340" y="187"/>
                  </a:lnTo>
                  <a:lnTo>
                    <a:pt x="340" y="187"/>
                  </a:lnTo>
                  <a:lnTo>
                    <a:pt x="340" y="187"/>
                  </a:lnTo>
                  <a:cubicBezTo>
                    <a:pt x="340" y="187"/>
                    <a:pt x="309" y="187"/>
                    <a:pt x="309" y="156"/>
                  </a:cubicBezTo>
                  <a:lnTo>
                    <a:pt x="309" y="156"/>
                  </a:lnTo>
                  <a:lnTo>
                    <a:pt x="309" y="156"/>
                  </a:lnTo>
                  <a:lnTo>
                    <a:pt x="309" y="156"/>
                  </a:lnTo>
                  <a:cubicBezTo>
                    <a:pt x="340" y="124"/>
                    <a:pt x="340" y="124"/>
                    <a:pt x="340" y="124"/>
                  </a:cubicBezTo>
                  <a:cubicBezTo>
                    <a:pt x="340" y="124"/>
                    <a:pt x="309" y="124"/>
                    <a:pt x="340" y="94"/>
                  </a:cubicBezTo>
                  <a:lnTo>
                    <a:pt x="340" y="94"/>
                  </a:lnTo>
                  <a:lnTo>
                    <a:pt x="340" y="94"/>
                  </a:lnTo>
                  <a:cubicBezTo>
                    <a:pt x="309" y="63"/>
                    <a:pt x="309" y="63"/>
                    <a:pt x="309" y="63"/>
                  </a:cubicBezTo>
                  <a:lnTo>
                    <a:pt x="309" y="63"/>
                  </a:lnTo>
                  <a:lnTo>
                    <a:pt x="309" y="63"/>
                  </a:lnTo>
                  <a:cubicBezTo>
                    <a:pt x="309" y="32"/>
                    <a:pt x="309" y="32"/>
                    <a:pt x="309" y="32"/>
                  </a:cubicBezTo>
                  <a:lnTo>
                    <a:pt x="309" y="32"/>
                  </a:lnTo>
                  <a:lnTo>
                    <a:pt x="309" y="0"/>
                  </a:lnTo>
                  <a:lnTo>
                    <a:pt x="309" y="0"/>
                  </a:lnTo>
                  <a:lnTo>
                    <a:pt x="309" y="0"/>
                  </a:lnTo>
                  <a:cubicBezTo>
                    <a:pt x="309" y="0"/>
                    <a:pt x="309" y="0"/>
                    <a:pt x="280" y="32"/>
                  </a:cubicBezTo>
                  <a:lnTo>
                    <a:pt x="248" y="32"/>
                  </a:lnTo>
                  <a:cubicBezTo>
                    <a:pt x="248" y="32"/>
                    <a:pt x="217" y="32"/>
                    <a:pt x="217" y="0"/>
                  </a:cubicBezTo>
                  <a:lnTo>
                    <a:pt x="217" y="0"/>
                  </a:lnTo>
                  <a:cubicBezTo>
                    <a:pt x="186" y="0"/>
                    <a:pt x="186" y="0"/>
                    <a:pt x="186" y="0"/>
                  </a:cubicBezTo>
                  <a:cubicBezTo>
                    <a:pt x="186" y="0"/>
                    <a:pt x="186" y="32"/>
                    <a:pt x="156" y="32"/>
                  </a:cubicBezTo>
                  <a:lnTo>
                    <a:pt x="156" y="32"/>
                  </a:lnTo>
                  <a:lnTo>
                    <a:pt x="124" y="32"/>
                  </a:lnTo>
                  <a:lnTo>
                    <a:pt x="124" y="32"/>
                  </a:lnTo>
                  <a:cubicBezTo>
                    <a:pt x="124" y="32"/>
                    <a:pt x="124" y="63"/>
                    <a:pt x="93" y="63"/>
                  </a:cubicBezTo>
                  <a:lnTo>
                    <a:pt x="62" y="63"/>
                  </a:lnTo>
                  <a:lnTo>
                    <a:pt x="62" y="63"/>
                  </a:lnTo>
                  <a:cubicBezTo>
                    <a:pt x="62" y="94"/>
                    <a:pt x="32" y="94"/>
                    <a:pt x="32" y="94"/>
                  </a:cubicBezTo>
                  <a:lnTo>
                    <a:pt x="32" y="94"/>
                  </a:lnTo>
                  <a:cubicBezTo>
                    <a:pt x="62" y="94"/>
                    <a:pt x="62" y="94"/>
                    <a:pt x="62" y="94"/>
                  </a:cubicBezTo>
                  <a:lnTo>
                    <a:pt x="62" y="94"/>
                  </a:lnTo>
                  <a:lnTo>
                    <a:pt x="62" y="94"/>
                  </a:lnTo>
                  <a:lnTo>
                    <a:pt x="93" y="94"/>
                  </a:lnTo>
                  <a:cubicBezTo>
                    <a:pt x="93" y="94"/>
                    <a:pt x="93" y="94"/>
                    <a:pt x="93" y="124"/>
                  </a:cubicBezTo>
                  <a:cubicBezTo>
                    <a:pt x="124" y="124"/>
                    <a:pt x="93" y="156"/>
                    <a:pt x="93" y="156"/>
                  </a:cubicBezTo>
                  <a:cubicBezTo>
                    <a:pt x="93" y="156"/>
                    <a:pt x="93" y="156"/>
                    <a:pt x="62" y="156"/>
                  </a:cubicBezTo>
                  <a:cubicBezTo>
                    <a:pt x="124" y="156"/>
                    <a:pt x="124" y="156"/>
                    <a:pt x="124" y="156"/>
                  </a:cubicBezTo>
                  <a:cubicBezTo>
                    <a:pt x="62" y="218"/>
                    <a:pt x="62" y="218"/>
                    <a:pt x="62" y="218"/>
                  </a:cubicBezTo>
                  <a:cubicBezTo>
                    <a:pt x="62" y="218"/>
                    <a:pt x="62" y="218"/>
                    <a:pt x="32" y="248"/>
                  </a:cubicBezTo>
                  <a:lnTo>
                    <a:pt x="0" y="248"/>
                  </a:lnTo>
                  <a:lnTo>
                    <a:pt x="0" y="248"/>
                  </a:lnTo>
                  <a:lnTo>
                    <a:pt x="0" y="280"/>
                  </a:lnTo>
                  <a:lnTo>
                    <a:pt x="0" y="280"/>
                  </a:lnTo>
                  <a:cubicBezTo>
                    <a:pt x="0" y="280"/>
                    <a:pt x="32" y="280"/>
                    <a:pt x="32" y="311"/>
                  </a:cubicBezTo>
                  <a:cubicBezTo>
                    <a:pt x="32" y="311"/>
                    <a:pt x="32" y="311"/>
                    <a:pt x="62" y="311"/>
                  </a:cubicBezTo>
                  <a:lnTo>
                    <a:pt x="62" y="311"/>
                  </a:lnTo>
                  <a:lnTo>
                    <a:pt x="93" y="311"/>
                  </a:lnTo>
                  <a:cubicBezTo>
                    <a:pt x="124" y="311"/>
                    <a:pt x="124" y="311"/>
                    <a:pt x="156" y="280"/>
                  </a:cubicBezTo>
                  <a:lnTo>
                    <a:pt x="156" y="280"/>
                  </a:lnTo>
                  <a:cubicBezTo>
                    <a:pt x="186" y="248"/>
                    <a:pt x="186" y="248"/>
                    <a:pt x="217" y="248"/>
                  </a:cubicBezTo>
                  <a:lnTo>
                    <a:pt x="217" y="248"/>
                  </a:lnTo>
                  <a:lnTo>
                    <a:pt x="217" y="248"/>
                  </a:lnTo>
                  <a:cubicBezTo>
                    <a:pt x="217" y="248"/>
                    <a:pt x="217" y="218"/>
                    <a:pt x="248" y="218"/>
                  </a:cubicBezTo>
                  <a:cubicBezTo>
                    <a:pt x="248" y="187"/>
                    <a:pt x="248" y="187"/>
                    <a:pt x="248" y="187"/>
                  </a:cubicBezTo>
                  <a:cubicBezTo>
                    <a:pt x="280" y="187"/>
                    <a:pt x="280" y="187"/>
                    <a:pt x="280" y="218"/>
                  </a:cubicBezTo>
                  <a:cubicBezTo>
                    <a:pt x="309" y="218"/>
                    <a:pt x="309" y="218"/>
                    <a:pt x="309" y="218"/>
                  </a:cubicBezTo>
                  <a:lnTo>
                    <a:pt x="309" y="218"/>
                  </a:lnTo>
                  <a:cubicBezTo>
                    <a:pt x="309" y="187"/>
                    <a:pt x="309" y="187"/>
                    <a:pt x="340" y="187"/>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4" name="Freeform 111"/>
            <p:cNvSpPr>
              <a:spLocks noChangeArrowheads="1"/>
            </p:cNvSpPr>
            <p:nvPr/>
          </p:nvSpPr>
          <p:spPr bwMode="auto">
            <a:xfrm>
              <a:off x="4092575" y="1033463"/>
              <a:ext cx="77788" cy="22225"/>
            </a:xfrm>
            <a:custGeom>
              <a:avLst/>
              <a:gdLst>
                <a:gd name="T0" fmla="*/ 31 w 218"/>
                <a:gd name="T1" fmla="*/ 31 h 63"/>
                <a:gd name="T2" fmla="*/ 31 w 218"/>
                <a:gd name="T3" fmla="*/ 31 h 63"/>
                <a:gd name="T4" fmla="*/ 62 w 218"/>
                <a:gd name="T5" fmla="*/ 62 h 63"/>
                <a:gd name="T6" fmla="*/ 93 w 218"/>
                <a:gd name="T7" fmla="*/ 62 h 63"/>
                <a:gd name="T8" fmla="*/ 124 w 218"/>
                <a:gd name="T9" fmla="*/ 62 h 63"/>
                <a:gd name="T10" fmla="*/ 124 w 218"/>
                <a:gd name="T11" fmla="*/ 62 h 63"/>
                <a:gd name="T12" fmla="*/ 186 w 218"/>
                <a:gd name="T13" fmla="*/ 62 h 63"/>
                <a:gd name="T14" fmla="*/ 186 w 218"/>
                <a:gd name="T15" fmla="*/ 62 h 63"/>
                <a:gd name="T16" fmla="*/ 186 w 218"/>
                <a:gd name="T17" fmla="*/ 62 h 63"/>
                <a:gd name="T18" fmla="*/ 186 w 218"/>
                <a:gd name="T19" fmla="*/ 62 h 63"/>
                <a:gd name="T20" fmla="*/ 217 w 218"/>
                <a:gd name="T21" fmla="*/ 62 h 63"/>
                <a:gd name="T22" fmla="*/ 217 w 218"/>
                <a:gd name="T23" fmla="*/ 62 h 63"/>
                <a:gd name="T24" fmla="*/ 217 w 218"/>
                <a:gd name="T25" fmla="*/ 31 h 63"/>
                <a:gd name="T26" fmla="*/ 217 w 218"/>
                <a:gd name="T27" fmla="*/ 0 h 63"/>
                <a:gd name="T28" fmla="*/ 217 w 218"/>
                <a:gd name="T29" fmla="*/ 0 h 63"/>
                <a:gd name="T30" fmla="*/ 217 w 218"/>
                <a:gd name="T31" fmla="*/ 31 h 63"/>
                <a:gd name="T32" fmla="*/ 186 w 218"/>
                <a:gd name="T33" fmla="*/ 0 h 63"/>
                <a:gd name="T34" fmla="*/ 186 w 218"/>
                <a:gd name="T35" fmla="*/ 0 h 63"/>
                <a:gd name="T36" fmla="*/ 124 w 218"/>
                <a:gd name="T37" fmla="*/ 0 h 63"/>
                <a:gd name="T38" fmla="*/ 124 w 218"/>
                <a:gd name="T39" fmla="*/ 0 h 63"/>
                <a:gd name="T40" fmla="*/ 93 w 218"/>
                <a:gd name="T41" fmla="*/ 0 h 63"/>
                <a:gd name="T42" fmla="*/ 93 w 218"/>
                <a:gd name="T43" fmla="*/ 0 h 63"/>
                <a:gd name="T44" fmla="*/ 62 w 218"/>
                <a:gd name="T45" fmla="*/ 0 h 63"/>
                <a:gd name="T46" fmla="*/ 31 w 218"/>
                <a:gd name="T47" fmla="*/ 0 h 63"/>
                <a:gd name="T48" fmla="*/ 0 w 218"/>
                <a:gd name="T49" fmla="*/ 0 h 63"/>
                <a:gd name="T50" fmla="*/ 0 w 218"/>
                <a:gd name="T51" fmla="*/ 31 h 63"/>
                <a:gd name="T52" fmla="*/ 0 w 218"/>
                <a:gd name="T53" fmla="*/ 31 h 63"/>
                <a:gd name="T54" fmla="*/ 0 w 218"/>
                <a:gd name="T55" fmla="*/ 31 h 63"/>
                <a:gd name="T56" fmla="*/ 31 w 218"/>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8" h="63">
                  <a:moveTo>
                    <a:pt x="31" y="31"/>
                  </a:moveTo>
                  <a:lnTo>
                    <a:pt x="31" y="31"/>
                  </a:lnTo>
                  <a:lnTo>
                    <a:pt x="62" y="62"/>
                  </a:lnTo>
                  <a:lnTo>
                    <a:pt x="93" y="62"/>
                  </a:lnTo>
                  <a:cubicBezTo>
                    <a:pt x="93" y="62"/>
                    <a:pt x="93" y="62"/>
                    <a:pt x="124" y="62"/>
                  </a:cubicBezTo>
                  <a:lnTo>
                    <a:pt x="124" y="62"/>
                  </a:lnTo>
                  <a:cubicBezTo>
                    <a:pt x="154" y="62"/>
                    <a:pt x="154" y="62"/>
                    <a:pt x="186" y="62"/>
                  </a:cubicBezTo>
                  <a:lnTo>
                    <a:pt x="186" y="62"/>
                  </a:lnTo>
                  <a:lnTo>
                    <a:pt x="186" y="62"/>
                  </a:lnTo>
                  <a:lnTo>
                    <a:pt x="186" y="62"/>
                  </a:lnTo>
                  <a:cubicBezTo>
                    <a:pt x="186" y="62"/>
                    <a:pt x="186" y="62"/>
                    <a:pt x="217" y="62"/>
                  </a:cubicBezTo>
                  <a:lnTo>
                    <a:pt x="217" y="62"/>
                  </a:lnTo>
                  <a:cubicBezTo>
                    <a:pt x="217" y="31"/>
                    <a:pt x="217" y="31"/>
                    <a:pt x="217" y="31"/>
                  </a:cubicBezTo>
                  <a:lnTo>
                    <a:pt x="217" y="0"/>
                  </a:lnTo>
                  <a:lnTo>
                    <a:pt x="217" y="0"/>
                  </a:lnTo>
                  <a:lnTo>
                    <a:pt x="217" y="31"/>
                  </a:lnTo>
                  <a:cubicBezTo>
                    <a:pt x="186" y="31"/>
                    <a:pt x="186" y="0"/>
                    <a:pt x="186" y="0"/>
                  </a:cubicBezTo>
                  <a:lnTo>
                    <a:pt x="186" y="0"/>
                  </a:lnTo>
                  <a:cubicBezTo>
                    <a:pt x="154" y="0"/>
                    <a:pt x="154" y="0"/>
                    <a:pt x="124" y="0"/>
                  </a:cubicBezTo>
                  <a:lnTo>
                    <a:pt x="124" y="0"/>
                  </a:lnTo>
                  <a:lnTo>
                    <a:pt x="93" y="0"/>
                  </a:lnTo>
                  <a:lnTo>
                    <a:pt x="93" y="0"/>
                  </a:lnTo>
                  <a:lnTo>
                    <a:pt x="62" y="0"/>
                  </a:lnTo>
                  <a:cubicBezTo>
                    <a:pt x="31" y="0"/>
                    <a:pt x="31" y="0"/>
                    <a:pt x="31" y="0"/>
                  </a:cubicBezTo>
                  <a:lnTo>
                    <a:pt x="0" y="0"/>
                  </a:lnTo>
                  <a:cubicBezTo>
                    <a:pt x="0" y="0"/>
                    <a:pt x="0" y="0"/>
                    <a:pt x="0" y="31"/>
                  </a:cubicBezTo>
                  <a:lnTo>
                    <a:pt x="0" y="31"/>
                  </a:lnTo>
                  <a:lnTo>
                    <a:pt x="0" y="31"/>
                  </a:lnTo>
                  <a:lnTo>
                    <a:pt x="31"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5" name="Freeform 112"/>
            <p:cNvSpPr>
              <a:spLocks noChangeArrowheads="1"/>
            </p:cNvSpPr>
            <p:nvPr/>
          </p:nvSpPr>
          <p:spPr bwMode="auto">
            <a:xfrm>
              <a:off x="4192588" y="1022350"/>
              <a:ext cx="77787" cy="22225"/>
            </a:xfrm>
            <a:custGeom>
              <a:avLst/>
              <a:gdLst>
                <a:gd name="T0" fmla="*/ 31 w 218"/>
                <a:gd name="T1" fmla="*/ 31 h 63"/>
                <a:gd name="T2" fmla="*/ 31 w 218"/>
                <a:gd name="T3" fmla="*/ 31 h 63"/>
                <a:gd name="T4" fmla="*/ 31 w 218"/>
                <a:gd name="T5" fmla="*/ 31 h 63"/>
                <a:gd name="T6" fmla="*/ 62 w 218"/>
                <a:gd name="T7" fmla="*/ 0 h 63"/>
                <a:gd name="T8" fmla="*/ 62 w 218"/>
                <a:gd name="T9" fmla="*/ 0 h 63"/>
                <a:gd name="T10" fmla="*/ 93 w 218"/>
                <a:gd name="T11" fmla="*/ 0 h 63"/>
                <a:gd name="T12" fmla="*/ 124 w 218"/>
                <a:gd name="T13" fmla="*/ 31 h 63"/>
                <a:gd name="T14" fmla="*/ 155 w 218"/>
                <a:gd name="T15" fmla="*/ 31 h 63"/>
                <a:gd name="T16" fmla="*/ 155 w 218"/>
                <a:gd name="T17" fmla="*/ 31 h 63"/>
                <a:gd name="T18" fmla="*/ 155 w 218"/>
                <a:gd name="T19" fmla="*/ 62 h 63"/>
                <a:gd name="T20" fmla="*/ 186 w 218"/>
                <a:gd name="T21" fmla="*/ 31 h 63"/>
                <a:gd name="T22" fmla="*/ 186 w 218"/>
                <a:gd name="T23" fmla="*/ 31 h 63"/>
                <a:gd name="T24" fmla="*/ 217 w 218"/>
                <a:gd name="T25" fmla="*/ 31 h 63"/>
                <a:gd name="T26" fmla="*/ 217 w 218"/>
                <a:gd name="T27" fmla="*/ 31 h 63"/>
                <a:gd name="T28" fmla="*/ 217 w 218"/>
                <a:gd name="T29" fmla="*/ 31 h 63"/>
                <a:gd name="T30" fmla="*/ 217 w 218"/>
                <a:gd name="T31" fmla="*/ 31 h 63"/>
                <a:gd name="T32" fmla="*/ 186 w 218"/>
                <a:gd name="T33" fmla="*/ 31 h 63"/>
                <a:gd name="T34" fmla="*/ 155 w 218"/>
                <a:gd name="T35" fmla="*/ 0 h 63"/>
                <a:gd name="T36" fmla="*/ 62 w 218"/>
                <a:gd name="T37" fmla="*/ 0 h 63"/>
                <a:gd name="T38" fmla="*/ 62 w 218"/>
                <a:gd name="T39" fmla="*/ 0 h 63"/>
                <a:gd name="T40" fmla="*/ 31 w 218"/>
                <a:gd name="T41" fmla="*/ 0 h 63"/>
                <a:gd name="T42" fmla="*/ 0 w 218"/>
                <a:gd name="T43" fmla="*/ 0 h 63"/>
                <a:gd name="T44" fmla="*/ 31 w 218"/>
                <a:gd name="T45" fmla="*/ 0 h 63"/>
                <a:gd name="T46" fmla="*/ 31 w 218"/>
                <a:gd name="T4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8" h="63">
                  <a:moveTo>
                    <a:pt x="31" y="31"/>
                  </a:moveTo>
                  <a:lnTo>
                    <a:pt x="31" y="31"/>
                  </a:lnTo>
                  <a:lnTo>
                    <a:pt x="31" y="31"/>
                  </a:lnTo>
                  <a:lnTo>
                    <a:pt x="62" y="0"/>
                  </a:lnTo>
                  <a:lnTo>
                    <a:pt x="62" y="0"/>
                  </a:lnTo>
                  <a:cubicBezTo>
                    <a:pt x="62" y="0"/>
                    <a:pt x="62" y="0"/>
                    <a:pt x="93" y="0"/>
                  </a:cubicBezTo>
                  <a:cubicBezTo>
                    <a:pt x="93" y="0"/>
                    <a:pt x="124" y="0"/>
                    <a:pt x="124" y="31"/>
                  </a:cubicBezTo>
                  <a:cubicBezTo>
                    <a:pt x="124" y="31"/>
                    <a:pt x="124" y="31"/>
                    <a:pt x="155" y="31"/>
                  </a:cubicBezTo>
                  <a:lnTo>
                    <a:pt x="155" y="31"/>
                  </a:lnTo>
                  <a:cubicBezTo>
                    <a:pt x="155" y="31"/>
                    <a:pt x="155" y="31"/>
                    <a:pt x="155" y="62"/>
                  </a:cubicBezTo>
                  <a:cubicBezTo>
                    <a:pt x="155" y="31"/>
                    <a:pt x="186" y="31"/>
                    <a:pt x="186" y="31"/>
                  </a:cubicBezTo>
                  <a:lnTo>
                    <a:pt x="186" y="31"/>
                  </a:lnTo>
                  <a:cubicBezTo>
                    <a:pt x="217" y="31"/>
                    <a:pt x="217" y="31"/>
                    <a:pt x="217" y="31"/>
                  </a:cubicBezTo>
                  <a:lnTo>
                    <a:pt x="217" y="31"/>
                  </a:lnTo>
                  <a:lnTo>
                    <a:pt x="217" y="31"/>
                  </a:lnTo>
                  <a:lnTo>
                    <a:pt x="217" y="31"/>
                  </a:lnTo>
                  <a:cubicBezTo>
                    <a:pt x="217" y="31"/>
                    <a:pt x="217" y="31"/>
                    <a:pt x="186" y="31"/>
                  </a:cubicBezTo>
                  <a:lnTo>
                    <a:pt x="155" y="0"/>
                  </a:lnTo>
                  <a:cubicBezTo>
                    <a:pt x="124" y="0"/>
                    <a:pt x="93" y="0"/>
                    <a:pt x="62" y="0"/>
                  </a:cubicBezTo>
                  <a:lnTo>
                    <a:pt x="62" y="0"/>
                  </a:lnTo>
                  <a:cubicBezTo>
                    <a:pt x="31" y="0"/>
                    <a:pt x="31" y="0"/>
                    <a:pt x="31" y="0"/>
                  </a:cubicBezTo>
                  <a:lnTo>
                    <a:pt x="0" y="0"/>
                  </a:lnTo>
                  <a:lnTo>
                    <a:pt x="31" y="0"/>
                  </a:lnTo>
                  <a:cubicBezTo>
                    <a:pt x="31" y="0"/>
                    <a:pt x="31" y="0"/>
                    <a:pt x="31"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6" name="Freeform 113"/>
            <p:cNvSpPr>
              <a:spLocks noChangeArrowheads="1"/>
            </p:cNvSpPr>
            <p:nvPr/>
          </p:nvSpPr>
          <p:spPr bwMode="auto">
            <a:xfrm>
              <a:off x="3890963" y="1111250"/>
              <a:ext cx="77787" cy="66675"/>
            </a:xfrm>
            <a:custGeom>
              <a:avLst/>
              <a:gdLst>
                <a:gd name="T0" fmla="*/ 31 w 218"/>
                <a:gd name="T1" fmla="*/ 186 h 187"/>
                <a:gd name="T2" fmla="*/ 31 w 218"/>
                <a:gd name="T3" fmla="*/ 186 h 187"/>
                <a:gd name="T4" fmla="*/ 62 w 218"/>
                <a:gd name="T5" fmla="*/ 155 h 187"/>
                <a:gd name="T6" fmla="*/ 62 w 218"/>
                <a:gd name="T7" fmla="*/ 155 h 187"/>
                <a:gd name="T8" fmla="*/ 62 w 218"/>
                <a:gd name="T9" fmla="*/ 155 h 187"/>
                <a:gd name="T10" fmla="*/ 93 w 218"/>
                <a:gd name="T11" fmla="*/ 155 h 187"/>
                <a:gd name="T12" fmla="*/ 93 w 218"/>
                <a:gd name="T13" fmla="*/ 155 h 187"/>
                <a:gd name="T14" fmla="*/ 93 w 218"/>
                <a:gd name="T15" fmla="*/ 155 h 187"/>
                <a:gd name="T16" fmla="*/ 93 w 218"/>
                <a:gd name="T17" fmla="*/ 124 h 187"/>
                <a:gd name="T18" fmla="*/ 93 w 218"/>
                <a:gd name="T19" fmla="*/ 124 h 187"/>
                <a:gd name="T20" fmla="*/ 124 w 218"/>
                <a:gd name="T21" fmla="*/ 93 h 187"/>
                <a:gd name="T22" fmla="*/ 124 w 218"/>
                <a:gd name="T23" fmla="*/ 93 h 187"/>
                <a:gd name="T24" fmla="*/ 124 w 218"/>
                <a:gd name="T25" fmla="*/ 93 h 187"/>
                <a:gd name="T26" fmla="*/ 124 w 218"/>
                <a:gd name="T27" fmla="*/ 93 h 187"/>
                <a:gd name="T28" fmla="*/ 124 w 218"/>
                <a:gd name="T29" fmla="*/ 93 h 187"/>
                <a:gd name="T30" fmla="*/ 155 w 218"/>
                <a:gd name="T31" fmla="*/ 62 h 187"/>
                <a:gd name="T32" fmla="*/ 155 w 218"/>
                <a:gd name="T33" fmla="*/ 62 h 187"/>
                <a:gd name="T34" fmla="*/ 155 w 218"/>
                <a:gd name="T35" fmla="*/ 31 h 187"/>
                <a:gd name="T36" fmla="*/ 186 w 218"/>
                <a:gd name="T37" fmla="*/ 0 h 187"/>
                <a:gd name="T38" fmla="*/ 186 w 218"/>
                <a:gd name="T39" fmla="*/ 0 h 187"/>
                <a:gd name="T40" fmla="*/ 186 w 218"/>
                <a:gd name="T41" fmla="*/ 0 h 187"/>
                <a:gd name="T42" fmla="*/ 186 w 218"/>
                <a:gd name="T43" fmla="*/ 0 h 187"/>
                <a:gd name="T44" fmla="*/ 186 w 218"/>
                <a:gd name="T45" fmla="*/ 0 h 187"/>
                <a:gd name="T46" fmla="*/ 217 w 218"/>
                <a:gd name="T47" fmla="*/ 0 h 187"/>
                <a:gd name="T48" fmla="*/ 217 w 218"/>
                <a:gd name="T49" fmla="*/ 0 h 187"/>
                <a:gd name="T50" fmla="*/ 217 w 218"/>
                <a:gd name="T51" fmla="*/ 0 h 187"/>
                <a:gd name="T52" fmla="*/ 186 w 218"/>
                <a:gd name="T53" fmla="*/ 0 h 187"/>
                <a:gd name="T54" fmla="*/ 186 w 218"/>
                <a:gd name="T55" fmla="*/ 0 h 187"/>
                <a:gd name="T56" fmla="*/ 186 w 218"/>
                <a:gd name="T57" fmla="*/ 0 h 187"/>
                <a:gd name="T58" fmla="*/ 155 w 218"/>
                <a:gd name="T59" fmla="*/ 0 h 187"/>
                <a:gd name="T60" fmla="*/ 155 w 218"/>
                <a:gd name="T61" fmla="*/ 0 h 187"/>
                <a:gd name="T62" fmla="*/ 155 w 218"/>
                <a:gd name="T63" fmla="*/ 0 h 187"/>
                <a:gd name="T64" fmla="*/ 124 w 218"/>
                <a:gd name="T65" fmla="*/ 0 h 187"/>
                <a:gd name="T66" fmla="*/ 124 w 218"/>
                <a:gd name="T67" fmla="*/ 31 h 187"/>
                <a:gd name="T68" fmla="*/ 93 w 218"/>
                <a:gd name="T69" fmla="*/ 93 h 187"/>
                <a:gd name="T70" fmla="*/ 62 w 218"/>
                <a:gd name="T71" fmla="*/ 93 h 187"/>
                <a:gd name="T72" fmla="*/ 62 w 218"/>
                <a:gd name="T73" fmla="*/ 93 h 187"/>
                <a:gd name="T74" fmla="*/ 62 w 218"/>
                <a:gd name="T75" fmla="*/ 93 h 187"/>
                <a:gd name="T76" fmla="*/ 31 w 218"/>
                <a:gd name="T77" fmla="*/ 124 h 187"/>
                <a:gd name="T78" fmla="*/ 0 w 218"/>
                <a:gd name="T79" fmla="*/ 155 h 187"/>
                <a:gd name="T80" fmla="*/ 31 w 218"/>
                <a:gd name="T81" fmla="*/ 18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8" h="187">
                  <a:moveTo>
                    <a:pt x="31" y="186"/>
                  </a:moveTo>
                  <a:lnTo>
                    <a:pt x="31" y="186"/>
                  </a:lnTo>
                  <a:cubicBezTo>
                    <a:pt x="31" y="155"/>
                    <a:pt x="62" y="155"/>
                    <a:pt x="62" y="155"/>
                  </a:cubicBezTo>
                  <a:lnTo>
                    <a:pt x="62" y="155"/>
                  </a:lnTo>
                  <a:lnTo>
                    <a:pt x="62" y="155"/>
                  </a:lnTo>
                  <a:cubicBezTo>
                    <a:pt x="93" y="155"/>
                    <a:pt x="93" y="155"/>
                    <a:pt x="93" y="155"/>
                  </a:cubicBezTo>
                  <a:lnTo>
                    <a:pt x="93" y="155"/>
                  </a:lnTo>
                  <a:lnTo>
                    <a:pt x="93" y="155"/>
                  </a:lnTo>
                  <a:cubicBezTo>
                    <a:pt x="93" y="124"/>
                    <a:pt x="93" y="124"/>
                    <a:pt x="93" y="124"/>
                  </a:cubicBezTo>
                  <a:lnTo>
                    <a:pt x="93" y="124"/>
                  </a:lnTo>
                  <a:lnTo>
                    <a:pt x="124" y="93"/>
                  </a:lnTo>
                  <a:lnTo>
                    <a:pt x="124" y="93"/>
                  </a:lnTo>
                  <a:lnTo>
                    <a:pt x="124" y="93"/>
                  </a:lnTo>
                  <a:lnTo>
                    <a:pt x="124" y="93"/>
                  </a:lnTo>
                  <a:lnTo>
                    <a:pt x="124" y="93"/>
                  </a:lnTo>
                  <a:lnTo>
                    <a:pt x="155" y="62"/>
                  </a:lnTo>
                  <a:lnTo>
                    <a:pt x="155" y="62"/>
                  </a:lnTo>
                  <a:lnTo>
                    <a:pt x="155" y="31"/>
                  </a:lnTo>
                  <a:cubicBezTo>
                    <a:pt x="155" y="31"/>
                    <a:pt x="155" y="0"/>
                    <a:pt x="186" y="0"/>
                  </a:cubicBezTo>
                  <a:lnTo>
                    <a:pt x="186" y="0"/>
                  </a:lnTo>
                  <a:lnTo>
                    <a:pt x="186" y="0"/>
                  </a:lnTo>
                  <a:lnTo>
                    <a:pt x="186" y="0"/>
                  </a:lnTo>
                  <a:lnTo>
                    <a:pt x="186" y="0"/>
                  </a:lnTo>
                  <a:lnTo>
                    <a:pt x="217" y="0"/>
                  </a:lnTo>
                  <a:lnTo>
                    <a:pt x="217" y="0"/>
                  </a:lnTo>
                  <a:lnTo>
                    <a:pt x="217" y="0"/>
                  </a:lnTo>
                  <a:lnTo>
                    <a:pt x="186" y="0"/>
                  </a:lnTo>
                  <a:lnTo>
                    <a:pt x="186" y="0"/>
                  </a:lnTo>
                  <a:lnTo>
                    <a:pt x="186" y="0"/>
                  </a:lnTo>
                  <a:cubicBezTo>
                    <a:pt x="155" y="0"/>
                    <a:pt x="155" y="0"/>
                    <a:pt x="155" y="0"/>
                  </a:cubicBezTo>
                  <a:lnTo>
                    <a:pt x="155" y="0"/>
                  </a:lnTo>
                  <a:lnTo>
                    <a:pt x="155" y="0"/>
                  </a:lnTo>
                  <a:cubicBezTo>
                    <a:pt x="124" y="0"/>
                    <a:pt x="124" y="0"/>
                    <a:pt x="124" y="0"/>
                  </a:cubicBezTo>
                  <a:lnTo>
                    <a:pt x="124" y="31"/>
                  </a:lnTo>
                  <a:cubicBezTo>
                    <a:pt x="124" y="62"/>
                    <a:pt x="93" y="93"/>
                    <a:pt x="93" y="93"/>
                  </a:cubicBezTo>
                  <a:cubicBezTo>
                    <a:pt x="93" y="93"/>
                    <a:pt x="93" y="93"/>
                    <a:pt x="62" y="93"/>
                  </a:cubicBezTo>
                  <a:lnTo>
                    <a:pt x="62" y="93"/>
                  </a:lnTo>
                  <a:lnTo>
                    <a:pt x="62" y="93"/>
                  </a:lnTo>
                  <a:cubicBezTo>
                    <a:pt x="62" y="124"/>
                    <a:pt x="62" y="124"/>
                    <a:pt x="31" y="124"/>
                  </a:cubicBezTo>
                  <a:cubicBezTo>
                    <a:pt x="31" y="155"/>
                    <a:pt x="31" y="155"/>
                    <a:pt x="0" y="155"/>
                  </a:cubicBezTo>
                  <a:cubicBezTo>
                    <a:pt x="0" y="155"/>
                    <a:pt x="31" y="155"/>
                    <a:pt x="31" y="18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7" name="Freeform 114"/>
            <p:cNvSpPr>
              <a:spLocks noChangeArrowheads="1"/>
            </p:cNvSpPr>
            <p:nvPr/>
          </p:nvSpPr>
          <p:spPr bwMode="auto">
            <a:xfrm>
              <a:off x="4025900" y="1033463"/>
              <a:ext cx="44450" cy="33337"/>
            </a:xfrm>
            <a:custGeom>
              <a:avLst/>
              <a:gdLst>
                <a:gd name="T0" fmla="*/ 31 w 125"/>
                <a:gd name="T1" fmla="*/ 62 h 94"/>
                <a:gd name="T2" fmla="*/ 31 w 125"/>
                <a:gd name="T3" fmla="*/ 62 h 94"/>
                <a:gd name="T4" fmla="*/ 62 w 125"/>
                <a:gd name="T5" fmla="*/ 62 h 94"/>
                <a:gd name="T6" fmla="*/ 93 w 125"/>
                <a:gd name="T7" fmla="*/ 93 h 94"/>
                <a:gd name="T8" fmla="*/ 93 w 125"/>
                <a:gd name="T9" fmla="*/ 93 h 94"/>
                <a:gd name="T10" fmla="*/ 93 w 125"/>
                <a:gd name="T11" fmla="*/ 93 h 94"/>
                <a:gd name="T12" fmla="*/ 93 w 125"/>
                <a:gd name="T13" fmla="*/ 93 h 94"/>
                <a:gd name="T14" fmla="*/ 124 w 125"/>
                <a:gd name="T15" fmla="*/ 62 h 94"/>
                <a:gd name="T16" fmla="*/ 124 w 125"/>
                <a:gd name="T17" fmla="*/ 62 h 94"/>
                <a:gd name="T18" fmla="*/ 93 w 125"/>
                <a:gd name="T19" fmla="*/ 31 h 94"/>
                <a:gd name="T20" fmla="*/ 93 w 125"/>
                <a:gd name="T21" fmla="*/ 31 h 94"/>
                <a:gd name="T22" fmla="*/ 93 w 125"/>
                <a:gd name="T23" fmla="*/ 31 h 94"/>
                <a:gd name="T24" fmla="*/ 93 w 125"/>
                <a:gd name="T25" fmla="*/ 0 h 94"/>
                <a:gd name="T26" fmla="*/ 93 w 125"/>
                <a:gd name="T27" fmla="*/ 0 h 94"/>
                <a:gd name="T28" fmla="*/ 62 w 125"/>
                <a:gd name="T29" fmla="*/ 31 h 94"/>
                <a:gd name="T30" fmla="*/ 62 w 125"/>
                <a:gd name="T31" fmla="*/ 31 h 94"/>
                <a:gd name="T32" fmla="*/ 31 w 125"/>
                <a:gd name="T33" fmla="*/ 62 h 94"/>
                <a:gd name="T34" fmla="*/ 0 w 125"/>
                <a:gd name="T35" fmla="*/ 62 h 94"/>
                <a:gd name="T36" fmla="*/ 0 w 125"/>
                <a:gd name="T37" fmla="*/ 62 h 94"/>
                <a:gd name="T38" fmla="*/ 0 w 125"/>
                <a:gd name="T39" fmla="*/ 62 h 94"/>
                <a:gd name="T40" fmla="*/ 0 w 125"/>
                <a:gd name="T41" fmla="*/ 62 h 94"/>
                <a:gd name="T42" fmla="*/ 31 w 125"/>
                <a:gd name="T43"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94">
                  <a:moveTo>
                    <a:pt x="31" y="62"/>
                  </a:moveTo>
                  <a:lnTo>
                    <a:pt x="31" y="62"/>
                  </a:lnTo>
                  <a:cubicBezTo>
                    <a:pt x="31" y="62"/>
                    <a:pt x="31" y="62"/>
                    <a:pt x="62" y="62"/>
                  </a:cubicBezTo>
                  <a:cubicBezTo>
                    <a:pt x="62" y="62"/>
                    <a:pt x="62" y="93"/>
                    <a:pt x="93" y="93"/>
                  </a:cubicBezTo>
                  <a:lnTo>
                    <a:pt x="93" y="93"/>
                  </a:lnTo>
                  <a:lnTo>
                    <a:pt x="93" y="93"/>
                  </a:lnTo>
                  <a:lnTo>
                    <a:pt x="93" y="93"/>
                  </a:lnTo>
                  <a:cubicBezTo>
                    <a:pt x="124" y="62"/>
                    <a:pt x="124" y="62"/>
                    <a:pt x="124" y="62"/>
                  </a:cubicBezTo>
                  <a:lnTo>
                    <a:pt x="124" y="62"/>
                  </a:lnTo>
                  <a:cubicBezTo>
                    <a:pt x="93" y="62"/>
                    <a:pt x="93" y="62"/>
                    <a:pt x="93" y="31"/>
                  </a:cubicBezTo>
                  <a:lnTo>
                    <a:pt x="93" y="31"/>
                  </a:lnTo>
                  <a:lnTo>
                    <a:pt x="93" y="31"/>
                  </a:lnTo>
                  <a:cubicBezTo>
                    <a:pt x="93" y="0"/>
                    <a:pt x="93" y="0"/>
                    <a:pt x="93" y="0"/>
                  </a:cubicBezTo>
                  <a:lnTo>
                    <a:pt x="93" y="0"/>
                  </a:lnTo>
                  <a:cubicBezTo>
                    <a:pt x="62" y="31"/>
                    <a:pt x="62" y="31"/>
                    <a:pt x="62" y="31"/>
                  </a:cubicBezTo>
                  <a:lnTo>
                    <a:pt x="62" y="31"/>
                  </a:lnTo>
                  <a:cubicBezTo>
                    <a:pt x="62" y="31"/>
                    <a:pt x="62" y="31"/>
                    <a:pt x="31" y="62"/>
                  </a:cubicBezTo>
                  <a:cubicBezTo>
                    <a:pt x="31" y="62"/>
                    <a:pt x="31" y="62"/>
                    <a:pt x="0" y="62"/>
                  </a:cubicBezTo>
                  <a:lnTo>
                    <a:pt x="0" y="62"/>
                  </a:lnTo>
                  <a:lnTo>
                    <a:pt x="0" y="62"/>
                  </a:lnTo>
                  <a:lnTo>
                    <a:pt x="0" y="62"/>
                  </a:lnTo>
                  <a:lnTo>
                    <a:pt x="31"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8" name="Freeform 115"/>
            <p:cNvSpPr>
              <a:spLocks noChangeArrowheads="1"/>
            </p:cNvSpPr>
            <p:nvPr/>
          </p:nvSpPr>
          <p:spPr bwMode="auto">
            <a:xfrm>
              <a:off x="5521325" y="787400"/>
              <a:ext cx="112713" cy="44450"/>
            </a:xfrm>
            <a:custGeom>
              <a:avLst/>
              <a:gdLst>
                <a:gd name="T0" fmla="*/ 279 w 312"/>
                <a:gd name="T1" fmla="*/ 62 h 125"/>
                <a:gd name="T2" fmla="*/ 279 w 312"/>
                <a:gd name="T3" fmla="*/ 62 h 125"/>
                <a:gd name="T4" fmla="*/ 279 w 312"/>
                <a:gd name="T5" fmla="*/ 62 h 125"/>
                <a:gd name="T6" fmla="*/ 279 w 312"/>
                <a:gd name="T7" fmla="*/ 93 h 125"/>
                <a:gd name="T8" fmla="*/ 248 w 312"/>
                <a:gd name="T9" fmla="*/ 93 h 125"/>
                <a:gd name="T10" fmla="*/ 217 w 312"/>
                <a:gd name="T11" fmla="*/ 62 h 125"/>
                <a:gd name="T12" fmla="*/ 217 w 312"/>
                <a:gd name="T13" fmla="*/ 31 h 125"/>
                <a:gd name="T14" fmla="*/ 217 w 312"/>
                <a:gd name="T15" fmla="*/ 0 h 125"/>
                <a:gd name="T16" fmla="*/ 217 w 312"/>
                <a:gd name="T17" fmla="*/ 0 h 125"/>
                <a:gd name="T18" fmla="*/ 156 w 312"/>
                <a:gd name="T19" fmla="*/ 0 h 125"/>
                <a:gd name="T20" fmla="*/ 124 w 312"/>
                <a:gd name="T21" fmla="*/ 0 h 125"/>
                <a:gd name="T22" fmla="*/ 124 w 312"/>
                <a:gd name="T23" fmla="*/ 0 h 125"/>
                <a:gd name="T24" fmla="*/ 93 w 312"/>
                <a:gd name="T25" fmla="*/ 0 h 125"/>
                <a:gd name="T26" fmla="*/ 93 w 312"/>
                <a:gd name="T27" fmla="*/ 0 h 125"/>
                <a:gd name="T28" fmla="*/ 32 w 312"/>
                <a:gd name="T29" fmla="*/ 0 h 125"/>
                <a:gd name="T30" fmla="*/ 32 w 312"/>
                <a:gd name="T31" fmla="*/ 0 h 125"/>
                <a:gd name="T32" fmla="*/ 0 w 312"/>
                <a:gd name="T33" fmla="*/ 0 h 125"/>
                <a:gd name="T34" fmla="*/ 0 w 312"/>
                <a:gd name="T35" fmla="*/ 0 h 125"/>
                <a:gd name="T36" fmla="*/ 0 w 312"/>
                <a:gd name="T37" fmla="*/ 31 h 125"/>
                <a:gd name="T38" fmla="*/ 0 w 312"/>
                <a:gd name="T39" fmla="*/ 31 h 125"/>
                <a:gd name="T40" fmla="*/ 32 w 312"/>
                <a:gd name="T41" fmla="*/ 31 h 125"/>
                <a:gd name="T42" fmla="*/ 32 w 312"/>
                <a:gd name="T43" fmla="*/ 31 h 125"/>
                <a:gd name="T44" fmla="*/ 32 w 312"/>
                <a:gd name="T45" fmla="*/ 31 h 125"/>
                <a:gd name="T46" fmla="*/ 63 w 312"/>
                <a:gd name="T47" fmla="*/ 31 h 125"/>
                <a:gd name="T48" fmla="*/ 93 w 312"/>
                <a:gd name="T49" fmla="*/ 0 h 125"/>
                <a:gd name="T50" fmla="*/ 93 w 312"/>
                <a:gd name="T51" fmla="*/ 0 h 125"/>
                <a:gd name="T52" fmla="*/ 124 w 312"/>
                <a:gd name="T53" fmla="*/ 31 h 125"/>
                <a:gd name="T54" fmla="*/ 93 w 312"/>
                <a:gd name="T55" fmla="*/ 93 h 125"/>
                <a:gd name="T56" fmla="*/ 156 w 312"/>
                <a:gd name="T57" fmla="*/ 93 h 125"/>
                <a:gd name="T58" fmla="*/ 156 w 312"/>
                <a:gd name="T59" fmla="*/ 93 h 125"/>
                <a:gd name="T60" fmla="*/ 156 w 312"/>
                <a:gd name="T61" fmla="*/ 93 h 125"/>
                <a:gd name="T62" fmla="*/ 217 w 312"/>
                <a:gd name="T63" fmla="*/ 93 h 125"/>
                <a:gd name="T64" fmla="*/ 248 w 312"/>
                <a:gd name="T65" fmla="*/ 93 h 125"/>
                <a:gd name="T66" fmla="*/ 248 w 312"/>
                <a:gd name="T67" fmla="*/ 93 h 125"/>
                <a:gd name="T68" fmla="*/ 248 w 312"/>
                <a:gd name="T69" fmla="*/ 93 h 125"/>
                <a:gd name="T70" fmla="*/ 279 w 312"/>
                <a:gd name="T71" fmla="*/ 93 h 125"/>
                <a:gd name="T72" fmla="*/ 279 w 312"/>
                <a:gd name="T73" fmla="*/ 93 h 125"/>
                <a:gd name="T74" fmla="*/ 279 w 312"/>
                <a:gd name="T75" fmla="*/ 124 h 125"/>
                <a:gd name="T76" fmla="*/ 311 w 312"/>
                <a:gd name="T77" fmla="*/ 93 h 125"/>
                <a:gd name="T78" fmla="*/ 311 w 312"/>
                <a:gd name="T79" fmla="*/ 93 h 125"/>
                <a:gd name="T80" fmla="*/ 279 w 312"/>
                <a:gd name="T8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2" h="125">
                  <a:moveTo>
                    <a:pt x="279" y="62"/>
                  </a:moveTo>
                  <a:lnTo>
                    <a:pt x="279" y="62"/>
                  </a:lnTo>
                  <a:lnTo>
                    <a:pt x="279" y="62"/>
                  </a:lnTo>
                  <a:cubicBezTo>
                    <a:pt x="279" y="62"/>
                    <a:pt x="279" y="62"/>
                    <a:pt x="279" y="93"/>
                  </a:cubicBezTo>
                  <a:cubicBezTo>
                    <a:pt x="248" y="93"/>
                    <a:pt x="248" y="93"/>
                    <a:pt x="248" y="93"/>
                  </a:cubicBezTo>
                  <a:lnTo>
                    <a:pt x="217" y="62"/>
                  </a:lnTo>
                  <a:lnTo>
                    <a:pt x="217" y="31"/>
                  </a:lnTo>
                  <a:lnTo>
                    <a:pt x="217" y="0"/>
                  </a:lnTo>
                  <a:lnTo>
                    <a:pt x="217" y="0"/>
                  </a:lnTo>
                  <a:cubicBezTo>
                    <a:pt x="187" y="0"/>
                    <a:pt x="187" y="0"/>
                    <a:pt x="156" y="0"/>
                  </a:cubicBezTo>
                  <a:cubicBezTo>
                    <a:pt x="156" y="0"/>
                    <a:pt x="156" y="0"/>
                    <a:pt x="124" y="0"/>
                  </a:cubicBezTo>
                  <a:lnTo>
                    <a:pt x="124" y="0"/>
                  </a:lnTo>
                  <a:cubicBezTo>
                    <a:pt x="124" y="0"/>
                    <a:pt x="124" y="0"/>
                    <a:pt x="93" y="0"/>
                  </a:cubicBezTo>
                  <a:lnTo>
                    <a:pt x="93" y="0"/>
                  </a:lnTo>
                  <a:cubicBezTo>
                    <a:pt x="93" y="0"/>
                    <a:pt x="63" y="0"/>
                    <a:pt x="32" y="0"/>
                  </a:cubicBezTo>
                  <a:lnTo>
                    <a:pt x="32" y="0"/>
                  </a:lnTo>
                  <a:lnTo>
                    <a:pt x="0" y="0"/>
                  </a:lnTo>
                  <a:lnTo>
                    <a:pt x="0" y="0"/>
                  </a:lnTo>
                  <a:lnTo>
                    <a:pt x="0" y="31"/>
                  </a:lnTo>
                  <a:lnTo>
                    <a:pt x="0" y="31"/>
                  </a:lnTo>
                  <a:cubicBezTo>
                    <a:pt x="32" y="31"/>
                    <a:pt x="32" y="31"/>
                    <a:pt x="32" y="31"/>
                  </a:cubicBezTo>
                  <a:lnTo>
                    <a:pt x="32" y="31"/>
                  </a:lnTo>
                  <a:lnTo>
                    <a:pt x="32" y="31"/>
                  </a:lnTo>
                  <a:lnTo>
                    <a:pt x="63" y="31"/>
                  </a:lnTo>
                  <a:cubicBezTo>
                    <a:pt x="63" y="0"/>
                    <a:pt x="63" y="0"/>
                    <a:pt x="93" y="0"/>
                  </a:cubicBezTo>
                  <a:lnTo>
                    <a:pt x="93" y="0"/>
                  </a:lnTo>
                  <a:lnTo>
                    <a:pt x="124" y="31"/>
                  </a:lnTo>
                  <a:cubicBezTo>
                    <a:pt x="124" y="62"/>
                    <a:pt x="93" y="62"/>
                    <a:pt x="93" y="93"/>
                  </a:cubicBezTo>
                  <a:cubicBezTo>
                    <a:pt x="93" y="93"/>
                    <a:pt x="124" y="93"/>
                    <a:pt x="156" y="93"/>
                  </a:cubicBezTo>
                  <a:lnTo>
                    <a:pt x="156" y="93"/>
                  </a:lnTo>
                  <a:lnTo>
                    <a:pt x="156" y="93"/>
                  </a:lnTo>
                  <a:cubicBezTo>
                    <a:pt x="187" y="93"/>
                    <a:pt x="217" y="93"/>
                    <a:pt x="217" y="93"/>
                  </a:cubicBezTo>
                  <a:lnTo>
                    <a:pt x="248" y="93"/>
                  </a:lnTo>
                  <a:lnTo>
                    <a:pt x="248" y="93"/>
                  </a:lnTo>
                  <a:lnTo>
                    <a:pt x="248" y="93"/>
                  </a:lnTo>
                  <a:cubicBezTo>
                    <a:pt x="279" y="93"/>
                    <a:pt x="279" y="93"/>
                    <a:pt x="279" y="93"/>
                  </a:cubicBezTo>
                  <a:lnTo>
                    <a:pt x="279" y="93"/>
                  </a:lnTo>
                  <a:lnTo>
                    <a:pt x="279" y="124"/>
                  </a:lnTo>
                  <a:cubicBezTo>
                    <a:pt x="279" y="93"/>
                    <a:pt x="279" y="93"/>
                    <a:pt x="311" y="93"/>
                  </a:cubicBezTo>
                  <a:lnTo>
                    <a:pt x="311" y="93"/>
                  </a:lnTo>
                  <a:lnTo>
                    <a:pt x="279"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19" name="Freeform 116"/>
            <p:cNvSpPr>
              <a:spLocks noChangeArrowheads="1"/>
            </p:cNvSpPr>
            <p:nvPr/>
          </p:nvSpPr>
          <p:spPr bwMode="auto">
            <a:xfrm>
              <a:off x="6402388" y="898525"/>
              <a:ext cx="134937" cy="22225"/>
            </a:xfrm>
            <a:custGeom>
              <a:avLst/>
              <a:gdLst>
                <a:gd name="T0" fmla="*/ 217 w 373"/>
                <a:gd name="T1" fmla="*/ 31 h 63"/>
                <a:gd name="T2" fmla="*/ 217 w 373"/>
                <a:gd name="T3" fmla="*/ 31 h 63"/>
                <a:gd name="T4" fmla="*/ 217 w 373"/>
                <a:gd name="T5" fmla="*/ 31 h 63"/>
                <a:gd name="T6" fmla="*/ 248 w 373"/>
                <a:gd name="T7" fmla="*/ 31 h 63"/>
                <a:gd name="T8" fmla="*/ 248 w 373"/>
                <a:gd name="T9" fmla="*/ 31 h 63"/>
                <a:gd name="T10" fmla="*/ 279 w 373"/>
                <a:gd name="T11" fmla="*/ 31 h 63"/>
                <a:gd name="T12" fmla="*/ 279 w 373"/>
                <a:gd name="T13" fmla="*/ 31 h 63"/>
                <a:gd name="T14" fmla="*/ 310 w 373"/>
                <a:gd name="T15" fmla="*/ 31 h 63"/>
                <a:gd name="T16" fmla="*/ 372 w 373"/>
                <a:gd name="T17" fmla="*/ 31 h 63"/>
                <a:gd name="T18" fmla="*/ 372 w 373"/>
                <a:gd name="T19" fmla="*/ 31 h 63"/>
                <a:gd name="T20" fmla="*/ 341 w 373"/>
                <a:gd name="T21" fmla="*/ 31 h 63"/>
                <a:gd name="T22" fmla="*/ 310 w 373"/>
                <a:gd name="T23" fmla="*/ 31 h 63"/>
                <a:gd name="T24" fmla="*/ 310 w 373"/>
                <a:gd name="T25" fmla="*/ 31 h 63"/>
                <a:gd name="T26" fmla="*/ 279 w 373"/>
                <a:gd name="T27" fmla="*/ 31 h 63"/>
                <a:gd name="T28" fmla="*/ 248 w 373"/>
                <a:gd name="T29" fmla="*/ 31 h 63"/>
                <a:gd name="T30" fmla="*/ 217 w 373"/>
                <a:gd name="T31" fmla="*/ 0 h 63"/>
                <a:gd name="T32" fmla="*/ 217 w 373"/>
                <a:gd name="T33" fmla="*/ 0 h 63"/>
                <a:gd name="T34" fmla="*/ 217 w 373"/>
                <a:gd name="T35" fmla="*/ 31 h 63"/>
                <a:gd name="T36" fmla="*/ 155 w 373"/>
                <a:gd name="T37" fmla="*/ 31 h 63"/>
                <a:gd name="T38" fmla="*/ 124 w 373"/>
                <a:gd name="T39" fmla="*/ 31 h 63"/>
                <a:gd name="T40" fmla="*/ 93 w 373"/>
                <a:gd name="T41" fmla="*/ 31 h 63"/>
                <a:gd name="T42" fmla="*/ 93 w 373"/>
                <a:gd name="T43" fmla="*/ 0 h 63"/>
                <a:gd name="T44" fmla="*/ 62 w 373"/>
                <a:gd name="T45" fmla="*/ 0 h 63"/>
                <a:gd name="T46" fmla="*/ 31 w 373"/>
                <a:gd name="T47" fmla="*/ 0 h 63"/>
                <a:gd name="T48" fmla="*/ 0 w 373"/>
                <a:gd name="T49" fmla="*/ 31 h 63"/>
                <a:gd name="T50" fmla="*/ 0 w 373"/>
                <a:gd name="T51" fmla="*/ 31 h 63"/>
                <a:gd name="T52" fmla="*/ 0 w 373"/>
                <a:gd name="T53" fmla="*/ 31 h 63"/>
                <a:gd name="T54" fmla="*/ 31 w 373"/>
                <a:gd name="T55" fmla="*/ 62 h 63"/>
                <a:gd name="T56" fmla="*/ 31 w 373"/>
                <a:gd name="T57" fmla="*/ 31 h 63"/>
                <a:gd name="T58" fmla="*/ 62 w 373"/>
                <a:gd name="T59" fmla="*/ 31 h 63"/>
                <a:gd name="T60" fmla="*/ 62 w 373"/>
                <a:gd name="T61" fmla="*/ 31 h 63"/>
                <a:gd name="T62" fmla="*/ 62 w 373"/>
                <a:gd name="T63" fmla="*/ 31 h 63"/>
                <a:gd name="T64" fmla="*/ 62 w 373"/>
                <a:gd name="T65" fmla="*/ 31 h 63"/>
                <a:gd name="T66" fmla="*/ 93 w 373"/>
                <a:gd name="T67" fmla="*/ 31 h 63"/>
                <a:gd name="T68" fmla="*/ 124 w 373"/>
                <a:gd name="T69" fmla="*/ 31 h 63"/>
                <a:gd name="T70" fmla="*/ 124 w 373"/>
                <a:gd name="T71" fmla="*/ 31 h 63"/>
                <a:gd name="T72" fmla="*/ 186 w 373"/>
                <a:gd name="T73" fmla="*/ 31 h 63"/>
                <a:gd name="T74" fmla="*/ 217 w 373"/>
                <a:gd name="T75"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3" h="63">
                  <a:moveTo>
                    <a:pt x="217" y="31"/>
                  </a:moveTo>
                  <a:lnTo>
                    <a:pt x="217" y="31"/>
                  </a:lnTo>
                  <a:lnTo>
                    <a:pt x="217" y="31"/>
                  </a:lnTo>
                  <a:cubicBezTo>
                    <a:pt x="248" y="31"/>
                    <a:pt x="248" y="31"/>
                    <a:pt x="248" y="31"/>
                  </a:cubicBezTo>
                  <a:lnTo>
                    <a:pt x="248" y="31"/>
                  </a:lnTo>
                  <a:lnTo>
                    <a:pt x="279" y="31"/>
                  </a:lnTo>
                  <a:lnTo>
                    <a:pt x="279" y="31"/>
                  </a:lnTo>
                  <a:cubicBezTo>
                    <a:pt x="310" y="31"/>
                    <a:pt x="310" y="31"/>
                    <a:pt x="310" y="31"/>
                  </a:cubicBezTo>
                  <a:cubicBezTo>
                    <a:pt x="341" y="31"/>
                    <a:pt x="341" y="31"/>
                    <a:pt x="372" y="31"/>
                  </a:cubicBezTo>
                  <a:lnTo>
                    <a:pt x="372" y="31"/>
                  </a:lnTo>
                  <a:cubicBezTo>
                    <a:pt x="341" y="31"/>
                    <a:pt x="341" y="31"/>
                    <a:pt x="341" y="31"/>
                  </a:cubicBezTo>
                  <a:lnTo>
                    <a:pt x="310" y="31"/>
                  </a:lnTo>
                  <a:lnTo>
                    <a:pt x="310" y="31"/>
                  </a:lnTo>
                  <a:lnTo>
                    <a:pt x="279" y="31"/>
                  </a:lnTo>
                  <a:lnTo>
                    <a:pt x="248" y="31"/>
                  </a:lnTo>
                  <a:lnTo>
                    <a:pt x="217" y="0"/>
                  </a:lnTo>
                  <a:lnTo>
                    <a:pt x="217" y="0"/>
                  </a:lnTo>
                  <a:lnTo>
                    <a:pt x="217" y="31"/>
                  </a:lnTo>
                  <a:cubicBezTo>
                    <a:pt x="186" y="31"/>
                    <a:pt x="186" y="31"/>
                    <a:pt x="155" y="31"/>
                  </a:cubicBezTo>
                  <a:cubicBezTo>
                    <a:pt x="155" y="31"/>
                    <a:pt x="155" y="31"/>
                    <a:pt x="124" y="31"/>
                  </a:cubicBezTo>
                  <a:cubicBezTo>
                    <a:pt x="124" y="31"/>
                    <a:pt x="124" y="31"/>
                    <a:pt x="93" y="31"/>
                  </a:cubicBezTo>
                  <a:cubicBezTo>
                    <a:pt x="93" y="0"/>
                    <a:pt x="93" y="0"/>
                    <a:pt x="93" y="0"/>
                  </a:cubicBezTo>
                  <a:lnTo>
                    <a:pt x="62" y="0"/>
                  </a:lnTo>
                  <a:cubicBezTo>
                    <a:pt x="62" y="0"/>
                    <a:pt x="62" y="0"/>
                    <a:pt x="31" y="0"/>
                  </a:cubicBezTo>
                  <a:cubicBezTo>
                    <a:pt x="31" y="0"/>
                    <a:pt x="31" y="0"/>
                    <a:pt x="0" y="31"/>
                  </a:cubicBezTo>
                  <a:lnTo>
                    <a:pt x="0" y="31"/>
                  </a:lnTo>
                  <a:lnTo>
                    <a:pt x="0" y="31"/>
                  </a:lnTo>
                  <a:cubicBezTo>
                    <a:pt x="0" y="31"/>
                    <a:pt x="31" y="31"/>
                    <a:pt x="31" y="62"/>
                  </a:cubicBezTo>
                  <a:lnTo>
                    <a:pt x="31" y="31"/>
                  </a:lnTo>
                  <a:cubicBezTo>
                    <a:pt x="31" y="31"/>
                    <a:pt x="31" y="31"/>
                    <a:pt x="62" y="31"/>
                  </a:cubicBezTo>
                  <a:lnTo>
                    <a:pt x="62" y="31"/>
                  </a:lnTo>
                  <a:lnTo>
                    <a:pt x="62" y="31"/>
                  </a:lnTo>
                  <a:lnTo>
                    <a:pt x="62" y="31"/>
                  </a:lnTo>
                  <a:cubicBezTo>
                    <a:pt x="93" y="31"/>
                    <a:pt x="93" y="31"/>
                    <a:pt x="93" y="31"/>
                  </a:cubicBezTo>
                  <a:lnTo>
                    <a:pt x="124" y="31"/>
                  </a:lnTo>
                  <a:lnTo>
                    <a:pt x="124" y="31"/>
                  </a:lnTo>
                  <a:cubicBezTo>
                    <a:pt x="155" y="31"/>
                    <a:pt x="186" y="31"/>
                    <a:pt x="186" y="31"/>
                  </a:cubicBezTo>
                  <a:cubicBezTo>
                    <a:pt x="186" y="31"/>
                    <a:pt x="186" y="31"/>
                    <a:pt x="217"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0" name="Freeform 117"/>
            <p:cNvSpPr>
              <a:spLocks noChangeArrowheads="1"/>
            </p:cNvSpPr>
            <p:nvPr/>
          </p:nvSpPr>
          <p:spPr bwMode="auto">
            <a:xfrm>
              <a:off x="4795838" y="909638"/>
              <a:ext cx="66675" cy="33337"/>
            </a:xfrm>
            <a:custGeom>
              <a:avLst/>
              <a:gdLst>
                <a:gd name="T0" fmla="*/ 30 w 187"/>
                <a:gd name="T1" fmla="*/ 93 h 94"/>
                <a:gd name="T2" fmla="*/ 30 w 187"/>
                <a:gd name="T3" fmla="*/ 93 h 94"/>
                <a:gd name="T4" fmla="*/ 30 w 187"/>
                <a:gd name="T5" fmla="*/ 93 h 94"/>
                <a:gd name="T6" fmla="*/ 62 w 187"/>
                <a:gd name="T7" fmla="*/ 62 h 94"/>
                <a:gd name="T8" fmla="*/ 62 w 187"/>
                <a:gd name="T9" fmla="*/ 62 h 94"/>
                <a:gd name="T10" fmla="*/ 93 w 187"/>
                <a:gd name="T11" fmla="*/ 31 h 94"/>
                <a:gd name="T12" fmla="*/ 93 w 187"/>
                <a:gd name="T13" fmla="*/ 31 h 94"/>
                <a:gd name="T14" fmla="*/ 93 w 187"/>
                <a:gd name="T15" fmla="*/ 31 h 94"/>
                <a:gd name="T16" fmla="*/ 124 w 187"/>
                <a:gd name="T17" fmla="*/ 31 h 94"/>
                <a:gd name="T18" fmla="*/ 154 w 187"/>
                <a:gd name="T19" fmla="*/ 31 h 94"/>
                <a:gd name="T20" fmla="*/ 154 w 187"/>
                <a:gd name="T21" fmla="*/ 31 h 94"/>
                <a:gd name="T22" fmla="*/ 186 w 187"/>
                <a:gd name="T23" fmla="*/ 0 h 94"/>
                <a:gd name="T24" fmla="*/ 186 w 187"/>
                <a:gd name="T25" fmla="*/ 0 h 94"/>
                <a:gd name="T26" fmla="*/ 154 w 187"/>
                <a:gd name="T27" fmla="*/ 0 h 94"/>
                <a:gd name="T28" fmla="*/ 154 w 187"/>
                <a:gd name="T29" fmla="*/ 0 h 94"/>
                <a:gd name="T30" fmla="*/ 154 w 187"/>
                <a:gd name="T31" fmla="*/ 0 h 94"/>
                <a:gd name="T32" fmla="*/ 124 w 187"/>
                <a:gd name="T33" fmla="*/ 0 h 94"/>
                <a:gd name="T34" fmla="*/ 124 w 187"/>
                <a:gd name="T35" fmla="*/ 0 h 94"/>
                <a:gd name="T36" fmla="*/ 93 w 187"/>
                <a:gd name="T37" fmla="*/ 0 h 94"/>
                <a:gd name="T38" fmla="*/ 93 w 187"/>
                <a:gd name="T39" fmla="*/ 0 h 94"/>
                <a:gd name="T40" fmla="*/ 62 w 187"/>
                <a:gd name="T41" fmla="*/ 0 h 94"/>
                <a:gd name="T42" fmla="*/ 62 w 187"/>
                <a:gd name="T43" fmla="*/ 0 h 94"/>
                <a:gd name="T44" fmla="*/ 30 w 187"/>
                <a:gd name="T45" fmla="*/ 31 h 94"/>
                <a:gd name="T46" fmla="*/ 30 w 187"/>
                <a:gd name="T47" fmla="*/ 31 h 94"/>
                <a:gd name="T48" fmla="*/ 0 w 187"/>
                <a:gd name="T49" fmla="*/ 62 h 94"/>
                <a:gd name="T50" fmla="*/ 0 w 187"/>
                <a:gd name="T51" fmla="*/ 62 h 94"/>
                <a:gd name="T52" fmla="*/ 0 w 187"/>
                <a:gd name="T53" fmla="*/ 62 h 94"/>
                <a:gd name="T54" fmla="*/ 0 w 187"/>
                <a:gd name="T55" fmla="*/ 62 h 94"/>
                <a:gd name="T56" fmla="*/ 30 w 187"/>
                <a:gd name="T57"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 h="94">
                  <a:moveTo>
                    <a:pt x="30" y="93"/>
                  </a:moveTo>
                  <a:lnTo>
                    <a:pt x="30" y="93"/>
                  </a:lnTo>
                  <a:lnTo>
                    <a:pt x="30" y="93"/>
                  </a:lnTo>
                  <a:cubicBezTo>
                    <a:pt x="30" y="62"/>
                    <a:pt x="30" y="62"/>
                    <a:pt x="62" y="62"/>
                  </a:cubicBezTo>
                  <a:lnTo>
                    <a:pt x="62" y="62"/>
                  </a:lnTo>
                  <a:cubicBezTo>
                    <a:pt x="62" y="62"/>
                    <a:pt x="62" y="31"/>
                    <a:pt x="93" y="31"/>
                  </a:cubicBezTo>
                  <a:lnTo>
                    <a:pt x="93" y="31"/>
                  </a:lnTo>
                  <a:lnTo>
                    <a:pt x="93" y="31"/>
                  </a:lnTo>
                  <a:cubicBezTo>
                    <a:pt x="93" y="31"/>
                    <a:pt x="93" y="31"/>
                    <a:pt x="124" y="31"/>
                  </a:cubicBezTo>
                  <a:cubicBezTo>
                    <a:pt x="124" y="0"/>
                    <a:pt x="154" y="31"/>
                    <a:pt x="154" y="31"/>
                  </a:cubicBezTo>
                  <a:lnTo>
                    <a:pt x="154" y="31"/>
                  </a:lnTo>
                  <a:cubicBezTo>
                    <a:pt x="154" y="31"/>
                    <a:pt x="154" y="0"/>
                    <a:pt x="186" y="0"/>
                  </a:cubicBezTo>
                  <a:lnTo>
                    <a:pt x="186" y="0"/>
                  </a:lnTo>
                  <a:cubicBezTo>
                    <a:pt x="154" y="0"/>
                    <a:pt x="154" y="0"/>
                    <a:pt x="154" y="0"/>
                  </a:cubicBezTo>
                  <a:lnTo>
                    <a:pt x="154" y="0"/>
                  </a:lnTo>
                  <a:lnTo>
                    <a:pt x="154" y="0"/>
                  </a:lnTo>
                  <a:lnTo>
                    <a:pt x="124" y="0"/>
                  </a:lnTo>
                  <a:lnTo>
                    <a:pt x="124" y="0"/>
                  </a:lnTo>
                  <a:cubicBezTo>
                    <a:pt x="124" y="0"/>
                    <a:pt x="124" y="0"/>
                    <a:pt x="93" y="0"/>
                  </a:cubicBezTo>
                  <a:lnTo>
                    <a:pt x="93" y="0"/>
                  </a:lnTo>
                  <a:lnTo>
                    <a:pt x="62" y="0"/>
                  </a:lnTo>
                  <a:lnTo>
                    <a:pt x="62" y="0"/>
                  </a:lnTo>
                  <a:cubicBezTo>
                    <a:pt x="62" y="31"/>
                    <a:pt x="62" y="31"/>
                    <a:pt x="30" y="31"/>
                  </a:cubicBezTo>
                  <a:lnTo>
                    <a:pt x="30" y="31"/>
                  </a:lnTo>
                  <a:lnTo>
                    <a:pt x="0" y="62"/>
                  </a:lnTo>
                  <a:lnTo>
                    <a:pt x="0" y="62"/>
                  </a:lnTo>
                  <a:lnTo>
                    <a:pt x="0" y="62"/>
                  </a:lnTo>
                  <a:lnTo>
                    <a:pt x="0" y="62"/>
                  </a:lnTo>
                  <a:lnTo>
                    <a:pt x="30"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1" name="Freeform 118"/>
            <p:cNvSpPr>
              <a:spLocks noChangeArrowheads="1"/>
            </p:cNvSpPr>
            <p:nvPr/>
          </p:nvSpPr>
          <p:spPr bwMode="auto">
            <a:xfrm>
              <a:off x="4716463" y="965200"/>
              <a:ext cx="57150" cy="44450"/>
            </a:xfrm>
            <a:custGeom>
              <a:avLst/>
              <a:gdLst>
                <a:gd name="T0" fmla="*/ 63 w 157"/>
                <a:gd name="T1" fmla="*/ 93 h 125"/>
                <a:gd name="T2" fmla="*/ 63 w 157"/>
                <a:gd name="T3" fmla="*/ 93 h 125"/>
                <a:gd name="T4" fmla="*/ 63 w 157"/>
                <a:gd name="T5" fmla="*/ 124 h 125"/>
                <a:gd name="T6" fmla="*/ 63 w 157"/>
                <a:gd name="T7" fmla="*/ 124 h 125"/>
                <a:gd name="T8" fmla="*/ 63 w 157"/>
                <a:gd name="T9" fmla="*/ 124 h 125"/>
                <a:gd name="T10" fmla="*/ 63 w 157"/>
                <a:gd name="T11" fmla="*/ 124 h 125"/>
                <a:gd name="T12" fmla="*/ 94 w 157"/>
                <a:gd name="T13" fmla="*/ 124 h 125"/>
                <a:gd name="T14" fmla="*/ 156 w 157"/>
                <a:gd name="T15" fmla="*/ 124 h 125"/>
                <a:gd name="T16" fmla="*/ 156 w 157"/>
                <a:gd name="T17" fmla="*/ 124 h 125"/>
                <a:gd name="T18" fmla="*/ 156 w 157"/>
                <a:gd name="T19" fmla="*/ 124 h 125"/>
                <a:gd name="T20" fmla="*/ 156 w 157"/>
                <a:gd name="T21" fmla="*/ 124 h 125"/>
                <a:gd name="T22" fmla="*/ 94 w 157"/>
                <a:gd name="T23" fmla="*/ 62 h 125"/>
                <a:gd name="T24" fmla="*/ 94 w 157"/>
                <a:gd name="T25" fmla="*/ 31 h 125"/>
                <a:gd name="T26" fmla="*/ 94 w 157"/>
                <a:gd name="T27" fmla="*/ 31 h 125"/>
                <a:gd name="T28" fmla="*/ 94 w 157"/>
                <a:gd name="T29" fmla="*/ 0 h 125"/>
                <a:gd name="T30" fmla="*/ 94 w 157"/>
                <a:gd name="T31" fmla="*/ 0 h 125"/>
                <a:gd name="T32" fmla="*/ 63 w 157"/>
                <a:gd name="T33" fmla="*/ 0 h 125"/>
                <a:gd name="T34" fmla="*/ 63 w 157"/>
                <a:gd name="T35" fmla="*/ 0 h 125"/>
                <a:gd name="T36" fmla="*/ 63 w 157"/>
                <a:gd name="T37" fmla="*/ 0 h 125"/>
                <a:gd name="T38" fmla="*/ 32 w 157"/>
                <a:gd name="T39" fmla="*/ 31 h 125"/>
                <a:gd name="T40" fmla="*/ 0 w 157"/>
                <a:gd name="T41" fmla="*/ 62 h 125"/>
                <a:gd name="T42" fmla="*/ 0 w 157"/>
                <a:gd name="T43" fmla="*/ 62 h 125"/>
                <a:gd name="T44" fmla="*/ 63 w 157"/>
                <a:gd name="T4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7" h="125">
                  <a:moveTo>
                    <a:pt x="63" y="93"/>
                  </a:moveTo>
                  <a:lnTo>
                    <a:pt x="63" y="93"/>
                  </a:lnTo>
                  <a:lnTo>
                    <a:pt x="63" y="124"/>
                  </a:lnTo>
                  <a:lnTo>
                    <a:pt x="63" y="124"/>
                  </a:lnTo>
                  <a:lnTo>
                    <a:pt x="63" y="124"/>
                  </a:lnTo>
                  <a:lnTo>
                    <a:pt x="63" y="124"/>
                  </a:lnTo>
                  <a:cubicBezTo>
                    <a:pt x="94" y="124"/>
                    <a:pt x="94" y="124"/>
                    <a:pt x="94" y="124"/>
                  </a:cubicBezTo>
                  <a:cubicBezTo>
                    <a:pt x="124" y="124"/>
                    <a:pt x="124" y="124"/>
                    <a:pt x="156" y="124"/>
                  </a:cubicBezTo>
                  <a:lnTo>
                    <a:pt x="156" y="124"/>
                  </a:lnTo>
                  <a:lnTo>
                    <a:pt x="156" y="124"/>
                  </a:lnTo>
                  <a:lnTo>
                    <a:pt x="156" y="124"/>
                  </a:lnTo>
                  <a:cubicBezTo>
                    <a:pt x="124" y="124"/>
                    <a:pt x="124" y="93"/>
                    <a:pt x="94" y="62"/>
                  </a:cubicBezTo>
                  <a:lnTo>
                    <a:pt x="94" y="31"/>
                  </a:lnTo>
                  <a:lnTo>
                    <a:pt x="94" y="31"/>
                  </a:lnTo>
                  <a:lnTo>
                    <a:pt x="94" y="0"/>
                  </a:lnTo>
                  <a:lnTo>
                    <a:pt x="94" y="0"/>
                  </a:lnTo>
                  <a:cubicBezTo>
                    <a:pt x="94" y="0"/>
                    <a:pt x="94" y="0"/>
                    <a:pt x="63" y="0"/>
                  </a:cubicBezTo>
                  <a:lnTo>
                    <a:pt x="63" y="0"/>
                  </a:lnTo>
                  <a:lnTo>
                    <a:pt x="63" y="0"/>
                  </a:lnTo>
                  <a:lnTo>
                    <a:pt x="32" y="31"/>
                  </a:lnTo>
                  <a:cubicBezTo>
                    <a:pt x="32" y="31"/>
                    <a:pt x="32" y="62"/>
                    <a:pt x="0" y="62"/>
                  </a:cubicBezTo>
                  <a:lnTo>
                    <a:pt x="0" y="62"/>
                  </a:lnTo>
                  <a:cubicBezTo>
                    <a:pt x="32" y="62"/>
                    <a:pt x="32" y="62"/>
                    <a:pt x="63" y="9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2" name="Freeform 119"/>
            <p:cNvSpPr>
              <a:spLocks noChangeArrowheads="1"/>
            </p:cNvSpPr>
            <p:nvPr/>
          </p:nvSpPr>
          <p:spPr bwMode="auto">
            <a:xfrm>
              <a:off x="6178550" y="1781175"/>
              <a:ext cx="55563" cy="66675"/>
            </a:xfrm>
            <a:custGeom>
              <a:avLst/>
              <a:gdLst>
                <a:gd name="T0" fmla="*/ 93 w 156"/>
                <a:gd name="T1" fmla="*/ 0 h 186"/>
                <a:gd name="T2" fmla="*/ 93 w 156"/>
                <a:gd name="T3" fmla="*/ 0 h 186"/>
                <a:gd name="T4" fmla="*/ 93 w 156"/>
                <a:gd name="T5" fmla="*/ 0 h 186"/>
                <a:gd name="T6" fmla="*/ 93 w 156"/>
                <a:gd name="T7" fmla="*/ 0 h 186"/>
                <a:gd name="T8" fmla="*/ 62 w 156"/>
                <a:gd name="T9" fmla="*/ 0 h 186"/>
                <a:gd name="T10" fmla="*/ 62 w 156"/>
                <a:gd name="T11" fmla="*/ 0 h 186"/>
                <a:gd name="T12" fmla="*/ 62 w 156"/>
                <a:gd name="T13" fmla="*/ 0 h 186"/>
                <a:gd name="T14" fmla="*/ 62 w 156"/>
                <a:gd name="T15" fmla="*/ 0 h 186"/>
                <a:gd name="T16" fmla="*/ 31 w 156"/>
                <a:gd name="T17" fmla="*/ 0 h 186"/>
                <a:gd name="T18" fmla="*/ 62 w 156"/>
                <a:gd name="T19" fmla="*/ 31 h 186"/>
                <a:gd name="T20" fmla="*/ 62 w 156"/>
                <a:gd name="T21" fmla="*/ 92 h 186"/>
                <a:gd name="T22" fmla="*/ 31 w 156"/>
                <a:gd name="T23" fmla="*/ 92 h 186"/>
                <a:gd name="T24" fmla="*/ 31 w 156"/>
                <a:gd name="T25" fmla="*/ 155 h 186"/>
                <a:gd name="T26" fmla="*/ 0 w 156"/>
                <a:gd name="T27" fmla="*/ 185 h 186"/>
                <a:gd name="T28" fmla="*/ 31 w 156"/>
                <a:gd name="T29" fmla="*/ 185 h 186"/>
                <a:gd name="T30" fmla="*/ 62 w 156"/>
                <a:gd name="T31" fmla="*/ 155 h 186"/>
                <a:gd name="T32" fmla="*/ 62 w 156"/>
                <a:gd name="T33" fmla="*/ 155 h 186"/>
                <a:gd name="T34" fmla="*/ 93 w 156"/>
                <a:gd name="T35" fmla="*/ 124 h 186"/>
                <a:gd name="T36" fmla="*/ 93 w 156"/>
                <a:gd name="T37" fmla="*/ 124 h 186"/>
                <a:gd name="T38" fmla="*/ 124 w 156"/>
                <a:gd name="T39" fmla="*/ 124 h 186"/>
                <a:gd name="T40" fmla="*/ 155 w 156"/>
                <a:gd name="T41" fmla="*/ 124 h 186"/>
                <a:gd name="T42" fmla="*/ 155 w 156"/>
                <a:gd name="T43" fmla="*/ 124 h 186"/>
                <a:gd name="T44" fmla="*/ 155 w 156"/>
                <a:gd name="T45" fmla="*/ 61 h 186"/>
                <a:gd name="T46" fmla="*/ 124 w 156"/>
                <a:gd name="T47" fmla="*/ 0 h 186"/>
                <a:gd name="T48" fmla="*/ 93 w 156"/>
                <a:gd name="T4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6">
                  <a:moveTo>
                    <a:pt x="93" y="0"/>
                  </a:moveTo>
                  <a:lnTo>
                    <a:pt x="93" y="0"/>
                  </a:lnTo>
                  <a:lnTo>
                    <a:pt x="93" y="0"/>
                  </a:lnTo>
                  <a:lnTo>
                    <a:pt x="93" y="0"/>
                  </a:lnTo>
                  <a:cubicBezTo>
                    <a:pt x="93" y="0"/>
                    <a:pt x="93" y="0"/>
                    <a:pt x="62" y="0"/>
                  </a:cubicBezTo>
                  <a:lnTo>
                    <a:pt x="62" y="0"/>
                  </a:lnTo>
                  <a:lnTo>
                    <a:pt x="62" y="0"/>
                  </a:lnTo>
                  <a:lnTo>
                    <a:pt x="62" y="0"/>
                  </a:lnTo>
                  <a:lnTo>
                    <a:pt x="31" y="0"/>
                  </a:lnTo>
                  <a:cubicBezTo>
                    <a:pt x="62" y="0"/>
                    <a:pt x="62" y="31"/>
                    <a:pt x="62" y="31"/>
                  </a:cubicBezTo>
                  <a:cubicBezTo>
                    <a:pt x="62" y="61"/>
                    <a:pt x="62" y="61"/>
                    <a:pt x="62" y="92"/>
                  </a:cubicBezTo>
                  <a:cubicBezTo>
                    <a:pt x="31" y="92"/>
                    <a:pt x="31" y="92"/>
                    <a:pt x="31" y="92"/>
                  </a:cubicBezTo>
                  <a:cubicBezTo>
                    <a:pt x="31" y="124"/>
                    <a:pt x="31" y="124"/>
                    <a:pt x="31" y="155"/>
                  </a:cubicBezTo>
                  <a:cubicBezTo>
                    <a:pt x="31" y="155"/>
                    <a:pt x="31" y="185"/>
                    <a:pt x="0" y="185"/>
                  </a:cubicBezTo>
                  <a:cubicBezTo>
                    <a:pt x="31" y="185"/>
                    <a:pt x="31" y="185"/>
                    <a:pt x="31" y="185"/>
                  </a:cubicBezTo>
                  <a:cubicBezTo>
                    <a:pt x="62" y="155"/>
                    <a:pt x="62" y="155"/>
                    <a:pt x="62" y="155"/>
                  </a:cubicBezTo>
                  <a:lnTo>
                    <a:pt x="62" y="155"/>
                  </a:lnTo>
                  <a:lnTo>
                    <a:pt x="93" y="124"/>
                  </a:lnTo>
                  <a:lnTo>
                    <a:pt x="93" y="124"/>
                  </a:lnTo>
                  <a:cubicBezTo>
                    <a:pt x="124" y="124"/>
                    <a:pt x="124" y="124"/>
                    <a:pt x="124" y="124"/>
                  </a:cubicBezTo>
                  <a:cubicBezTo>
                    <a:pt x="124" y="124"/>
                    <a:pt x="124" y="124"/>
                    <a:pt x="155" y="124"/>
                  </a:cubicBezTo>
                  <a:lnTo>
                    <a:pt x="155" y="124"/>
                  </a:lnTo>
                  <a:cubicBezTo>
                    <a:pt x="155" y="124"/>
                    <a:pt x="155" y="92"/>
                    <a:pt x="155" y="61"/>
                  </a:cubicBezTo>
                  <a:cubicBezTo>
                    <a:pt x="155" y="31"/>
                    <a:pt x="124" y="31"/>
                    <a:pt x="124" y="0"/>
                  </a:cubicBezTo>
                  <a:cubicBezTo>
                    <a:pt x="124" y="0"/>
                    <a:pt x="124" y="0"/>
                    <a:pt x="93"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3" name="Freeform 120"/>
            <p:cNvSpPr>
              <a:spLocks noChangeArrowheads="1"/>
            </p:cNvSpPr>
            <p:nvPr/>
          </p:nvSpPr>
          <p:spPr bwMode="auto">
            <a:xfrm>
              <a:off x="6134100" y="2438400"/>
              <a:ext cx="33338" cy="66675"/>
            </a:xfrm>
            <a:custGeom>
              <a:avLst/>
              <a:gdLst>
                <a:gd name="T0" fmla="*/ 93 w 94"/>
                <a:gd name="T1" fmla="*/ 32 h 187"/>
                <a:gd name="T2" fmla="*/ 93 w 94"/>
                <a:gd name="T3" fmla="*/ 32 h 187"/>
                <a:gd name="T4" fmla="*/ 63 w 94"/>
                <a:gd name="T5" fmla="*/ 32 h 187"/>
                <a:gd name="T6" fmla="*/ 31 w 94"/>
                <a:gd name="T7" fmla="*/ 62 h 187"/>
                <a:gd name="T8" fmla="*/ 31 w 94"/>
                <a:gd name="T9" fmla="*/ 62 h 187"/>
                <a:gd name="T10" fmla="*/ 0 w 94"/>
                <a:gd name="T11" fmla="*/ 93 h 187"/>
                <a:gd name="T12" fmla="*/ 0 w 94"/>
                <a:gd name="T13" fmla="*/ 93 h 187"/>
                <a:gd name="T14" fmla="*/ 0 w 94"/>
                <a:gd name="T15" fmla="*/ 93 h 187"/>
                <a:gd name="T16" fmla="*/ 0 w 94"/>
                <a:gd name="T17" fmla="*/ 156 h 187"/>
                <a:gd name="T18" fmla="*/ 0 w 94"/>
                <a:gd name="T19" fmla="*/ 156 h 187"/>
                <a:gd name="T20" fmla="*/ 0 w 94"/>
                <a:gd name="T21" fmla="*/ 156 h 187"/>
                <a:gd name="T22" fmla="*/ 0 w 94"/>
                <a:gd name="T23" fmla="*/ 186 h 187"/>
                <a:gd name="T24" fmla="*/ 0 w 94"/>
                <a:gd name="T25" fmla="*/ 186 h 187"/>
                <a:gd name="T26" fmla="*/ 0 w 94"/>
                <a:gd name="T27" fmla="*/ 186 h 187"/>
                <a:gd name="T28" fmla="*/ 31 w 94"/>
                <a:gd name="T29" fmla="*/ 186 h 187"/>
                <a:gd name="T30" fmla="*/ 63 w 94"/>
                <a:gd name="T31" fmla="*/ 186 h 187"/>
                <a:gd name="T32" fmla="*/ 63 w 94"/>
                <a:gd name="T33" fmla="*/ 186 h 187"/>
                <a:gd name="T34" fmla="*/ 31 w 94"/>
                <a:gd name="T35" fmla="*/ 156 h 187"/>
                <a:gd name="T36" fmla="*/ 63 w 94"/>
                <a:gd name="T37" fmla="*/ 124 h 187"/>
                <a:gd name="T38" fmla="*/ 93 w 94"/>
                <a:gd name="T39" fmla="*/ 124 h 187"/>
                <a:gd name="T40" fmla="*/ 93 w 94"/>
                <a:gd name="T41" fmla="*/ 124 h 187"/>
                <a:gd name="T42" fmla="*/ 93 w 94"/>
                <a:gd name="T43" fmla="*/ 124 h 187"/>
                <a:gd name="T44" fmla="*/ 93 w 94"/>
                <a:gd name="T45" fmla="*/ 124 h 187"/>
                <a:gd name="T46" fmla="*/ 93 w 94"/>
                <a:gd name="T47" fmla="*/ 124 h 187"/>
                <a:gd name="T48" fmla="*/ 93 w 94"/>
                <a:gd name="T49" fmla="*/ 93 h 187"/>
                <a:gd name="T50" fmla="*/ 93 w 94"/>
                <a:gd name="T51" fmla="*/ 62 h 187"/>
                <a:gd name="T52" fmla="*/ 93 w 94"/>
                <a:gd name="T53" fmla="*/ 32 h 187"/>
                <a:gd name="T54" fmla="*/ 93 w 94"/>
                <a:gd name="T55" fmla="*/ 32 h 187"/>
                <a:gd name="T56" fmla="*/ 93 w 94"/>
                <a:gd name="T57" fmla="*/ 32 h 187"/>
                <a:gd name="T58" fmla="*/ 93 w 94"/>
                <a:gd name="T59" fmla="*/ 32 h 187"/>
                <a:gd name="T60" fmla="*/ 93 w 94"/>
                <a:gd name="T61" fmla="*/ 32 h 187"/>
                <a:gd name="T62" fmla="*/ 93 w 94"/>
                <a:gd name="T63" fmla="*/ 0 h 187"/>
                <a:gd name="T64" fmla="*/ 93 w 94"/>
                <a:gd name="T65" fmla="*/ 3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87">
                  <a:moveTo>
                    <a:pt x="93" y="32"/>
                  </a:moveTo>
                  <a:lnTo>
                    <a:pt x="93" y="32"/>
                  </a:lnTo>
                  <a:cubicBezTo>
                    <a:pt x="63" y="32"/>
                    <a:pt x="63" y="32"/>
                    <a:pt x="63" y="32"/>
                  </a:cubicBezTo>
                  <a:cubicBezTo>
                    <a:pt x="63" y="32"/>
                    <a:pt x="63" y="32"/>
                    <a:pt x="31" y="62"/>
                  </a:cubicBezTo>
                  <a:lnTo>
                    <a:pt x="31" y="62"/>
                  </a:lnTo>
                  <a:cubicBezTo>
                    <a:pt x="31" y="93"/>
                    <a:pt x="0" y="93"/>
                    <a:pt x="0" y="93"/>
                  </a:cubicBezTo>
                  <a:lnTo>
                    <a:pt x="0" y="93"/>
                  </a:lnTo>
                  <a:lnTo>
                    <a:pt x="0" y="93"/>
                  </a:lnTo>
                  <a:cubicBezTo>
                    <a:pt x="31" y="124"/>
                    <a:pt x="31" y="124"/>
                    <a:pt x="0" y="156"/>
                  </a:cubicBezTo>
                  <a:lnTo>
                    <a:pt x="0" y="156"/>
                  </a:lnTo>
                  <a:lnTo>
                    <a:pt x="0" y="156"/>
                  </a:lnTo>
                  <a:lnTo>
                    <a:pt x="0" y="186"/>
                  </a:lnTo>
                  <a:lnTo>
                    <a:pt x="0" y="186"/>
                  </a:lnTo>
                  <a:lnTo>
                    <a:pt x="0" y="186"/>
                  </a:lnTo>
                  <a:lnTo>
                    <a:pt x="31" y="186"/>
                  </a:lnTo>
                  <a:lnTo>
                    <a:pt x="63" y="186"/>
                  </a:lnTo>
                  <a:lnTo>
                    <a:pt x="63" y="186"/>
                  </a:lnTo>
                  <a:cubicBezTo>
                    <a:pt x="31" y="186"/>
                    <a:pt x="31" y="156"/>
                    <a:pt x="31" y="156"/>
                  </a:cubicBezTo>
                  <a:cubicBezTo>
                    <a:pt x="63" y="124"/>
                    <a:pt x="63" y="124"/>
                    <a:pt x="63" y="124"/>
                  </a:cubicBezTo>
                  <a:cubicBezTo>
                    <a:pt x="63" y="124"/>
                    <a:pt x="63" y="124"/>
                    <a:pt x="93" y="124"/>
                  </a:cubicBezTo>
                  <a:lnTo>
                    <a:pt x="93" y="124"/>
                  </a:lnTo>
                  <a:lnTo>
                    <a:pt x="93" y="124"/>
                  </a:lnTo>
                  <a:lnTo>
                    <a:pt x="93" y="124"/>
                  </a:lnTo>
                  <a:lnTo>
                    <a:pt x="93" y="124"/>
                  </a:lnTo>
                  <a:cubicBezTo>
                    <a:pt x="93" y="93"/>
                    <a:pt x="93" y="93"/>
                    <a:pt x="93" y="93"/>
                  </a:cubicBezTo>
                  <a:lnTo>
                    <a:pt x="93" y="62"/>
                  </a:lnTo>
                  <a:cubicBezTo>
                    <a:pt x="93" y="62"/>
                    <a:pt x="93" y="62"/>
                    <a:pt x="93" y="32"/>
                  </a:cubicBezTo>
                  <a:lnTo>
                    <a:pt x="93" y="32"/>
                  </a:lnTo>
                  <a:lnTo>
                    <a:pt x="93" y="32"/>
                  </a:lnTo>
                  <a:lnTo>
                    <a:pt x="93" y="32"/>
                  </a:lnTo>
                  <a:lnTo>
                    <a:pt x="93" y="32"/>
                  </a:lnTo>
                  <a:lnTo>
                    <a:pt x="93" y="0"/>
                  </a:lnTo>
                  <a:lnTo>
                    <a:pt x="93" y="3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4" name="Freeform 121"/>
            <p:cNvSpPr>
              <a:spLocks noChangeArrowheads="1"/>
            </p:cNvSpPr>
            <p:nvPr/>
          </p:nvSpPr>
          <p:spPr bwMode="auto">
            <a:xfrm>
              <a:off x="6034088" y="2684463"/>
              <a:ext cx="34925" cy="55562"/>
            </a:xfrm>
            <a:custGeom>
              <a:avLst/>
              <a:gdLst>
                <a:gd name="T0" fmla="*/ 62 w 95"/>
                <a:gd name="T1" fmla="*/ 0 h 156"/>
                <a:gd name="T2" fmla="*/ 62 w 95"/>
                <a:gd name="T3" fmla="*/ 0 h 156"/>
                <a:gd name="T4" fmla="*/ 31 w 95"/>
                <a:gd name="T5" fmla="*/ 0 h 156"/>
                <a:gd name="T6" fmla="*/ 31 w 95"/>
                <a:gd name="T7" fmla="*/ 0 h 156"/>
                <a:gd name="T8" fmla="*/ 31 w 95"/>
                <a:gd name="T9" fmla="*/ 0 h 156"/>
                <a:gd name="T10" fmla="*/ 31 w 95"/>
                <a:gd name="T11" fmla="*/ 31 h 156"/>
                <a:gd name="T12" fmla="*/ 31 w 95"/>
                <a:gd name="T13" fmla="*/ 31 h 156"/>
                <a:gd name="T14" fmla="*/ 31 w 95"/>
                <a:gd name="T15" fmla="*/ 62 h 156"/>
                <a:gd name="T16" fmla="*/ 31 w 95"/>
                <a:gd name="T17" fmla="*/ 93 h 156"/>
                <a:gd name="T18" fmla="*/ 0 w 95"/>
                <a:gd name="T19" fmla="*/ 93 h 156"/>
                <a:gd name="T20" fmla="*/ 0 w 95"/>
                <a:gd name="T21" fmla="*/ 93 h 156"/>
                <a:gd name="T22" fmla="*/ 0 w 95"/>
                <a:gd name="T23" fmla="*/ 93 h 156"/>
                <a:gd name="T24" fmla="*/ 31 w 95"/>
                <a:gd name="T25" fmla="*/ 124 h 156"/>
                <a:gd name="T26" fmla="*/ 31 w 95"/>
                <a:gd name="T27" fmla="*/ 155 h 156"/>
                <a:gd name="T28" fmla="*/ 31 w 95"/>
                <a:gd name="T29" fmla="*/ 155 h 156"/>
                <a:gd name="T30" fmla="*/ 31 w 95"/>
                <a:gd name="T31" fmla="*/ 155 h 156"/>
                <a:gd name="T32" fmla="*/ 31 w 95"/>
                <a:gd name="T33" fmla="*/ 155 h 156"/>
                <a:gd name="T34" fmla="*/ 31 w 95"/>
                <a:gd name="T35" fmla="*/ 124 h 156"/>
                <a:gd name="T36" fmla="*/ 31 w 95"/>
                <a:gd name="T37" fmla="*/ 124 h 156"/>
                <a:gd name="T38" fmla="*/ 31 w 95"/>
                <a:gd name="T39" fmla="*/ 93 h 156"/>
                <a:gd name="T40" fmla="*/ 62 w 95"/>
                <a:gd name="T41" fmla="*/ 62 h 156"/>
                <a:gd name="T42" fmla="*/ 62 w 95"/>
                <a:gd name="T43" fmla="*/ 62 h 156"/>
                <a:gd name="T44" fmla="*/ 94 w 95"/>
                <a:gd name="T45" fmla="*/ 62 h 156"/>
                <a:gd name="T46" fmla="*/ 94 w 95"/>
                <a:gd name="T47" fmla="*/ 62 h 156"/>
                <a:gd name="T48" fmla="*/ 94 w 95"/>
                <a:gd name="T49" fmla="*/ 31 h 156"/>
                <a:gd name="T50" fmla="*/ 94 w 95"/>
                <a:gd name="T51" fmla="*/ 31 h 156"/>
                <a:gd name="T52" fmla="*/ 94 w 95"/>
                <a:gd name="T53" fmla="*/ 31 h 156"/>
                <a:gd name="T54" fmla="*/ 62 w 95"/>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5" h="156">
                  <a:moveTo>
                    <a:pt x="62" y="0"/>
                  </a:moveTo>
                  <a:lnTo>
                    <a:pt x="62" y="0"/>
                  </a:lnTo>
                  <a:cubicBezTo>
                    <a:pt x="31" y="0"/>
                    <a:pt x="31" y="0"/>
                    <a:pt x="31" y="0"/>
                  </a:cubicBezTo>
                  <a:lnTo>
                    <a:pt x="31" y="0"/>
                  </a:lnTo>
                  <a:lnTo>
                    <a:pt x="31" y="0"/>
                  </a:lnTo>
                  <a:lnTo>
                    <a:pt x="31" y="31"/>
                  </a:lnTo>
                  <a:lnTo>
                    <a:pt x="31" y="31"/>
                  </a:lnTo>
                  <a:cubicBezTo>
                    <a:pt x="31" y="62"/>
                    <a:pt x="31" y="62"/>
                    <a:pt x="31" y="62"/>
                  </a:cubicBezTo>
                  <a:cubicBezTo>
                    <a:pt x="31" y="62"/>
                    <a:pt x="31" y="62"/>
                    <a:pt x="31" y="93"/>
                  </a:cubicBezTo>
                  <a:lnTo>
                    <a:pt x="0" y="93"/>
                  </a:lnTo>
                  <a:lnTo>
                    <a:pt x="0" y="93"/>
                  </a:lnTo>
                  <a:lnTo>
                    <a:pt x="0" y="93"/>
                  </a:lnTo>
                  <a:cubicBezTo>
                    <a:pt x="31" y="93"/>
                    <a:pt x="31" y="124"/>
                    <a:pt x="31" y="124"/>
                  </a:cubicBezTo>
                  <a:cubicBezTo>
                    <a:pt x="31" y="124"/>
                    <a:pt x="31" y="124"/>
                    <a:pt x="31" y="155"/>
                  </a:cubicBezTo>
                  <a:lnTo>
                    <a:pt x="31" y="155"/>
                  </a:lnTo>
                  <a:lnTo>
                    <a:pt x="31" y="155"/>
                  </a:lnTo>
                  <a:lnTo>
                    <a:pt x="31" y="155"/>
                  </a:lnTo>
                  <a:cubicBezTo>
                    <a:pt x="31" y="155"/>
                    <a:pt x="31" y="155"/>
                    <a:pt x="31" y="124"/>
                  </a:cubicBezTo>
                  <a:lnTo>
                    <a:pt x="31" y="124"/>
                  </a:lnTo>
                  <a:cubicBezTo>
                    <a:pt x="31" y="124"/>
                    <a:pt x="31" y="124"/>
                    <a:pt x="31" y="93"/>
                  </a:cubicBezTo>
                  <a:lnTo>
                    <a:pt x="62" y="62"/>
                  </a:lnTo>
                  <a:lnTo>
                    <a:pt x="62" y="62"/>
                  </a:lnTo>
                  <a:lnTo>
                    <a:pt x="94" y="62"/>
                  </a:lnTo>
                  <a:lnTo>
                    <a:pt x="94" y="62"/>
                  </a:lnTo>
                  <a:cubicBezTo>
                    <a:pt x="94" y="31"/>
                    <a:pt x="94" y="31"/>
                    <a:pt x="94" y="31"/>
                  </a:cubicBezTo>
                  <a:lnTo>
                    <a:pt x="94" y="31"/>
                  </a:lnTo>
                  <a:lnTo>
                    <a:pt x="94" y="31"/>
                  </a:lnTo>
                  <a:cubicBezTo>
                    <a:pt x="62" y="31"/>
                    <a:pt x="62" y="31"/>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5" name="Freeform 122"/>
            <p:cNvSpPr>
              <a:spLocks noChangeArrowheads="1"/>
            </p:cNvSpPr>
            <p:nvPr/>
          </p:nvSpPr>
          <p:spPr bwMode="auto">
            <a:xfrm>
              <a:off x="6280150" y="2673350"/>
              <a:ext cx="44450" cy="22225"/>
            </a:xfrm>
            <a:custGeom>
              <a:avLst/>
              <a:gdLst>
                <a:gd name="T0" fmla="*/ 31 w 125"/>
                <a:gd name="T1" fmla="*/ 62 h 63"/>
                <a:gd name="T2" fmla="*/ 31 w 125"/>
                <a:gd name="T3" fmla="*/ 62 h 63"/>
                <a:gd name="T4" fmla="*/ 31 w 125"/>
                <a:gd name="T5" fmla="*/ 62 h 63"/>
                <a:gd name="T6" fmla="*/ 31 w 125"/>
                <a:gd name="T7" fmla="*/ 62 h 63"/>
                <a:gd name="T8" fmla="*/ 62 w 125"/>
                <a:gd name="T9" fmla="*/ 62 h 63"/>
                <a:gd name="T10" fmla="*/ 62 w 125"/>
                <a:gd name="T11" fmla="*/ 62 h 63"/>
                <a:gd name="T12" fmla="*/ 62 w 125"/>
                <a:gd name="T13" fmla="*/ 62 h 63"/>
                <a:gd name="T14" fmla="*/ 124 w 125"/>
                <a:gd name="T15" fmla="*/ 62 h 63"/>
                <a:gd name="T16" fmla="*/ 124 w 125"/>
                <a:gd name="T17" fmla="*/ 62 h 63"/>
                <a:gd name="T18" fmla="*/ 124 w 125"/>
                <a:gd name="T19" fmla="*/ 31 h 63"/>
                <a:gd name="T20" fmla="*/ 124 w 125"/>
                <a:gd name="T21" fmla="*/ 31 h 63"/>
                <a:gd name="T22" fmla="*/ 124 w 125"/>
                <a:gd name="T23" fmla="*/ 31 h 63"/>
                <a:gd name="T24" fmla="*/ 124 w 125"/>
                <a:gd name="T25" fmla="*/ 0 h 63"/>
                <a:gd name="T26" fmla="*/ 124 w 125"/>
                <a:gd name="T27" fmla="*/ 0 h 63"/>
                <a:gd name="T28" fmla="*/ 124 w 125"/>
                <a:gd name="T29" fmla="*/ 0 h 63"/>
                <a:gd name="T30" fmla="*/ 62 w 125"/>
                <a:gd name="T31" fmla="*/ 0 h 63"/>
                <a:gd name="T32" fmla="*/ 62 w 125"/>
                <a:gd name="T33" fmla="*/ 0 h 63"/>
                <a:gd name="T34" fmla="*/ 62 w 125"/>
                <a:gd name="T35" fmla="*/ 0 h 63"/>
                <a:gd name="T36" fmla="*/ 62 w 125"/>
                <a:gd name="T37" fmla="*/ 0 h 63"/>
                <a:gd name="T38" fmla="*/ 31 w 125"/>
                <a:gd name="T39" fmla="*/ 0 h 63"/>
                <a:gd name="T40" fmla="*/ 0 w 125"/>
                <a:gd name="T41" fmla="*/ 0 h 63"/>
                <a:gd name="T42" fmla="*/ 0 w 125"/>
                <a:gd name="T43" fmla="*/ 0 h 63"/>
                <a:gd name="T44" fmla="*/ 31 w 125"/>
                <a:gd name="T4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63">
                  <a:moveTo>
                    <a:pt x="31" y="62"/>
                  </a:moveTo>
                  <a:lnTo>
                    <a:pt x="31" y="62"/>
                  </a:lnTo>
                  <a:lnTo>
                    <a:pt x="31" y="62"/>
                  </a:lnTo>
                  <a:lnTo>
                    <a:pt x="31" y="62"/>
                  </a:lnTo>
                  <a:lnTo>
                    <a:pt x="62" y="62"/>
                  </a:lnTo>
                  <a:lnTo>
                    <a:pt x="62" y="62"/>
                  </a:lnTo>
                  <a:lnTo>
                    <a:pt x="62" y="62"/>
                  </a:lnTo>
                  <a:cubicBezTo>
                    <a:pt x="93" y="62"/>
                    <a:pt x="93" y="62"/>
                    <a:pt x="124" y="62"/>
                  </a:cubicBezTo>
                  <a:lnTo>
                    <a:pt x="124" y="62"/>
                  </a:lnTo>
                  <a:cubicBezTo>
                    <a:pt x="124" y="62"/>
                    <a:pt x="124" y="62"/>
                    <a:pt x="124" y="31"/>
                  </a:cubicBezTo>
                  <a:lnTo>
                    <a:pt x="124" y="31"/>
                  </a:lnTo>
                  <a:lnTo>
                    <a:pt x="124" y="31"/>
                  </a:lnTo>
                  <a:lnTo>
                    <a:pt x="124" y="0"/>
                  </a:lnTo>
                  <a:lnTo>
                    <a:pt x="124" y="0"/>
                  </a:lnTo>
                  <a:lnTo>
                    <a:pt x="124" y="0"/>
                  </a:lnTo>
                  <a:cubicBezTo>
                    <a:pt x="93" y="0"/>
                    <a:pt x="93" y="0"/>
                    <a:pt x="62" y="0"/>
                  </a:cubicBezTo>
                  <a:lnTo>
                    <a:pt x="62" y="0"/>
                  </a:lnTo>
                  <a:lnTo>
                    <a:pt x="62" y="0"/>
                  </a:lnTo>
                  <a:lnTo>
                    <a:pt x="62" y="0"/>
                  </a:lnTo>
                  <a:cubicBezTo>
                    <a:pt x="31" y="0"/>
                    <a:pt x="31" y="0"/>
                    <a:pt x="31" y="0"/>
                  </a:cubicBezTo>
                  <a:lnTo>
                    <a:pt x="0" y="0"/>
                  </a:lnTo>
                  <a:lnTo>
                    <a:pt x="0" y="0"/>
                  </a:lnTo>
                  <a:cubicBezTo>
                    <a:pt x="31" y="31"/>
                    <a:pt x="31" y="31"/>
                    <a:pt x="31"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6" name="Freeform 123"/>
            <p:cNvSpPr>
              <a:spLocks noChangeArrowheads="1"/>
            </p:cNvSpPr>
            <p:nvPr/>
          </p:nvSpPr>
          <p:spPr bwMode="auto">
            <a:xfrm>
              <a:off x="6313488" y="2695575"/>
              <a:ext cx="146050" cy="146050"/>
            </a:xfrm>
            <a:custGeom>
              <a:avLst/>
              <a:gdLst>
                <a:gd name="T0" fmla="*/ 31 w 404"/>
                <a:gd name="T1" fmla="*/ 62 h 404"/>
                <a:gd name="T2" fmla="*/ 0 w 404"/>
                <a:gd name="T3" fmla="*/ 62 h 404"/>
                <a:gd name="T4" fmla="*/ 0 w 404"/>
                <a:gd name="T5" fmla="*/ 124 h 404"/>
                <a:gd name="T6" fmla="*/ 31 w 404"/>
                <a:gd name="T7" fmla="*/ 93 h 404"/>
                <a:gd name="T8" fmla="*/ 62 w 404"/>
                <a:gd name="T9" fmla="*/ 124 h 404"/>
                <a:gd name="T10" fmla="*/ 62 w 404"/>
                <a:gd name="T11" fmla="*/ 124 h 404"/>
                <a:gd name="T12" fmla="*/ 93 w 404"/>
                <a:gd name="T13" fmla="*/ 124 h 404"/>
                <a:gd name="T14" fmla="*/ 124 w 404"/>
                <a:gd name="T15" fmla="*/ 155 h 404"/>
                <a:gd name="T16" fmla="*/ 155 w 404"/>
                <a:gd name="T17" fmla="*/ 155 h 404"/>
                <a:gd name="T18" fmla="*/ 186 w 404"/>
                <a:gd name="T19" fmla="*/ 155 h 404"/>
                <a:gd name="T20" fmla="*/ 248 w 404"/>
                <a:gd name="T21" fmla="*/ 186 h 404"/>
                <a:gd name="T22" fmla="*/ 279 w 404"/>
                <a:gd name="T23" fmla="*/ 217 h 404"/>
                <a:gd name="T24" fmla="*/ 279 w 404"/>
                <a:gd name="T25" fmla="*/ 248 h 404"/>
                <a:gd name="T26" fmla="*/ 310 w 404"/>
                <a:gd name="T27" fmla="*/ 310 h 404"/>
                <a:gd name="T28" fmla="*/ 310 w 404"/>
                <a:gd name="T29" fmla="*/ 341 h 404"/>
                <a:gd name="T30" fmla="*/ 279 w 404"/>
                <a:gd name="T31" fmla="*/ 372 h 404"/>
                <a:gd name="T32" fmla="*/ 279 w 404"/>
                <a:gd name="T33" fmla="*/ 403 h 404"/>
                <a:gd name="T34" fmla="*/ 310 w 404"/>
                <a:gd name="T35" fmla="*/ 403 h 404"/>
                <a:gd name="T36" fmla="*/ 310 w 404"/>
                <a:gd name="T37" fmla="*/ 403 h 404"/>
                <a:gd name="T38" fmla="*/ 341 w 404"/>
                <a:gd name="T39" fmla="*/ 372 h 404"/>
                <a:gd name="T40" fmla="*/ 403 w 404"/>
                <a:gd name="T41" fmla="*/ 403 h 404"/>
                <a:gd name="T42" fmla="*/ 403 w 404"/>
                <a:gd name="T43" fmla="*/ 341 h 404"/>
                <a:gd name="T44" fmla="*/ 403 w 404"/>
                <a:gd name="T45" fmla="*/ 310 h 404"/>
                <a:gd name="T46" fmla="*/ 403 w 404"/>
                <a:gd name="T47" fmla="*/ 310 h 404"/>
                <a:gd name="T48" fmla="*/ 403 w 404"/>
                <a:gd name="T49" fmla="*/ 279 h 404"/>
                <a:gd name="T50" fmla="*/ 403 w 404"/>
                <a:gd name="T51" fmla="*/ 279 h 404"/>
                <a:gd name="T52" fmla="*/ 372 w 404"/>
                <a:gd name="T53" fmla="*/ 62 h 404"/>
                <a:gd name="T54" fmla="*/ 372 w 404"/>
                <a:gd name="T55" fmla="*/ 62 h 404"/>
                <a:gd name="T56" fmla="*/ 341 w 404"/>
                <a:gd name="T57" fmla="*/ 62 h 404"/>
                <a:gd name="T58" fmla="*/ 310 w 404"/>
                <a:gd name="T59" fmla="*/ 31 h 404"/>
                <a:gd name="T60" fmla="*/ 248 w 404"/>
                <a:gd name="T61" fmla="*/ 0 h 404"/>
                <a:gd name="T62" fmla="*/ 217 w 404"/>
                <a:gd name="T63" fmla="*/ 62 h 404"/>
                <a:gd name="T64" fmla="*/ 186 w 404"/>
                <a:gd name="T65" fmla="*/ 62 h 404"/>
                <a:gd name="T66" fmla="*/ 186 w 404"/>
                <a:gd name="T67" fmla="*/ 93 h 404"/>
                <a:gd name="T68" fmla="*/ 93 w 404"/>
                <a:gd name="T69" fmla="*/ 124 h 404"/>
                <a:gd name="T70" fmla="*/ 62 w 404"/>
                <a:gd name="T71" fmla="*/ 9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4" h="404">
                  <a:moveTo>
                    <a:pt x="31" y="62"/>
                  </a:moveTo>
                  <a:lnTo>
                    <a:pt x="31" y="62"/>
                  </a:lnTo>
                  <a:cubicBezTo>
                    <a:pt x="0" y="62"/>
                    <a:pt x="0" y="62"/>
                    <a:pt x="0" y="62"/>
                  </a:cubicBezTo>
                  <a:lnTo>
                    <a:pt x="0" y="62"/>
                  </a:lnTo>
                  <a:cubicBezTo>
                    <a:pt x="0" y="62"/>
                    <a:pt x="0" y="62"/>
                    <a:pt x="0" y="93"/>
                  </a:cubicBezTo>
                  <a:cubicBezTo>
                    <a:pt x="0" y="93"/>
                    <a:pt x="0" y="93"/>
                    <a:pt x="0" y="124"/>
                  </a:cubicBezTo>
                  <a:lnTo>
                    <a:pt x="0" y="124"/>
                  </a:lnTo>
                  <a:cubicBezTo>
                    <a:pt x="0" y="93"/>
                    <a:pt x="31" y="93"/>
                    <a:pt x="31" y="93"/>
                  </a:cubicBezTo>
                  <a:lnTo>
                    <a:pt x="31" y="93"/>
                  </a:lnTo>
                  <a:cubicBezTo>
                    <a:pt x="31" y="93"/>
                    <a:pt x="62" y="93"/>
                    <a:pt x="62" y="124"/>
                  </a:cubicBezTo>
                  <a:lnTo>
                    <a:pt x="62" y="124"/>
                  </a:lnTo>
                  <a:lnTo>
                    <a:pt x="62" y="124"/>
                  </a:lnTo>
                  <a:lnTo>
                    <a:pt x="62" y="124"/>
                  </a:lnTo>
                  <a:cubicBezTo>
                    <a:pt x="93" y="124"/>
                    <a:pt x="93" y="124"/>
                    <a:pt x="93" y="124"/>
                  </a:cubicBezTo>
                  <a:lnTo>
                    <a:pt x="124" y="124"/>
                  </a:lnTo>
                  <a:cubicBezTo>
                    <a:pt x="124" y="155"/>
                    <a:pt x="124" y="155"/>
                    <a:pt x="124" y="155"/>
                  </a:cubicBezTo>
                  <a:lnTo>
                    <a:pt x="124" y="155"/>
                  </a:lnTo>
                  <a:cubicBezTo>
                    <a:pt x="124" y="155"/>
                    <a:pt x="124" y="155"/>
                    <a:pt x="155" y="155"/>
                  </a:cubicBezTo>
                  <a:lnTo>
                    <a:pt x="186" y="155"/>
                  </a:lnTo>
                  <a:lnTo>
                    <a:pt x="186" y="155"/>
                  </a:lnTo>
                  <a:cubicBezTo>
                    <a:pt x="186" y="155"/>
                    <a:pt x="186" y="155"/>
                    <a:pt x="217" y="155"/>
                  </a:cubicBezTo>
                  <a:cubicBezTo>
                    <a:pt x="217" y="155"/>
                    <a:pt x="217" y="155"/>
                    <a:pt x="248" y="186"/>
                  </a:cubicBezTo>
                  <a:cubicBezTo>
                    <a:pt x="248" y="217"/>
                    <a:pt x="248" y="217"/>
                    <a:pt x="248" y="217"/>
                  </a:cubicBezTo>
                  <a:cubicBezTo>
                    <a:pt x="279" y="217"/>
                    <a:pt x="279" y="217"/>
                    <a:pt x="279" y="217"/>
                  </a:cubicBezTo>
                  <a:cubicBezTo>
                    <a:pt x="279" y="248"/>
                    <a:pt x="279" y="248"/>
                    <a:pt x="279" y="248"/>
                  </a:cubicBezTo>
                  <a:lnTo>
                    <a:pt x="279" y="248"/>
                  </a:lnTo>
                  <a:cubicBezTo>
                    <a:pt x="310" y="248"/>
                    <a:pt x="310" y="248"/>
                    <a:pt x="310" y="279"/>
                  </a:cubicBezTo>
                  <a:cubicBezTo>
                    <a:pt x="310" y="279"/>
                    <a:pt x="310" y="279"/>
                    <a:pt x="310" y="310"/>
                  </a:cubicBezTo>
                  <a:lnTo>
                    <a:pt x="310" y="310"/>
                  </a:lnTo>
                  <a:cubicBezTo>
                    <a:pt x="341" y="341"/>
                    <a:pt x="341" y="341"/>
                    <a:pt x="310" y="341"/>
                  </a:cubicBezTo>
                  <a:cubicBezTo>
                    <a:pt x="310" y="372"/>
                    <a:pt x="310" y="372"/>
                    <a:pt x="279" y="372"/>
                  </a:cubicBezTo>
                  <a:lnTo>
                    <a:pt x="279" y="372"/>
                  </a:lnTo>
                  <a:cubicBezTo>
                    <a:pt x="279" y="403"/>
                    <a:pt x="279" y="403"/>
                    <a:pt x="279" y="403"/>
                  </a:cubicBezTo>
                  <a:lnTo>
                    <a:pt x="279" y="403"/>
                  </a:lnTo>
                  <a:cubicBezTo>
                    <a:pt x="279" y="403"/>
                    <a:pt x="279" y="403"/>
                    <a:pt x="310" y="403"/>
                  </a:cubicBezTo>
                  <a:lnTo>
                    <a:pt x="310" y="403"/>
                  </a:lnTo>
                  <a:lnTo>
                    <a:pt x="310" y="403"/>
                  </a:lnTo>
                  <a:lnTo>
                    <a:pt x="310" y="403"/>
                  </a:lnTo>
                  <a:cubicBezTo>
                    <a:pt x="310" y="372"/>
                    <a:pt x="310" y="372"/>
                    <a:pt x="341" y="372"/>
                  </a:cubicBezTo>
                  <a:lnTo>
                    <a:pt x="341" y="372"/>
                  </a:lnTo>
                  <a:lnTo>
                    <a:pt x="372" y="372"/>
                  </a:lnTo>
                  <a:cubicBezTo>
                    <a:pt x="372" y="372"/>
                    <a:pt x="403" y="372"/>
                    <a:pt x="403" y="403"/>
                  </a:cubicBezTo>
                  <a:lnTo>
                    <a:pt x="403" y="403"/>
                  </a:lnTo>
                  <a:cubicBezTo>
                    <a:pt x="403" y="341"/>
                    <a:pt x="403" y="341"/>
                    <a:pt x="403" y="341"/>
                  </a:cubicBezTo>
                  <a:lnTo>
                    <a:pt x="403" y="341"/>
                  </a:lnTo>
                  <a:cubicBezTo>
                    <a:pt x="403" y="341"/>
                    <a:pt x="403" y="341"/>
                    <a:pt x="403" y="310"/>
                  </a:cubicBezTo>
                  <a:lnTo>
                    <a:pt x="403" y="310"/>
                  </a:lnTo>
                  <a:lnTo>
                    <a:pt x="403" y="310"/>
                  </a:lnTo>
                  <a:lnTo>
                    <a:pt x="403" y="279"/>
                  </a:lnTo>
                  <a:lnTo>
                    <a:pt x="403" y="279"/>
                  </a:lnTo>
                  <a:lnTo>
                    <a:pt x="403" y="279"/>
                  </a:lnTo>
                  <a:lnTo>
                    <a:pt x="403" y="279"/>
                  </a:lnTo>
                  <a:cubicBezTo>
                    <a:pt x="403" y="62"/>
                    <a:pt x="403" y="62"/>
                    <a:pt x="403" y="62"/>
                  </a:cubicBezTo>
                  <a:cubicBezTo>
                    <a:pt x="403" y="62"/>
                    <a:pt x="403" y="62"/>
                    <a:pt x="372" y="62"/>
                  </a:cubicBezTo>
                  <a:lnTo>
                    <a:pt x="372" y="62"/>
                  </a:lnTo>
                  <a:lnTo>
                    <a:pt x="372" y="62"/>
                  </a:lnTo>
                  <a:cubicBezTo>
                    <a:pt x="341" y="62"/>
                    <a:pt x="341" y="62"/>
                    <a:pt x="341" y="62"/>
                  </a:cubicBezTo>
                  <a:lnTo>
                    <a:pt x="341" y="62"/>
                  </a:lnTo>
                  <a:cubicBezTo>
                    <a:pt x="310" y="62"/>
                    <a:pt x="310" y="31"/>
                    <a:pt x="310" y="31"/>
                  </a:cubicBezTo>
                  <a:lnTo>
                    <a:pt x="310" y="31"/>
                  </a:lnTo>
                  <a:cubicBezTo>
                    <a:pt x="279" y="0"/>
                    <a:pt x="279" y="0"/>
                    <a:pt x="279" y="0"/>
                  </a:cubicBezTo>
                  <a:lnTo>
                    <a:pt x="248" y="0"/>
                  </a:lnTo>
                  <a:lnTo>
                    <a:pt x="248" y="0"/>
                  </a:lnTo>
                  <a:cubicBezTo>
                    <a:pt x="248" y="31"/>
                    <a:pt x="217" y="62"/>
                    <a:pt x="217" y="62"/>
                  </a:cubicBezTo>
                  <a:lnTo>
                    <a:pt x="186" y="62"/>
                  </a:lnTo>
                  <a:lnTo>
                    <a:pt x="186" y="62"/>
                  </a:lnTo>
                  <a:lnTo>
                    <a:pt x="186" y="62"/>
                  </a:lnTo>
                  <a:cubicBezTo>
                    <a:pt x="186" y="62"/>
                    <a:pt x="186" y="62"/>
                    <a:pt x="186" y="93"/>
                  </a:cubicBezTo>
                  <a:cubicBezTo>
                    <a:pt x="155" y="93"/>
                    <a:pt x="124" y="124"/>
                    <a:pt x="124" y="124"/>
                  </a:cubicBezTo>
                  <a:lnTo>
                    <a:pt x="93" y="124"/>
                  </a:lnTo>
                  <a:lnTo>
                    <a:pt x="62" y="93"/>
                  </a:lnTo>
                  <a:lnTo>
                    <a:pt x="62" y="93"/>
                  </a:lnTo>
                  <a:lnTo>
                    <a:pt x="31"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7" name="Freeform 124"/>
            <p:cNvSpPr>
              <a:spLocks noChangeArrowheads="1"/>
            </p:cNvSpPr>
            <p:nvPr/>
          </p:nvSpPr>
          <p:spPr bwMode="auto">
            <a:xfrm>
              <a:off x="5610225" y="2192338"/>
              <a:ext cx="146050" cy="168275"/>
            </a:xfrm>
            <a:custGeom>
              <a:avLst/>
              <a:gdLst>
                <a:gd name="T0" fmla="*/ 310 w 405"/>
                <a:gd name="T1" fmla="*/ 309 h 466"/>
                <a:gd name="T2" fmla="*/ 341 w 405"/>
                <a:gd name="T3" fmla="*/ 341 h 466"/>
                <a:gd name="T4" fmla="*/ 404 w 405"/>
                <a:gd name="T5" fmla="*/ 341 h 466"/>
                <a:gd name="T6" fmla="*/ 404 w 405"/>
                <a:gd name="T7" fmla="*/ 309 h 466"/>
                <a:gd name="T8" fmla="*/ 404 w 405"/>
                <a:gd name="T9" fmla="*/ 279 h 466"/>
                <a:gd name="T10" fmla="*/ 404 w 405"/>
                <a:gd name="T11" fmla="*/ 248 h 466"/>
                <a:gd name="T12" fmla="*/ 372 w 405"/>
                <a:gd name="T13" fmla="*/ 218 h 466"/>
                <a:gd name="T14" fmla="*/ 372 w 405"/>
                <a:gd name="T15" fmla="*/ 186 h 466"/>
                <a:gd name="T16" fmla="*/ 341 w 405"/>
                <a:gd name="T17" fmla="*/ 155 h 466"/>
                <a:gd name="T18" fmla="*/ 310 w 405"/>
                <a:gd name="T19" fmla="*/ 124 h 466"/>
                <a:gd name="T20" fmla="*/ 310 w 405"/>
                <a:gd name="T21" fmla="*/ 124 h 466"/>
                <a:gd name="T22" fmla="*/ 280 w 405"/>
                <a:gd name="T23" fmla="*/ 155 h 466"/>
                <a:gd name="T24" fmla="*/ 280 w 405"/>
                <a:gd name="T25" fmla="*/ 155 h 466"/>
                <a:gd name="T26" fmla="*/ 248 w 405"/>
                <a:gd name="T27" fmla="*/ 124 h 466"/>
                <a:gd name="T28" fmla="*/ 217 w 405"/>
                <a:gd name="T29" fmla="*/ 155 h 466"/>
                <a:gd name="T30" fmla="*/ 186 w 405"/>
                <a:gd name="T31" fmla="*/ 186 h 466"/>
                <a:gd name="T32" fmla="*/ 186 w 405"/>
                <a:gd name="T33" fmla="*/ 186 h 466"/>
                <a:gd name="T34" fmla="*/ 156 w 405"/>
                <a:gd name="T35" fmla="*/ 155 h 466"/>
                <a:gd name="T36" fmla="*/ 156 w 405"/>
                <a:gd name="T37" fmla="*/ 94 h 466"/>
                <a:gd name="T38" fmla="*/ 156 w 405"/>
                <a:gd name="T39" fmla="*/ 94 h 466"/>
                <a:gd name="T40" fmla="*/ 156 w 405"/>
                <a:gd name="T41" fmla="*/ 62 h 466"/>
                <a:gd name="T42" fmla="*/ 156 w 405"/>
                <a:gd name="T43" fmla="*/ 62 h 466"/>
                <a:gd name="T44" fmla="*/ 156 w 405"/>
                <a:gd name="T45" fmla="*/ 31 h 466"/>
                <a:gd name="T46" fmla="*/ 124 w 405"/>
                <a:gd name="T47" fmla="*/ 0 h 466"/>
                <a:gd name="T48" fmla="*/ 124 w 405"/>
                <a:gd name="T49" fmla="*/ 0 h 466"/>
                <a:gd name="T50" fmla="*/ 124 w 405"/>
                <a:gd name="T51" fmla="*/ 0 h 466"/>
                <a:gd name="T52" fmla="*/ 93 w 405"/>
                <a:gd name="T53" fmla="*/ 0 h 466"/>
                <a:gd name="T54" fmla="*/ 31 w 405"/>
                <a:gd name="T55" fmla="*/ 31 h 466"/>
                <a:gd name="T56" fmla="*/ 31 w 405"/>
                <a:gd name="T57" fmla="*/ 31 h 466"/>
                <a:gd name="T58" fmla="*/ 31 w 405"/>
                <a:gd name="T59" fmla="*/ 31 h 466"/>
                <a:gd name="T60" fmla="*/ 31 w 405"/>
                <a:gd name="T61" fmla="*/ 62 h 466"/>
                <a:gd name="T62" fmla="*/ 0 w 405"/>
                <a:gd name="T63" fmla="*/ 124 h 466"/>
                <a:gd name="T64" fmla="*/ 31 w 405"/>
                <a:gd name="T65" fmla="*/ 124 h 466"/>
                <a:gd name="T66" fmla="*/ 31 w 405"/>
                <a:gd name="T67" fmla="*/ 155 h 466"/>
                <a:gd name="T68" fmla="*/ 63 w 405"/>
                <a:gd name="T69" fmla="*/ 186 h 466"/>
                <a:gd name="T70" fmla="*/ 93 w 405"/>
                <a:gd name="T71" fmla="*/ 248 h 466"/>
                <a:gd name="T72" fmla="*/ 63 w 405"/>
                <a:gd name="T73" fmla="*/ 248 h 466"/>
                <a:gd name="T74" fmla="*/ 63 w 405"/>
                <a:gd name="T75" fmla="*/ 309 h 466"/>
                <a:gd name="T76" fmla="*/ 63 w 405"/>
                <a:gd name="T77" fmla="*/ 341 h 466"/>
                <a:gd name="T78" fmla="*/ 93 w 405"/>
                <a:gd name="T79" fmla="*/ 433 h 466"/>
                <a:gd name="T80" fmla="*/ 93 w 405"/>
                <a:gd name="T81" fmla="*/ 433 h 466"/>
                <a:gd name="T82" fmla="*/ 124 w 405"/>
                <a:gd name="T83" fmla="*/ 465 h 466"/>
                <a:gd name="T84" fmla="*/ 93 w 405"/>
                <a:gd name="T85" fmla="*/ 433 h 466"/>
                <a:gd name="T86" fmla="*/ 186 w 405"/>
                <a:gd name="T87" fmla="*/ 402 h 466"/>
                <a:gd name="T88" fmla="*/ 186 w 405"/>
                <a:gd name="T89" fmla="*/ 433 h 466"/>
                <a:gd name="T90" fmla="*/ 248 w 405"/>
                <a:gd name="T91" fmla="*/ 433 h 466"/>
                <a:gd name="T92" fmla="*/ 248 w 405"/>
                <a:gd name="T93" fmla="*/ 402 h 466"/>
                <a:gd name="T94" fmla="*/ 310 w 405"/>
                <a:gd name="T95" fmla="*/ 30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5" h="466">
                  <a:moveTo>
                    <a:pt x="310" y="309"/>
                  </a:moveTo>
                  <a:lnTo>
                    <a:pt x="310" y="309"/>
                  </a:lnTo>
                  <a:lnTo>
                    <a:pt x="341" y="309"/>
                  </a:lnTo>
                  <a:cubicBezTo>
                    <a:pt x="341" y="341"/>
                    <a:pt x="341" y="341"/>
                    <a:pt x="341" y="341"/>
                  </a:cubicBezTo>
                  <a:cubicBezTo>
                    <a:pt x="372" y="309"/>
                    <a:pt x="372" y="309"/>
                    <a:pt x="372" y="309"/>
                  </a:cubicBezTo>
                  <a:cubicBezTo>
                    <a:pt x="372" y="309"/>
                    <a:pt x="404" y="309"/>
                    <a:pt x="404" y="341"/>
                  </a:cubicBezTo>
                  <a:cubicBezTo>
                    <a:pt x="404" y="309"/>
                    <a:pt x="404" y="309"/>
                    <a:pt x="404" y="309"/>
                  </a:cubicBezTo>
                  <a:lnTo>
                    <a:pt x="404" y="309"/>
                  </a:lnTo>
                  <a:lnTo>
                    <a:pt x="404" y="279"/>
                  </a:lnTo>
                  <a:lnTo>
                    <a:pt x="404" y="279"/>
                  </a:lnTo>
                  <a:cubicBezTo>
                    <a:pt x="404" y="279"/>
                    <a:pt x="404" y="279"/>
                    <a:pt x="404" y="248"/>
                  </a:cubicBezTo>
                  <a:lnTo>
                    <a:pt x="404" y="248"/>
                  </a:lnTo>
                  <a:lnTo>
                    <a:pt x="404" y="248"/>
                  </a:lnTo>
                  <a:cubicBezTo>
                    <a:pt x="372" y="248"/>
                    <a:pt x="372" y="218"/>
                    <a:pt x="372" y="218"/>
                  </a:cubicBezTo>
                  <a:lnTo>
                    <a:pt x="372" y="186"/>
                  </a:lnTo>
                  <a:lnTo>
                    <a:pt x="372" y="186"/>
                  </a:lnTo>
                  <a:lnTo>
                    <a:pt x="372" y="155"/>
                  </a:lnTo>
                  <a:lnTo>
                    <a:pt x="341" y="155"/>
                  </a:lnTo>
                  <a:lnTo>
                    <a:pt x="341" y="124"/>
                  </a:lnTo>
                  <a:cubicBezTo>
                    <a:pt x="341" y="124"/>
                    <a:pt x="341" y="124"/>
                    <a:pt x="310" y="124"/>
                  </a:cubicBezTo>
                  <a:lnTo>
                    <a:pt x="310" y="124"/>
                  </a:lnTo>
                  <a:lnTo>
                    <a:pt x="310" y="124"/>
                  </a:lnTo>
                  <a:lnTo>
                    <a:pt x="310" y="124"/>
                  </a:lnTo>
                  <a:lnTo>
                    <a:pt x="280" y="155"/>
                  </a:lnTo>
                  <a:lnTo>
                    <a:pt x="280" y="155"/>
                  </a:lnTo>
                  <a:lnTo>
                    <a:pt x="280" y="155"/>
                  </a:lnTo>
                  <a:lnTo>
                    <a:pt x="280" y="155"/>
                  </a:lnTo>
                  <a:cubicBezTo>
                    <a:pt x="248" y="155"/>
                    <a:pt x="248" y="155"/>
                    <a:pt x="248" y="124"/>
                  </a:cubicBezTo>
                  <a:cubicBezTo>
                    <a:pt x="248" y="124"/>
                    <a:pt x="248" y="124"/>
                    <a:pt x="217" y="124"/>
                  </a:cubicBezTo>
                  <a:lnTo>
                    <a:pt x="217" y="155"/>
                  </a:lnTo>
                  <a:lnTo>
                    <a:pt x="217" y="155"/>
                  </a:lnTo>
                  <a:cubicBezTo>
                    <a:pt x="217" y="155"/>
                    <a:pt x="217" y="186"/>
                    <a:pt x="186" y="186"/>
                  </a:cubicBezTo>
                  <a:lnTo>
                    <a:pt x="186" y="186"/>
                  </a:lnTo>
                  <a:lnTo>
                    <a:pt x="186" y="186"/>
                  </a:lnTo>
                  <a:lnTo>
                    <a:pt x="186" y="186"/>
                  </a:lnTo>
                  <a:cubicBezTo>
                    <a:pt x="156" y="186"/>
                    <a:pt x="156" y="155"/>
                    <a:pt x="156" y="155"/>
                  </a:cubicBezTo>
                  <a:cubicBezTo>
                    <a:pt x="156" y="124"/>
                    <a:pt x="156" y="124"/>
                    <a:pt x="156" y="124"/>
                  </a:cubicBezTo>
                  <a:cubicBezTo>
                    <a:pt x="156" y="124"/>
                    <a:pt x="156" y="124"/>
                    <a:pt x="156" y="94"/>
                  </a:cubicBezTo>
                  <a:lnTo>
                    <a:pt x="156" y="94"/>
                  </a:lnTo>
                  <a:lnTo>
                    <a:pt x="156" y="94"/>
                  </a:lnTo>
                  <a:cubicBezTo>
                    <a:pt x="156" y="94"/>
                    <a:pt x="156" y="94"/>
                    <a:pt x="156" y="62"/>
                  </a:cubicBezTo>
                  <a:lnTo>
                    <a:pt x="156" y="62"/>
                  </a:lnTo>
                  <a:lnTo>
                    <a:pt x="156" y="62"/>
                  </a:lnTo>
                  <a:lnTo>
                    <a:pt x="156" y="62"/>
                  </a:lnTo>
                  <a:lnTo>
                    <a:pt x="156" y="62"/>
                  </a:lnTo>
                  <a:cubicBezTo>
                    <a:pt x="156" y="62"/>
                    <a:pt x="156" y="62"/>
                    <a:pt x="156" y="31"/>
                  </a:cubicBezTo>
                  <a:cubicBezTo>
                    <a:pt x="124" y="31"/>
                    <a:pt x="124" y="31"/>
                    <a:pt x="124" y="31"/>
                  </a:cubicBezTo>
                  <a:cubicBezTo>
                    <a:pt x="124" y="0"/>
                    <a:pt x="124" y="0"/>
                    <a:pt x="124" y="0"/>
                  </a:cubicBezTo>
                  <a:lnTo>
                    <a:pt x="124" y="0"/>
                  </a:lnTo>
                  <a:lnTo>
                    <a:pt x="124" y="0"/>
                  </a:lnTo>
                  <a:lnTo>
                    <a:pt x="124" y="0"/>
                  </a:lnTo>
                  <a:lnTo>
                    <a:pt x="124" y="0"/>
                  </a:lnTo>
                  <a:cubicBezTo>
                    <a:pt x="93" y="0"/>
                    <a:pt x="93" y="0"/>
                    <a:pt x="93" y="0"/>
                  </a:cubicBezTo>
                  <a:lnTo>
                    <a:pt x="93" y="0"/>
                  </a:lnTo>
                  <a:cubicBezTo>
                    <a:pt x="93" y="31"/>
                    <a:pt x="63" y="31"/>
                    <a:pt x="63" y="31"/>
                  </a:cubicBezTo>
                  <a:cubicBezTo>
                    <a:pt x="63" y="31"/>
                    <a:pt x="63" y="31"/>
                    <a:pt x="31" y="31"/>
                  </a:cubicBezTo>
                  <a:lnTo>
                    <a:pt x="31" y="31"/>
                  </a:lnTo>
                  <a:lnTo>
                    <a:pt x="31" y="31"/>
                  </a:lnTo>
                  <a:lnTo>
                    <a:pt x="31" y="31"/>
                  </a:lnTo>
                  <a:lnTo>
                    <a:pt x="31" y="31"/>
                  </a:lnTo>
                  <a:cubicBezTo>
                    <a:pt x="31" y="62"/>
                    <a:pt x="31" y="62"/>
                    <a:pt x="31" y="62"/>
                  </a:cubicBezTo>
                  <a:lnTo>
                    <a:pt x="31" y="62"/>
                  </a:lnTo>
                  <a:cubicBezTo>
                    <a:pt x="31" y="94"/>
                    <a:pt x="31" y="94"/>
                    <a:pt x="0" y="94"/>
                  </a:cubicBezTo>
                  <a:cubicBezTo>
                    <a:pt x="0" y="94"/>
                    <a:pt x="0" y="94"/>
                    <a:pt x="0" y="124"/>
                  </a:cubicBezTo>
                  <a:lnTo>
                    <a:pt x="0" y="124"/>
                  </a:lnTo>
                  <a:cubicBezTo>
                    <a:pt x="31" y="124"/>
                    <a:pt x="31" y="124"/>
                    <a:pt x="31" y="124"/>
                  </a:cubicBezTo>
                  <a:lnTo>
                    <a:pt x="31" y="124"/>
                  </a:lnTo>
                  <a:cubicBezTo>
                    <a:pt x="31" y="124"/>
                    <a:pt x="31" y="124"/>
                    <a:pt x="31" y="155"/>
                  </a:cubicBezTo>
                  <a:cubicBezTo>
                    <a:pt x="63" y="155"/>
                    <a:pt x="63" y="186"/>
                    <a:pt x="63" y="186"/>
                  </a:cubicBezTo>
                  <a:lnTo>
                    <a:pt x="63" y="186"/>
                  </a:lnTo>
                  <a:lnTo>
                    <a:pt x="63" y="218"/>
                  </a:lnTo>
                  <a:cubicBezTo>
                    <a:pt x="63" y="218"/>
                    <a:pt x="93" y="218"/>
                    <a:pt x="93" y="248"/>
                  </a:cubicBezTo>
                  <a:lnTo>
                    <a:pt x="93" y="248"/>
                  </a:lnTo>
                  <a:cubicBezTo>
                    <a:pt x="93" y="248"/>
                    <a:pt x="93" y="248"/>
                    <a:pt x="63" y="248"/>
                  </a:cubicBezTo>
                  <a:cubicBezTo>
                    <a:pt x="63" y="279"/>
                    <a:pt x="63" y="279"/>
                    <a:pt x="63" y="279"/>
                  </a:cubicBezTo>
                  <a:lnTo>
                    <a:pt x="63" y="309"/>
                  </a:lnTo>
                  <a:lnTo>
                    <a:pt x="63" y="341"/>
                  </a:lnTo>
                  <a:lnTo>
                    <a:pt x="63" y="341"/>
                  </a:lnTo>
                  <a:cubicBezTo>
                    <a:pt x="93" y="341"/>
                    <a:pt x="93" y="402"/>
                    <a:pt x="93" y="433"/>
                  </a:cubicBezTo>
                  <a:lnTo>
                    <a:pt x="93" y="433"/>
                  </a:lnTo>
                  <a:lnTo>
                    <a:pt x="93" y="433"/>
                  </a:lnTo>
                  <a:lnTo>
                    <a:pt x="93" y="433"/>
                  </a:lnTo>
                  <a:cubicBezTo>
                    <a:pt x="93" y="465"/>
                    <a:pt x="93" y="465"/>
                    <a:pt x="93" y="465"/>
                  </a:cubicBezTo>
                  <a:cubicBezTo>
                    <a:pt x="93" y="465"/>
                    <a:pt x="93" y="465"/>
                    <a:pt x="124" y="465"/>
                  </a:cubicBezTo>
                  <a:cubicBezTo>
                    <a:pt x="124" y="465"/>
                    <a:pt x="93" y="465"/>
                    <a:pt x="93" y="433"/>
                  </a:cubicBezTo>
                  <a:lnTo>
                    <a:pt x="93" y="433"/>
                  </a:lnTo>
                  <a:cubicBezTo>
                    <a:pt x="93" y="433"/>
                    <a:pt x="124" y="371"/>
                    <a:pt x="156" y="371"/>
                  </a:cubicBezTo>
                  <a:cubicBezTo>
                    <a:pt x="156" y="371"/>
                    <a:pt x="186" y="371"/>
                    <a:pt x="186" y="402"/>
                  </a:cubicBezTo>
                  <a:lnTo>
                    <a:pt x="186" y="402"/>
                  </a:lnTo>
                  <a:cubicBezTo>
                    <a:pt x="217" y="402"/>
                    <a:pt x="186" y="433"/>
                    <a:pt x="186" y="433"/>
                  </a:cubicBezTo>
                  <a:cubicBezTo>
                    <a:pt x="217" y="433"/>
                    <a:pt x="217" y="433"/>
                    <a:pt x="217" y="433"/>
                  </a:cubicBezTo>
                  <a:cubicBezTo>
                    <a:pt x="217" y="433"/>
                    <a:pt x="217" y="433"/>
                    <a:pt x="248" y="433"/>
                  </a:cubicBezTo>
                  <a:cubicBezTo>
                    <a:pt x="248" y="433"/>
                    <a:pt x="248" y="433"/>
                    <a:pt x="248" y="402"/>
                  </a:cubicBezTo>
                  <a:lnTo>
                    <a:pt x="248" y="402"/>
                  </a:lnTo>
                  <a:cubicBezTo>
                    <a:pt x="248" y="371"/>
                    <a:pt x="248" y="371"/>
                    <a:pt x="280" y="341"/>
                  </a:cubicBezTo>
                  <a:lnTo>
                    <a:pt x="310" y="309"/>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8" name="Freeform 125"/>
            <p:cNvSpPr>
              <a:spLocks noChangeArrowheads="1"/>
            </p:cNvSpPr>
            <p:nvPr/>
          </p:nvSpPr>
          <p:spPr bwMode="auto">
            <a:xfrm>
              <a:off x="5665788" y="2527300"/>
              <a:ext cx="55562" cy="77788"/>
            </a:xfrm>
            <a:custGeom>
              <a:avLst/>
              <a:gdLst>
                <a:gd name="T0" fmla="*/ 61 w 155"/>
                <a:gd name="T1" fmla="*/ 0 h 218"/>
                <a:gd name="T2" fmla="*/ 61 w 155"/>
                <a:gd name="T3" fmla="*/ 0 h 218"/>
                <a:gd name="T4" fmla="*/ 61 w 155"/>
                <a:gd name="T5" fmla="*/ 0 h 218"/>
                <a:gd name="T6" fmla="*/ 61 w 155"/>
                <a:gd name="T7" fmla="*/ 0 h 218"/>
                <a:gd name="T8" fmla="*/ 61 w 155"/>
                <a:gd name="T9" fmla="*/ 0 h 218"/>
                <a:gd name="T10" fmla="*/ 61 w 155"/>
                <a:gd name="T11" fmla="*/ 0 h 218"/>
                <a:gd name="T12" fmla="*/ 30 w 155"/>
                <a:gd name="T13" fmla="*/ 31 h 218"/>
                <a:gd name="T14" fmla="*/ 30 w 155"/>
                <a:gd name="T15" fmla="*/ 31 h 218"/>
                <a:gd name="T16" fmla="*/ 30 w 155"/>
                <a:gd name="T17" fmla="*/ 31 h 218"/>
                <a:gd name="T18" fmla="*/ 0 w 155"/>
                <a:gd name="T19" fmla="*/ 0 h 218"/>
                <a:gd name="T20" fmla="*/ 30 w 155"/>
                <a:gd name="T21" fmla="*/ 62 h 218"/>
                <a:gd name="T22" fmla="*/ 30 w 155"/>
                <a:gd name="T23" fmla="*/ 62 h 218"/>
                <a:gd name="T24" fmla="*/ 30 w 155"/>
                <a:gd name="T25" fmla="*/ 62 h 218"/>
                <a:gd name="T26" fmla="*/ 61 w 155"/>
                <a:gd name="T27" fmla="*/ 93 h 218"/>
                <a:gd name="T28" fmla="*/ 61 w 155"/>
                <a:gd name="T29" fmla="*/ 155 h 218"/>
                <a:gd name="T30" fmla="*/ 61 w 155"/>
                <a:gd name="T31" fmla="*/ 155 h 218"/>
                <a:gd name="T32" fmla="*/ 92 w 155"/>
                <a:gd name="T33" fmla="*/ 155 h 218"/>
                <a:gd name="T34" fmla="*/ 92 w 155"/>
                <a:gd name="T35" fmla="*/ 186 h 218"/>
                <a:gd name="T36" fmla="*/ 124 w 155"/>
                <a:gd name="T37" fmla="*/ 217 h 218"/>
                <a:gd name="T38" fmla="*/ 154 w 155"/>
                <a:gd name="T39" fmla="*/ 217 h 218"/>
                <a:gd name="T40" fmla="*/ 154 w 155"/>
                <a:gd name="T41" fmla="*/ 217 h 218"/>
                <a:gd name="T42" fmla="*/ 154 w 155"/>
                <a:gd name="T43" fmla="*/ 186 h 218"/>
                <a:gd name="T44" fmla="*/ 154 w 155"/>
                <a:gd name="T45" fmla="*/ 186 h 218"/>
                <a:gd name="T46" fmla="*/ 124 w 155"/>
                <a:gd name="T47" fmla="*/ 155 h 218"/>
                <a:gd name="T48" fmla="*/ 124 w 155"/>
                <a:gd name="T49" fmla="*/ 93 h 218"/>
                <a:gd name="T50" fmla="*/ 124 w 155"/>
                <a:gd name="T51" fmla="*/ 31 h 218"/>
                <a:gd name="T52" fmla="*/ 92 w 155"/>
                <a:gd name="T53" fmla="*/ 0 h 218"/>
                <a:gd name="T54" fmla="*/ 92 w 155"/>
                <a:gd name="T55" fmla="*/ 0 h 218"/>
                <a:gd name="T56" fmla="*/ 61 w 155"/>
                <a:gd name="T5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 h="218">
                  <a:moveTo>
                    <a:pt x="61" y="0"/>
                  </a:moveTo>
                  <a:lnTo>
                    <a:pt x="61" y="0"/>
                  </a:lnTo>
                  <a:lnTo>
                    <a:pt x="61" y="0"/>
                  </a:lnTo>
                  <a:lnTo>
                    <a:pt x="61" y="0"/>
                  </a:lnTo>
                  <a:lnTo>
                    <a:pt x="61" y="0"/>
                  </a:lnTo>
                  <a:lnTo>
                    <a:pt x="61" y="0"/>
                  </a:lnTo>
                  <a:cubicBezTo>
                    <a:pt x="61" y="31"/>
                    <a:pt x="30" y="31"/>
                    <a:pt x="30" y="31"/>
                  </a:cubicBezTo>
                  <a:lnTo>
                    <a:pt x="30" y="31"/>
                  </a:lnTo>
                  <a:lnTo>
                    <a:pt x="30" y="31"/>
                  </a:lnTo>
                  <a:cubicBezTo>
                    <a:pt x="30" y="31"/>
                    <a:pt x="30" y="31"/>
                    <a:pt x="0" y="0"/>
                  </a:cubicBezTo>
                  <a:cubicBezTo>
                    <a:pt x="30" y="31"/>
                    <a:pt x="30" y="31"/>
                    <a:pt x="30" y="62"/>
                  </a:cubicBezTo>
                  <a:lnTo>
                    <a:pt x="30" y="62"/>
                  </a:lnTo>
                  <a:lnTo>
                    <a:pt x="30" y="62"/>
                  </a:lnTo>
                  <a:cubicBezTo>
                    <a:pt x="30" y="62"/>
                    <a:pt x="30" y="93"/>
                    <a:pt x="61" y="93"/>
                  </a:cubicBezTo>
                  <a:cubicBezTo>
                    <a:pt x="61" y="93"/>
                    <a:pt x="61" y="124"/>
                    <a:pt x="61" y="155"/>
                  </a:cubicBezTo>
                  <a:lnTo>
                    <a:pt x="61" y="155"/>
                  </a:lnTo>
                  <a:cubicBezTo>
                    <a:pt x="61" y="155"/>
                    <a:pt x="61" y="155"/>
                    <a:pt x="92" y="155"/>
                  </a:cubicBezTo>
                  <a:cubicBezTo>
                    <a:pt x="92" y="186"/>
                    <a:pt x="92" y="186"/>
                    <a:pt x="92" y="186"/>
                  </a:cubicBezTo>
                  <a:cubicBezTo>
                    <a:pt x="124" y="186"/>
                    <a:pt x="124" y="186"/>
                    <a:pt x="124" y="217"/>
                  </a:cubicBezTo>
                  <a:cubicBezTo>
                    <a:pt x="154" y="217"/>
                    <a:pt x="154" y="217"/>
                    <a:pt x="154" y="217"/>
                  </a:cubicBezTo>
                  <a:lnTo>
                    <a:pt x="154" y="217"/>
                  </a:lnTo>
                  <a:cubicBezTo>
                    <a:pt x="154" y="186"/>
                    <a:pt x="154" y="186"/>
                    <a:pt x="154" y="186"/>
                  </a:cubicBezTo>
                  <a:lnTo>
                    <a:pt x="154" y="186"/>
                  </a:lnTo>
                  <a:cubicBezTo>
                    <a:pt x="154" y="186"/>
                    <a:pt x="154" y="186"/>
                    <a:pt x="124" y="155"/>
                  </a:cubicBezTo>
                  <a:cubicBezTo>
                    <a:pt x="124" y="155"/>
                    <a:pt x="124" y="124"/>
                    <a:pt x="124" y="93"/>
                  </a:cubicBezTo>
                  <a:cubicBezTo>
                    <a:pt x="124" y="62"/>
                    <a:pt x="124" y="62"/>
                    <a:pt x="124" y="31"/>
                  </a:cubicBezTo>
                  <a:cubicBezTo>
                    <a:pt x="124" y="31"/>
                    <a:pt x="124" y="0"/>
                    <a:pt x="92" y="0"/>
                  </a:cubicBezTo>
                  <a:lnTo>
                    <a:pt x="92" y="0"/>
                  </a:lnTo>
                  <a:cubicBezTo>
                    <a:pt x="92" y="0"/>
                    <a:pt x="92" y="0"/>
                    <a:pt x="61"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29" name="Freeform 126"/>
            <p:cNvSpPr>
              <a:spLocks noChangeArrowheads="1"/>
            </p:cNvSpPr>
            <p:nvPr/>
          </p:nvSpPr>
          <p:spPr bwMode="auto">
            <a:xfrm>
              <a:off x="5754688" y="2238375"/>
              <a:ext cx="44450" cy="66675"/>
            </a:xfrm>
            <a:custGeom>
              <a:avLst/>
              <a:gdLst>
                <a:gd name="T0" fmla="*/ 0 w 125"/>
                <a:gd name="T1" fmla="*/ 62 h 186"/>
                <a:gd name="T2" fmla="*/ 0 w 125"/>
                <a:gd name="T3" fmla="*/ 62 h 186"/>
                <a:gd name="T4" fmla="*/ 0 w 125"/>
                <a:gd name="T5" fmla="*/ 94 h 186"/>
                <a:gd name="T6" fmla="*/ 0 w 125"/>
                <a:gd name="T7" fmla="*/ 94 h 186"/>
                <a:gd name="T8" fmla="*/ 30 w 125"/>
                <a:gd name="T9" fmla="*/ 94 h 186"/>
                <a:gd name="T10" fmla="*/ 30 w 125"/>
                <a:gd name="T11" fmla="*/ 94 h 186"/>
                <a:gd name="T12" fmla="*/ 61 w 125"/>
                <a:gd name="T13" fmla="*/ 124 h 186"/>
                <a:gd name="T14" fmla="*/ 61 w 125"/>
                <a:gd name="T15" fmla="*/ 124 h 186"/>
                <a:gd name="T16" fmla="*/ 61 w 125"/>
                <a:gd name="T17" fmla="*/ 155 h 186"/>
                <a:gd name="T18" fmla="*/ 61 w 125"/>
                <a:gd name="T19" fmla="*/ 185 h 186"/>
                <a:gd name="T20" fmla="*/ 61 w 125"/>
                <a:gd name="T21" fmla="*/ 185 h 186"/>
                <a:gd name="T22" fmla="*/ 61 w 125"/>
                <a:gd name="T23" fmla="*/ 185 h 186"/>
                <a:gd name="T24" fmla="*/ 61 w 125"/>
                <a:gd name="T25" fmla="*/ 185 h 186"/>
                <a:gd name="T26" fmla="*/ 92 w 125"/>
                <a:gd name="T27" fmla="*/ 185 h 186"/>
                <a:gd name="T28" fmla="*/ 92 w 125"/>
                <a:gd name="T29" fmla="*/ 185 h 186"/>
                <a:gd name="T30" fmla="*/ 92 w 125"/>
                <a:gd name="T31" fmla="*/ 185 h 186"/>
                <a:gd name="T32" fmla="*/ 92 w 125"/>
                <a:gd name="T33" fmla="*/ 185 h 186"/>
                <a:gd name="T34" fmla="*/ 124 w 125"/>
                <a:gd name="T35" fmla="*/ 185 h 186"/>
                <a:gd name="T36" fmla="*/ 124 w 125"/>
                <a:gd name="T37" fmla="*/ 185 h 186"/>
                <a:gd name="T38" fmla="*/ 124 w 125"/>
                <a:gd name="T39" fmla="*/ 185 h 186"/>
                <a:gd name="T40" fmla="*/ 92 w 125"/>
                <a:gd name="T41" fmla="*/ 155 h 186"/>
                <a:gd name="T42" fmla="*/ 92 w 125"/>
                <a:gd name="T43" fmla="*/ 155 h 186"/>
                <a:gd name="T44" fmla="*/ 92 w 125"/>
                <a:gd name="T45" fmla="*/ 124 h 186"/>
                <a:gd name="T46" fmla="*/ 92 w 125"/>
                <a:gd name="T47" fmla="*/ 124 h 186"/>
                <a:gd name="T48" fmla="*/ 61 w 125"/>
                <a:gd name="T49" fmla="*/ 94 h 186"/>
                <a:gd name="T50" fmla="*/ 30 w 125"/>
                <a:gd name="T51" fmla="*/ 62 h 186"/>
                <a:gd name="T52" fmla="*/ 0 w 125"/>
                <a:gd name="T53" fmla="*/ 0 h 186"/>
                <a:gd name="T54" fmla="*/ 0 w 125"/>
                <a:gd name="T55" fmla="*/ 0 h 186"/>
                <a:gd name="T56" fmla="*/ 0 w 125"/>
                <a:gd name="T57" fmla="*/ 0 h 186"/>
                <a:gd name="T58" fmla="*/ 0 w 125"/>
                <a:gd name="T59" fmla="*/ 0 h 186"/>
                <a:gd name="T60" fmla="*/ 0 w 125"/>
                <a:gd name="T61" fmla="*/ 0 h 186"/>
                <a:gd name="T62" fmla="*/ 0 w 125"/>
                <a:gd name="T63" fmla="*/ 0 h 186"/>
                <a:gd name="T64" fmla="*/ 0 w 125"/>
                <a:gd name="T65" fmla="*/ 0 h 186"/>
                <a:gd name="T66" fmla="*/ 0 w 125"/>
                <a:gd name="T67" fmla="*/ 6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5" h="186">
                  <a:moveTo>
                    <a:pt x="0" y="62"/>
                  </a:moveTo>
                  <a:lnTo>
                    <a:pt x="0" y="62"/>
                  </a:lnTo>
                  <a:cubicBezTo>
                    <a:pt x="0" y="62"/>
                    <a:pt x="0" y="62"/>
                    <a:pt x="0" y="94"/>
                  </a:cubicBezTo>
                  <a:lnTo>
                    <a:pt x="0" y="94"/>
                  </a:lnTo>
                  <a:cubicBezTo>
                    <a:pt x="30" y="94"/>
                    <a:pt x="30" y="94"/>
                    <a:pt x="30" y="94"/>
                  </a:cubicBezTo>
                  <a:lnTo>
                    <a:pt x="30" y="94"/>
                  </a:lnTo>
                  <a:cubicBezTo>
                    <a:pt x="30" y="94"/>
                    <a:pt x="61" y="94"/>
                    <a:pt x="61" y="124"/>
                  </a:cubicBezTo>
                  <a:lnTo>
                    <a:pt x="61" y="124"/>
                  </a:lnTo>
                  <a:cubicBezTo>
                    <a:pt x="61" y="124"/>
                    <a:pt x="61" y="124"/>
                    <a:pt x="61" y="155"/>
                  </a:cubicBezTo>
                  <a:cubicBezTo>
                    <a:pt x="61" y="155"/>
                    <a:pt x="61" y="155"/>
                    <a:pt x="61" y="185"/>
                  </a:cubicBezTo>
                  <a:lnTo>
                    <a:pt x="61" y="185"/>
                  </a:lnTo>
                  <a:lnTo>
                    <a:pt x="61" y="185"/>
                  </a:lnTo>
                  <a:lnTo>
                    <a:pt x="61" y="185"/>
                  </a:lnTo>
                  <a:cubicBezTo>
                    <a:pt x="92" y="185"/>
                    <a:pt x="92" y="185"/>
                    <a:pt x="92" y="185"/>
                  </a:cubicBezTo>
                  <a:lnTo>
                    <a:pt x="92" y="185"/>
                  </a:lnTo>
                  <a:lnTo>
                    <a:pt x="92" y="185"/>
                  </a:lnTo>
                  <a:lnTo>
                    <a:pt x="92" y="185"/>
                  </a:lnTo>
                  <a:cubicBezTo>
                    <a:pt x="92" y="185"/>
                    <a:pt x="92" y="185"/>
                    <a:pt x="124" y="185"/>
                  </a:cubicBezTo>
                  <a:lnTo>
                    <a:pt x="124" y="185"/>
                  </a:lnTo>
                  <a:lnTo>
                    <a:pt x="124" y="185"/>
                  </a:lnTo>
                  <a:lnTo>
                    <a:pt x="92" y="155"/>
                  </a:lnTo>
                  <a:lnTo>
                    <a:pt x="92" y="155"/>
                  </a:lnTo>
                  <a:lnTo>
                    <a:pt x="92" y="124"/>
                  </a:lnTo>
                  <a:lnTo>
                    <a:pt x="92" y="124"/>
                  </a:lnTo>
                  <a:cubicBezTo>
                    <a:pt x="92" y="124"/>
                    <a:pt x="61" y="124"/>
                    <a:pt x="61" y="94"/>
                  </a:cubicBezTo>
                  <a:lnTo>
                    <a:pt x="30" y="62"/>
                  </a:lnTo>
                  <a:cubicBezTo>
                    <a:pt x="30" y="31"/>
                    <a:pt x="0" y="31"/>
                    <a:pt x="0" y="0"/>
                  </a:cubicBezTo>
                  <a:lnTo>
                    <a:pt x="0" y="0"/>
                  </a:lnTo>
                  <a:lnTo>
                    <a:pt x="0" y="0"/>
                  </a:lnTo>
                  <a:lnTo>
                    <a:pt x="0" y="0"/>
                  </a:lnTo>
                  <a:lnTo>
                    <a:pt x="0" y="0"/>
                  </a:lnTo>
                  <a:lnTo>
                    <a:pt x="0" y="0"/>
                  </a:lnTo>
                  <a:lnTo>
                    <a:pt x="0" y="0"/>
                  </a:lnTo>
                  <a:lnTo>
                    <a:pt x="0"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0" name="Freeform 127"/>
            <p:cNvSpPr>
              <a:spLocks noChangeArrowheads="1"/>
            </p:cNvSpPr>
            <p:nvPr/>
          </p:nvSpPr>
          <p:spPr bwMode="auto">
            <a:xfrm>
              <a:off x="5676900" y="2147888"/>
              <a:ext cx="66675" cy="79375"/>
            </a:xfrm>
            <a:custGeom>
              <a:avLst/>
              <a:gdLst>
                <a:gd name="T0" fmla="*/ 31 w 187"/>
                <a:gd name="T1" fmla="*/ 62 h 219"/>
                <a:gd name="T2" fmla="*/ 31 w 187"/>
                <a:gd name="T3" fmla="*/ 62 h 219"/>
                <a:gd name="T4" fmla="*/ 31 w 187"/>
                <a:gd name="T5" fmla="*/ 62 h 219"/>
                <a:gd name="T6" fmla="*/ 0 w 187"/>
                <a:gd name="T7" fmla="*/ 62 h 219"/>
                <a:gd name="T8" fmla="*/ 0 w 187"/>
                <a:gd name="T9" fmla="*/ 62 h 219"/>
                <a:gd name="T10" fmla="*/ 0 w 187"/>
                <a:gd name="T11" fmla="*/ 62 h 219"/>
                <a:gd name="T12" fmla="*/ 0 w 187"/>
                <a:gd name="T13" fmla="*/ 62 h 219"/>
                <a:gd name="T14" fmla="*/ 0 w 187"/>
                <a:gd name="T15" fmla="*/ 62 h 219"/>
                <a:gd name="T16" fmla="*/ 0 w 187"/>
                <a:gd name="T17" fmla="*/ 62 h 219"/>
                <a:gd name="T18" fmla="*/ 0 w 187"/>
                <a:gd name="T19" fmla="*/ 94 h 219"/>
                <a:gd name="T20" fmla="*/ 0 w 187"/>
                <a:gd name="T21" fmla="*/ 94 h 219"/>
                <a:gd name="T22" fmla="*/ 0 w 187"/>
                <a:gd name="T23" fmla="*/ 94 h 219"/>
                <a:gd name="T24" fmla="*/ 0 w 187"/>
                <a:gd name="T25" fmla="*/ 94 h 219"/>
                <a:gd name="T26" fmla="*/ 31 w 187"/>
                <a:gd name="T27" fmla="*/ 124 h 219"/>
                <a:gd name="T28" fmla="*/ 31 w 187"/>
                <a:gd name="T29" fmla="*/ 124 h 219"/>
                <a:gd name="T30" fmla="*/ 31 w 187"/>
                <a:gd name="T31" fmla="*/ 155 h 219"/>
                <a:gd name="T32" fmla="*/ 31 w 187"/>
                <a:gd name="T33" fmla="*/ 155 h 219"/>
                <a:gd name="T34" fmla="*/ 31 w 187"/>
                <a:gd name="T35" fmla="*/ 155 h 219"/>
                <a:gd name="T36" fmla="*/ 31 w 187"/>
                <a:gd name="T37" fmla="*/ 155 h 219"/>
                <a:gd name="T38" fmla="*/ 31 w 187"/>
                <a:gd name="T39" fmla="*/ 186 h 219"/>
                <a:gd name="T40" fmla="*/ 31 w 187"/>
                <a:gd name="T41" fmla="*/ 186 h 219"/>
                <a:gd name="T42" fmla="*/ 31 w 187"/>
                <a:gd name="T43" fmla="*/ 186 h 219"/>
                <a:gd name="T44" fmla="*/ 31 w 187"/>
                <a:gd name="T45" fmla="*/ 186 h 219"/>
                <a:gd name="T46" fmla="*/ 31 w 187"/>
                <a:gd name="T47" fmla="*/ 218 h 219"/>
                <a:gd name="T48" fmla="*/ 62 w 187"/>
                <a:gd name="T49" fmla="*/ 186 h 219"/>
                <a:gd name="T50" fmla="*/ 94 w 187"/>
                <a:gd name="T51" fmla="*/ 218 h 219"/>
                <a:gd name="T52" fmla="*/ 94 w 187"/>
                <a:gd name="T53" fmla="*/ 218 h 219"/>
                <a:gd name="T54" fmla="*/ 94 w 187"/>
                <a:gd name="T55" fmla="*/ 218 h 219"/>
                <a:gd name="T56" fmla="*/ 94 w 187"/>
                <a:gd name="T57" fmla="*/ 218 h 219"/>
                <a:gd name="T58" fmla="*/ 94 w 187"/>
                <a:gd name="T59" fmla="*/ 186 h 219"/>
                <a:gd name="T60" fmla="*/ 94 w 187"/>
                <a:gd name="T61" fmla="*/ 186 h 219"/>
                <a:gd name="T62" fmla="*/ 124 w 187"/>
                <a:gd name="T63" fmla="*/ 186 h 219"/>
                <a:gd name="T64" fmla="*/ 155 w 187"/>
                <a:gd name="T65" fmla="*/ 186 h 219"/>
                <a:gd name="T66" fmla="*/ 124 w 187"/>
                <a:gd name="T67" fmla="*/ 155 h 219"/>
                <a:gd name="T68" fmla="*/ 124 w 187"/>
                <a:gd name="T69" fmla="*/ 124 h 219"/>
                <a:gd name="T70" fmla="*/ 155 w 187"/>
                <a:gd name="T71" fmla="*/ 124 h 219"/>
                <a:gd name="T72" fmla="*/ 155 w 187"/>
                <a:gd name="T73" fmla="*/ 94 h 219"/>
                <a:gd name="T74" fmla="*/ 155 w 187"/>
                <a:gd name="T75" fmla="*/ 94 h 219"/>
                <a:gd name="T76" fmla="*/ 186 w 187"/>
                <a:gd name="T77" fmla="*/ 94 h 219"/>
                <a:gd name="T78" fmla="*/ 186 w 187"/>
                <a:gd name="T79" fmla="*/ 94 h 219"/>
                <a:gd name="T80" fmla="*/ 186 w 187"/>
                <a:gd name="T81" fmla="*/ 94 h 219"/>
                <a:gd name="T82" fmla="*/ 186 w 187"/>
                <a:gd name="T83" fmla="*/ 94 h 219"/>
                <a:gd name="T84" fmla="*/ 186 w 187"/>
                <a:gd name="T85" fmla="*/ 94 h 219"/>
                <a:gd name="T86" fmla="*/ 186 w 187"/>
                <a:gd name="T87" fmla="*/ 94 h 219"/>
                <a:gd name="T88" fmla="*/ 155 w 187"/>
                <a:gd name="T89" fmla="*/ 94 h 219"/>
                <a:gd name="T90" fmla="*/ 155 w 187"/>
                <a:gd name="T91" fmla="*/ 94 h 219"/>
                <a:gd name="T92" fmla="*/ 155 w 187"/>
                <a:gd name="T93" fmla="*/ 94 h 219"/>
                <a:gd name="T94" fmla="*/ 124 w 187"/>
                <a:gd name="T95" fmla="*/ 94 h 219"/>
                <a:gd name="T96" fmla="*/ 124 w 187"/>
                <a:gd name="T97" fmla="*/ 94 h 219"/>
                <a:gd name="T98" fmla="*/ 124 w 187"/>
                <a:gd name="T99" fmla="*/ 94 h 219"/>
                <a:gd name="T100" fmla="*/ 124 w 187"/>
                <a:gd name="T101" fmla="*/ 94 h 219"/>
                <a:gd name="T102" fmla="*/ 62 w 187"/>
                <a:gd name="T103" fmla="*/ 62 h 219"/>
                <a:gd name="T104" fmla="*/ 62 w 187"/>
                <a:gd name="T105" fmla="*/ 31 h 219"/>
                <a:gd name="T106" fmla="*/ 62 w 187"/>
                <a:gd name="T107" fmla="*/ 31 h 219"/>
                <a:gd name="T108" fmla="*/ 62 w 187"/>
                <a:gd name="T109" fmla="*/ 31 h 219"/>
                <a:gd name="T110" fmla="*/ 62 w 187"/>
                <a:gd name="T111" fmla="*/ 31 h 219"/>
                <a:gd name="T112" fmla="*/ 62 w 187"/>
                <a:gd name="T113" fmla="*/ 31 h 219"/>
                <a:gd name="T114" fmla="*/ 62 w 187"/>
                <a:gd name="T115" fmla="*/ 0 h 219"/>
                <a:gd name="T116" fmla="*/ 62 w 187"/>
                <a:gd name="T117" fmla="*/ 31 h 219"/>
                <a:gd name="T118" fmla="*/ 31 w 187"/>
                <a:gd name="T119" fmla="*/ 6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7" h="219">
                  <a:moveTo>
                    <a:pt x="31" y="62"/>
                  </a:moveTo>
                  <a:lnTo>
                    <a:pt x="31" y="62"/>
                  </a:lnTo>
                  <a:lnTo>
                    <a:pt x="31" y="62"/>
                  </a:lnTo>
                  <a:lnTo>
                    <a:pt x="0" y="62"/>
                  </a:lnTo>
                  <a:lnTo>
                    <a:pt x="0" y="62"/>
                  </a:lnTo>
                  <a:lnTo>
                    <a:pt x="0" y="62"/>
                  </a:lnTo>
                  <a:lnTo>
                    <a:pt x="0" y="62"/>
                  </a:lnTo>
                  <a:lnTo>
                    <a:pt x="0" y="62"/>
                  </a:lnTo>
                  <a:lnTo>
                    <a:pt x="0" y="62"/>
                  </a:lnTo>
                  <a:cubicBezTo>
                    <a:pt x="0" y="94"/>
                    <a:pt x="0" y="94"/>
                    <a:pt x="0" y="94"/>
                  </a:cubicBezTo>
                  <a:lnTo>
                    <a:pt x="0" y="94"/>
                  </a:lnTo>
                  <a:lnTo>
                    <a:pt x="0" y="94"/>
                  </a:lnTo>
                  <a:lnTo>
                    <a:pt x="0" y="94"/>
                  </a:lnTo>
                  <a:cubicBezTo>
                    <a:pt x="31" y="124"/>
                    <a:pt x="31" y="124"/>
                    <a:pt x="31" y="124"/>
                  </a:cubicBezTo>
                  <a:lnTo>
                    <a:pt x="31" y="124"/>
                  </a:lnTo>
                  <a:cubicBezTo>
                    <a:pt x="31" y="155"/>
                    <a:pt x="31" y="155"/>
                    <a:pt x="31" y="155"/>
                  </a:cubicBezTo>
                  <a:lnTo>
                    <a:pt x="31" y="155"/>
                  </a:lnTo>
                  <a:lnTo>
                    <a:pt x="31" y="155"/>
                  </a:lnTo>
                  <a:lnTo>
                    <a:pt x="31" y="155"/>
                  </a:lnTo>
                  <a:lnTo>
                    <a:pt x="31" y="186"/>
                  </a:lnTo>
                  <a:lnTo>
                    <a:pt x="31" y="186"/>
                  </a:lnTo>
                  <a:lnTo>
                    <a:pt x="31" y="186"/>
                  </a:lnTo>
                  <a:lnTo>
                    <a:pt x="31" y="186"/>
                  </a:lnTo>
                  <a:cubicBezTo>
                    <a:pt x="31" y="186"/>
                    <a:pt x="31" y="186"/>
                    <a:pt x="31" y="218"/>
                  </a:cubicBezTo>
                  <a:cubicBezTo>
                    <a:pt x="31" y="186"/>
                    <a:pt x="62" y="186"/>
                    <a:pt x="62" y="186"/>
                  </a:cubicBezTo>
                  <a:cubicBezTo>
                    <a:pt x="62" y="186"/>
                    <a:pt x="62" y="186"/>
                    <a:pt x="94" y="218"/>
                  </a:cubicBezTo>
                  <a:lnTo>
                    <a:pt x="94" y="218"/>
                  </a:lnTo>
                  <a:lnTo>
                    <a:pt x="94" y="218"/>
                  </a:lnTo>
                  <a:lnTo>
                    <a:pt x="94" y="218"/>
                  </a:lnTo>
                  <a:cubicBezTo>
                    <a:pt x="94" y="186"/>
                    <a:pt x="94" y="186"/>
                    <a:pt x="94" y="186"/>
                  </a:cubicBezTo>
                  <a:lnTo>
                    <a:pt x="94" y="186"/>
                  </a:lnTo>
                  <a:cubicBezTo>
                    <a:pt x="124" y="186"/>
                    <a:pt x="124" y="186"/>
                    <a:pt x="124" y="186"/>
                  </a:cubicBezTo>
                  <a:lnTo>
                    <a:pt x="155" y="186"/>
                  </a:lnTo>
                  <a:cubicBezTo>
                    <a:pt x="124" y="155"/>
                    <a:pt x="124" y="155"/>
                    <a:pt x="124" y="155"/>
                  </a:cubicBezTo>
                  <a:lnTo>
                    <a:pt x="124" y="124"/>
                  </a:lnTo>
                  <a:lnTo>
                    <a:pt x="155" y="124"/>
                  </a:lnTo>
                  <a:cubicBezTo>
                    <a:pt x="155" y="94"/>
                    <a:pt x="155" y="94"/>
                    <a:pt x="155" y="94"/>
                  </a:cubicBezTo>
                  <a:lnTo>
                    <a:pt x="155" y="94"/>
                  </a:lnTo>
                  <a:cubicBezTo>
                    <a:pt x="155" y="94"/>
                    <a:pt x="155" y="94"/>
                    <a:pt x="186" y="94"/>
                  </a:cubicBezTo>
                  <a:lnTo>
                    <a:pt x="186" y="94"/>
                  </a:lnTo>
                  <a:lnTo>
                    <a:pt x="186" y="94"/>
                  </a:lnTo>
                  <a:lnTo>
                    <a:pt x="186" y="94"/>
                  </a:lnTo>
                  <a:lnTo>
                    <a:pt x="186" y="94"/>
                  </a:lnTo>
                  <a:lnTo>
                    <a:pt x="186" y="94"/>
                  </a:lnTo>
                  <a:lnTo>
                    <a:pt x="155" y="94"/>
                  </a:lnTo>
                  <a:lnTo>
                    <a:pt x="155" y="94"/>
                  </a:lnTo>
                  <a:lnTo>
                    <a:pt x="155" y="94"/>
                  </a:lnTo>
                  <a:lnTo>
                    <a:pt x="124" y="94"/>
                  </a:lnTo>
                  <a:lnTo>
                    <a:pt x="124" y="94"/>
                  </a:lnTo>
                  <a:lnTo>
                    <a:pt x="124" y="94"/>
                  </a:lnTo>
                  <a:lnTo>
                    <a:pt x="124" y="94"/>
                  </a:lnTo>
                  <a:cubicBezTo>
                    <a:pt x="94" y="94"/>
                    <a:pt x="94" y="62"/>
                    <a:pt x="62" y="62"/>
                  </a:cubicBezTo>
                  <a:lnTo>
                    <a:pt x="62" y="31"/>
                  </a:lnTo>
                  <a:lnTo>
                    <a:pt x="62" y="31"/>
                  </a:lnTo>
                  <a:lnTo>
                    <a:pt x="62" y="31"/>
                  </a:lnTo>
                  <a:lnTo>
                    <a:pt x="62" y="31"/>
                  </a:lnTo>
                  <a:lnTo>
                    <a:pt x="62" y="31"/>
                  </a:lnTo>
                  <a:cubicBezTo>
                    <a:pt x="62" y="31"/>
                    <a:pt x="62" y="31"/>
                    <a:pt x="62" y="0"/>
                  </a:cubicBezTo>
                  <a:cubicBezTo>
                    <a:pt x="62" y="31"/>
                    <a:pt x="62" y="31"/>
                    <a:pt x="62" y="31"/>
                  </a:cubicBezTo>
                  <a:cubicBezTo>
                    <a:pt x="62" y="31"/>
                    <a:pt x="62" y="62"/>
                    <a:pt x="31"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1" name="Freeform 128"/>
            <p:cNvSpPr>
              <a:spLocks noChangeArrowheads="1"/>
            </p:cNvSpPr>
            <p:nvPr/>
          </p:nvSpPr>
          <p:spPr bwMode="auto">
            <a:xfrm>
              <a:off x="5967413" y="2505075"/>
              <a:ext cx="57150" cy="44450"/>
            </a:xfrm>
            <a:custGeom>
              <a:avLst/>
              <a:gdLst>
                <a:gd name="T0" fmla="*/ 0 w 157"/>
                <a:gd name="T1" fmla="*/ 93 h 125"/>
                <a:gd name="T2" fmla="*/ 0 w 157"/>
                <a:gd name="T3" fmla="*/ 93 h 125"/>
                <a:gd name="T4" fmla="*/ 0 w 157"/>
                <a:gd name="T5" fmla="*/ 93 h 125"/>
                <a:gd name="T6" fmla="*/ 93 w 157"/>
                <a:gd name="T7" fmla="*/ 124 h 125"/>
                <a:gd name="T8" fmla="*/ 93 w 157"/>
                <a:gd name="T9" fmla="*/ 93 h 125"/>
                <a:gd name="T10" fmla="*/ 124 w 157"/>
                <a:gd name="T11" fmla="*/ 93 h 125"/>
                <a:gd name="T12" fmla="*/ 124 w 157"/>
                <a:gd name="T13" fmla="*/ 93 h 125"/>
                <a:gd name="T14" fmla="*/ 156 w 157"/>
                <a:gd name="T15" fmla="*/ 62 h 125"/>
                <a:gd name="T16" fmla="*/ 156 w 157"/>
                <a:gd name="T17" fmla="*/ 62 h 125"/>
                <a:gd name="T18" fmla="*/ 124 w 157"/>
                <a:gd name="T19" fmla="*/ 62 h 125"/>
                <a:gd name="T20" fmla="*/ 124 w 157"/>
                <a:gd name="T21" fmla="*/ 31 h 125"/>
                <a:gd name="T22" fmla="*/ 124 w 157"/>
                <a:gd name="T23" fmla="*/ 31 h 125"/>
                <a:gd name="T24" fmla="*/ 124 w 157"/>
                <a:gd name="T25" fmla="*/ 62 h 125"/>
                <a:gd name="T26" fmla="*/ 93 w 157"/>
                <a:gd name="T27" fmla="*/ 31 h 125"/>
                <a:gd name="T28" fmla="*/ 93 w 157"/>
                <a:gd name="T29" fmla="*/ 0 h 125"/>
                <a:gd name="T30" fmla="*/ 93 w 157"/>
                <a:gd name="T31" fmla="*/ 0 h 125"/>
                <a:gd name="T32" fmla="*/ 62 w 157"/>
                <a:gd name="T33" fmla="*/ 0 h 125"/>
                <a:gd name="T34" fmla="*/ 62 w 157"/>
                <a:gd name="T35" fmla="*/ 0 h 125"/>
                <a:gd name="T36" fmla="*/ 62 w 157"/>
                <a:gd name="T37" fmla="*/ 0 h 125"/>
                <a:gd name="T38" fmla="*/ 0 w 157"/>
                <a:gd name="T39" fmla="*/ 62 h 125"/>
                <a:gd name="T40" fmla="*/ 0 w 157"/>
                <a:gd name="T41"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125">
                  <a:moveTo>
                    <a:pt x="0" y="93"/>
                  </a:moveTo>
                  <a:lnTo>
                    <a:pt x="0" y="93"/>
                  </a:lnTo>
                  <a:lnTo>
                    <a:pt x="0" y="93"/>
                  </a:lnTo>
                  <a:cubicBezTo>
                    <a:pt x="32" y="93"/>
                    <a:pt x="62" y="93"/>
                    <a:pt x="93" y="124"/>
                  </a:cubicBezTo>
                  <a:cubicBezTo>
                    <a:pt x="93" y="93"/>
                    <a:pt x="93" y="93"/>
                    <a:pt x="93" y="93"/>
                  </a:cubicBezTo>
                  <a:cubicBezTo>
                    <a:pt x="93" y="93"/>
                    <a:pt x="93" y="93"/>
                    <a:pt x="124" y="93"/>
                  </a:cubicBezTo>
                  <a:lnTo>
                    <a:pt x="124" y="93"/>
                  </a:lnTo>
                  <a:cubicBezTo>
                    <a:pt x="124" y="93"/>
                    <a:pt x="124" y="62"/>
                    <a:pt x="156" y="62"/>
                  </a:cubicBezTo>
                  <a:lnTo>
                    <a:pt x="156" y="62"/>
                  </a:lnTo>
                  <a:cubicBezTo>
                    <a:pt x="124" y="62"/>
                    <a:pt x="124" y="62"/>
                    <a:pt x="124" y="62"/>
                  </a:cubicBezTo>
                  <a:cubicBezTo>
                    <a:pt x="124" y="62"/>
                    <a:pt x="124" y="62"/>
                    <a:pt x="124" y="31"/>
                  </a:cubicBezTo>
                  <a:lnTo>
                    <a:pt x="124" y="31"/>
                  </a:lnTo>
                  <a:cubicBezTo>
                    <a:pt x="124" y="62"/>
                    <a:pt x="124" y="62"/>
                    <a:pt x="124" y="62"/>
                  </a:cubicBezTo>
                  <a:cubicBezTo>
                    <a:pt x="93" y="62"/>
                    <a:pt x="93" y="31"/>
                    <a:pt x="93" y="31"/>
                  </a:cubicBezTo>
                  <a:cubicBezTo>
                    <a:pt x="93" y="31"/>
                    <a:pt x="93" y="31"/>
                    <a:pt x="93" y="0"/>
                  </a:cubicBezTo>
                  <a:lnTo>
                    <a:pt x="93" y="0"/>
                  </a:lnTo>
                  <a:cubicBezTo>
                    <a:pt x="62" y="0"/>
                    <a:pt x="62" y="0"/>
                    <a:pt x="62" y="0"/>
                  </a:cubicBezTo>
                  <a:lnTo>
                    <a:pt x="62" y="0"/>
                  </a:lnTo>
                  <a:lnTo>
                    <a:pt x="62" y="0"/>
                  </a:lnTo>
                  <a:cubicBezTo>
                    <a:pt x="32" y="31"/>
                    <a:pt x="32" y="62"/>
                    <a:pt x="0" y="62"/>
                  </a:cubicBezTo>
                  <a:lnTo>
                    <a:pt x="0"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2" name="Freeform 129"/>
            <p:cNvSpPr>
              <a:spLocks noChangeArrowheads="1"/>
            </p:cNvSpPr>
            <p:nvPr/>
          </p:nvSpPr>
          <p:spPr bwMode="auto">
            <a:xfrm>
              <a:off x="5878513" y="2560638"/>
              <a:ext cx="77787" cy="55562"/>
            </a:xfrm>
            <a:custGeom>
              <a:avLst/>
              <a:gdLst>
                <a:gd name="T0" fmla="*/ 0 w 218"/>
                <a:gd name="T1" fmla="*/ 155 h 156"/>
                <a:gd name="T2" fmla="*/ 0 w 218"/>
                <a:gd name="T3" fmla="*/ 155 h 156"/>
                <a:gd name="T4" fmla="*/ 0 w 218"/>
                <a:gd name="T5" fmla="*/ 155 h 156"/>
                <a:gd name="T6" fmla="*/ 62 w 218"/>
                <a:gd name="T7" fmla="*/ 124 h 156"/>
                <a:gd name="T8" fmla="*/ 62 w 218"/>
                <a:gd name="T9" fmla="*/ 124 h 156"/>
                <a:gd name="T10" fmla="*/ 62 w 218"/>
                <a:gd name="T11" fmla="*/ 124 h 156"/>
                <a:gd name="T12" fmla="*/ 62 w 218"/>
                <a:gd name="T13" fmla="*/ 124 h 156"/>
                <a:gd name="T14" fmla="*/ 93 w 218"/>
                <a:gd name="T15" fmla="*/ 155 h 156"/>
                <a:gd name="T16" fmla="*/ 124 w 218"/>
                <a:gd name="T17" fmla="*/ 155 h 156"/>
                <a:gd name="T18" fmla="*/ 124 w 218"/>
                <a:gd name="T19" fmla="*/ 155 h 156"/>
                <a:gd name="T20" fmla="*/ 124 w 218"/>
                <a:gd name="T21" fmla="*/ 155 h 156"/>
                <a:gd name="T22" fmla="*/ 124 w 218"/>
                <a:gd name="T23" fmla="*/ 155 h 156"/>
                <a:gd name="T24" fmla="*/ 156 w 218"/>
                <a:gd name="T25" fmla="*/ 124 h 156"/>
                <a:gd name="T26" fmla="*/ 156 w 218"/>
                <a:gd name="T27" fmla="*/ 124 h 156"/>
                <a:gd name="T28" fmla="*/ 156 w 218"/>
                <a:gd name="T29" fmla="*/ 93 h 156"/>
                <a:gd name="T30" fmla="*/ 186 w 218"/>
                <a:gd name="T31" fmla="*/ 93 h 156"/>
                <a:gd name="T32" fmla="*/ 186 w 218"/>
                <a:gd name="T33" fmla="*/ 62 h 156"/>
                <a:gd name="T34" fmla="*/ 186 w 218"/>
                <a:gd name="T35" fmla="*/ 31 h 156"/>
                <a:gd name="T36" fmla="*/ 186 w 218"/>
                <a:gd name="T37" fmla="*/ 31 h 156"/>
                <a:gd name="T38" fmla="*/ 186 w 218"/>
                <a:gd name="T39" fmla="*/ 31 h 156"/>
                <a:gd name="T40" fmla="*/ 217 w 218"/>
                <a:gd name="T41" fmla="*/ 0 h 156"/>
                <a:gd name="T42" fmla="*/ 217 w 218"/>
                <a:gd name="T43" fmla="*/ 0 h 156"/>
                <a:gd name="T44" fmla="*/ 186 w 218"/>
                <a:gd name="T45" fmla="*/ 31 h 156"/>
                <a:gd name="T46" fmla="*/ 156 w 218"/>
                <a:gd name="T47" fmla="*/ 31 h 156"/>
                <a:gd name="T48" fmla="*/ 156 w 218"/>
                <a:gd name="T49" fmla="*/ 31 h 156"/>
                <a:gd name="T50" fmla="*/ 156 w 218"/>
                <a:gd name="T51" fmla="*/ 0 h 156"/>
                <a:gd name="T52" fmla="*/ 124 w 218"/>
                <a:gd name="T53" fmla="*/ 31 h 156"/>
                <a:gd name="T54" fmla="*/ 124 w 218"/>
                <a:gd name="T55" fmla="*/ 31 h 156"/>
                <a:gd name="T56" fmla="*/ 93 w 218"/>
                <a:gd name="T57" fmla="*/ 62 h 156"/>
                <a:gd name="T58" fmla="*/ 93 w 218"/>
                <a:gd name="T59" fmla="*/ 93 h 156"/>
                <a:gd name="T60" fmla="*/ 32 w 218"/>
                <a:gd name="T61" fmla="*/ 93 h 156"/>
                <a:gd name="T62" fmla="*/ 32 w 218"/>
                <a:gd name="T63" fmla="*/ 93 h 156"/>
                <a:gd name="T64" fmla="*/ 0 w 218"/>
                <a:gd name="T65"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56">
                  <a:moveTo>
                    <a:pt x="0" y="155"/>
                  </a:moveTo>
                  <a:lnTo>
                    <a:pt x="0" y="155"/>
                  </a:lnTo>
                  <a:lnTo>
                    <a:pt x="0" y="155"/>
                  </a:lnTo>
                  <a:cubicBezTo>
                    <a:pt x="32" y="155"/>
                    <a:pt x="32" y="124"/>
                    <a:pt x="62" y="124"/>
                  </a:cubicBezTo>
                  <a:lnTo>
                    <a:pt x="62" y="124"/>
                  </a:lnTo>
                  <a:lnTo>
                    <a:pt x="62" y="124"/>
                  </a:lnTo>
                  <a:lnTo>
                    <a:pt x="62" y="124"/>
                  </a:lnTo>
                  <a:cubicBezTo>
                    <a:pt x="62" y="124"/>
                    <a:pt x="93" y="124"/>
                    <a:pt x="93" y="155"/>
                  </a:cubicBezTo>
                  <a:cubicBezTo>
                    <a:pt x="124" y="155"/>
                    <a:pt x="124" y="155"/>
                    <a:pt x="124" y="155"/>
                  </a:cubicBezTo>
                  <a:lnTo>
                    <a:pt x="124" y="155"/>
                  </a:lnTo>
                  <a:lnTo>
                    <a:pt x="124" y="155"/>
                  </a:lnTo>
                  <a:lnTo>
                    <a:pt x="124" y="155"/>
                  </a:lnTo>
                  <a:cubicBezTo>
                    <a:pt x="124" y="155"/>
                    <a:pt x="124" y="124"/>
                    <a:pt x="156" y="124"/>
                  </a:cubicBezTo>
                  <a:lnTo>
                    <a:pt x="156" y="124"/>
                  </a:lnTo>
                  <a:cubicBezTo>
                    <a:pt x="156" y="124"/>
                    <a:pt x="156" y="124"/>
                    <a:pt x="156" y="93"/>
                  </a:cubicBezTo>
                  <a:cubicBezTo>
                    <a:pt x="186" y="93"/>
                    <a:pt x="186" y="93"/>
                    <a:pt x="186" y="93"/>
                  </a:cubicBezTo>
                  <a:cubicBezTo>
                    <a:pt x="186" y="93"/>
                    <a:pt x="186" y="93"/>
                    <a:pt x="186" y="62"/>
                  </a:cubicBezTo>
                  <a:lnTo>
                    <a:pt x="186" y="31"/>
                  </a:lnTo>
                  <a:lnTo>
                    <a:pt x="186" y="31"/>
                  </a:lnTo>
                  <a:lnTo>
                    <a:pt x="186" y="31"/>
                  </a:lnTo>
                  <a:cubicBezTo>
                    <a:pt x="186" y="31"/>
                    <a:pt x="186" y="0"/>
                    <a:pt x="217" y="0"/>
                  </a:cubicBezTo>
                  <a:lnTo>
                    <a:pt x="217" y="0"/>
                  </a:lnTo>
                  <a:cubicBezTo>
                    <a:pt x="186" y="31"/>
                    <a:pt x="186" y="31"/>
                    <a:pt x="186" y="31"/>
                  </a:cubicBezTo>
                  <a:lnTo>
                    <a:pt x="156" y="31"/>
                  </a:lnTo>
                  <a:lnTo>
                    <a:pt x="156" y="31"/>
                  </a:lnTo>
                  <a:lnTo>
                    <a:pt x="156" y="0"/>
                  </a:lnTo>
                  <a:cubicBezTo>
                    <a:pt x="156" y="31"/>
                    <a:pt x="124" y="31"/>
                    <a:pt x="124" y="31"/>
                  </a:cubicBezTo>
                  <a:lnTo>
                    <a:pt x="124" y="31"/>
                  </a:lnTo>
                  <a:cubicBezTo>
                    <a:pt x="124" y="62"/>
                    <a:pt x="124" y="62"/>
                    <a:pt x="93" y="62"/>
                  </a:cubicBezTo>
                  <a:lnTo>
                    <a:pt x="93" y="93"/>
                  </a:lnTo>
                  <a:cubicBezTo>
                    <a:pt x="62" y="93"/>
                    <a:pt x="32" y="93"/>
                    <a:pt x="32" y="93"/>
                  </a:cubicBezTo>
                  <a:lnTo>
                    <a:pt x="32" y="93"/>
                  </a:lnTo>
                  <a:cubicBezTo>
                    <a:pt x="32" y="124"/>
                    <a:pt x="0" y="124"/>
                    <a:pt x="0"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3" name="Freeform 130"/>
            <p:cNvSpPr>
              <a:spLocks noChangeArrowheads="1"/>
            </p:cNvSpPr>
            <p:nvPr/>
          </p:nvSpPr>
          <p:spPr bwMode="auto">
            <a:xfrm>
              <a:off x="5710238" y="2125663"/>
              <a:ext cx="88900" cy="77787"/>
            </a:xfrm>
            <a:custGeom>
              <a:avLst/>
              <a:gdLst>
                <a:gd name="T0" fmla="*/ 216 w 249"/>
                <a:gd name="T1" fmla="*/ 93 h 218"/>
                <a:gd name="T2" fmla="*/ 216 w 249"/>
                <a:gd name="T3" fmla="*/ 93 h 218"/>
                <a:gd name="T4" fmla="*/ 216 w 249"/>
                <a:gd name="T5" fmla="*/ 93 h 218"/>
                <a:gd name="T6" fmla="*/ 185 w 249"/>
                <a:gd name="T7" fmla="*/ 62 h 218"/>
                <a:gd name="T8" fmla="*/ 185 w 249"/>
                <a:gd name="T9" fmla="*/ 32 h 218"/>
                <a:gd name="T10" fmla="*/ 185 w 249"/>
                <a:gd name="T11" fmla="*/ 32 h 218"/>
                <a:gd name="T12" fmla="*/ 185 w 249"/>
                <a:gd name="T13" fmla="*/ 32 h 218"/>
                <a:gd name="T14" fmla="*/ 185 w 249"/>
                <a:gd name="T15" fmla="*/ 32 h 218"/>
                <a:gd name="T16" fmla="*/ 185 w 249"/>
                <a:gd name="T17" fmla="*/ 32 h 218"/>
                <a:gd name="T18" fmla="*/ 154 w 249"/>
                <a:gd name="T19" fmla="*/ 32 h 218"/>
                <a:gd name="T20" fmla="*/ 154 w 249"/>
                <a:gd name="T21" fmla="*/ 32 h 218"/>
                <a:gd name="T22" fmla="*/ 124 w 249"/>
                <a:gd name="T23" fmla="*/ 0 h 218"/>
                <a:gd name="T24" fmla="*/ 124 w 249"/>
                <a:gd name="T25" fmla="*/ 0 h 218"/>
                <a:gd name="T26" fmla="*/ 124 w 249"/>
                <a:gd name="T27" fmla="*/ 0 h 218"/>
                <a:gd name="T28" fmla="*/ 124 w 249"/>
                <a:gd name="T29" fmla="*/ 0 h 218"/>
                <a:gd name="T30" fmla="*/ 124 w 249"/>
                <a:gd name="T31" fmla="*/ 0 h 218"/>
                <a:gd name="T32" fmla="*/ 124 w 249"/>
                <a:gd name="T33" fmla="*/ 0 h 218"/>
                <a:gd name="T34" fmla="*/ 124 w 249"/>
                <a:gd name="T35" fmla="*/ 0 h 218"/>
                <a:gd name="T36" fmla="*/ 124 w 249"/>
                <a:gd name="T37" fmla="*/ 32 h 218"/>
                <a:gd name="T38" fmla="*/ 124 w 249"/>
                <a:gd name="T39" fmla="*/ 32 h 218"/>
                <a:gd name="T40" fmla="*/ 92 w 249"/>
                <a:gd name="T41" fmla="*/ 32 h 218"/>
                <a:gd name="T42" fmla="*/ 92 w 249"/>
                <a:gd name="T43" fmla="*/ 32 h 218"/>
                <a:gd name="T44" fmla="*/ 92 w 249"/>
                <a:gd name="T45" fmla="*/ 32 h 218"/>
                <a:gd name="T46" fmla="*/ 61 w 249"/>
                <a:gd name="T47" fmla="*/ 32 h 218"/>
                <a:gd name="T48" fmla="*/ 30 w 249"/>
                <a:gd name="T49" fmla="*/ 32 h 218"/>
                <a:gd name="T50" fmla="*/ 30 w 249"/>
                <a:gd name="T51" fmla="*/ 32 h 218"/>
                <a:gd name="T52" fmla="*/ 30 w 249"/>
                <a:gd name="T53" fmla="*/ 32 h 218"/>
                <a:gd name="T54" fmla="*/ 30 w 249"/>
                <a:gd name="T55" fmla="*/ 32 h 218"/>
                <a:gd name="T56" fmla="*/ 30 w 249"/>
                <a:gd name="T57" fmla="*/ 32 h 218"/>
                <a:gd name="T58" fmla="*/ 0 w 249"/>
                <a:gd name="T59" fmla="*/ 32 h 218"/>
                <a:gd name="T60" fmla="*/ 30 w 249"/>
                <a:gd name="T61" fmla="*/ 32 h 218"/>
                <a:gd name="T62" fmla="*/ 30 w 249"/>
                <a:gd name="T63" fmla="*/ 32 h 218"/>
                <a:gd name="T64" fmla="*/ 30 w 249"/>
                <a:gd name="T65" fmla="*/ 93 h 218"/>
                <a:gd name="T66" fmla="*/ 30 w 249"/>
                <a:gd name="T67" fmla="*/ 93 h 218"/>
                <a:gd name="T68" fmla="*/ 30 w 249"/>
                <a:gd name="T69" fmla="*/ 93 h 218"/>
                <a:gd name="T70" fmla="*/ 61 w 249"/>
                <a:gd name="T71" fmla="*/ 93 h 218"/>
                <a:gd name="T72" fmla="*/ 61 w 249"/>
                <a:gd name="T73" fmla="*/ 62 h 218"/>
                <a:gd name="T74" fmla="*/ 61 w 249"/>
                <a:gd name="T75" fmla="*/ 62 h 218"/>
                <a:gd name="T76" fmla="*/ 92 w 249"/>
                <a:gd name="T77" fmla="*/ 93 h 218"/>
                <a:gd name="T78" fmla="*/ 92 w 249"/>
                <a:gd name="T79" fmla="*/ 93 h 218"/>
                <a:gd name="T80" fmla="*/ 92 w 249"/>
                <a:gd name="T81" fmla="*/ 93 h 218"/>
                <a:gd name="T82" fmla="*/ 124 w 249"/>
                <a:gd name="T83" fmla="*/ 93 h 218"/>
                <a:gd name="T84" fmla="*/ 124 w 249"/>
                <a:gd name="T85" fmla="*/ 156 h 218"/>
                <a:gd name="T86" fmla="*/ 124 w 249"/>
                <a:gd name="T87" fmla="*/ 156 h 218"/>
                <a:gd name="T88" fmla="*/ 124 w 249"/>
                <a:gd name="T89" fmla="*/ 156 h 218"/>
                <a:gd name="T90" fmla="*/ 154 w 249"/>
                <a:gd name="T91" fmla="*/ 186 h 218"/>
                <a:gd name="T92" fmla="*/ 154 w 249"/>
                <a:gd name="T93" fmla="*/ 186 h 218"/>
                <a:gd name="T94" fmla="*/ 154 w 249"/>
                <a:gd name="T95" fmla="*/ 186 h 218"/>
                <a:gd name="T96" fmla="*/ 124 w 249"/>
                <a:gd name="T97" fmla="*/ 186 h 218"/>
                <a:gd name="T98" fmla="*/ 124 w 249"/>
                <a:gd name="T99" fmla="*/ 186 h 218"/>
                <a:gd name="T100" fmla="*/ 124 w 249"/>
                <a:gd name="T101" fmla="*/ 217 h 218"/>
                <a:gd name="T102" fmla="*/ 124 w 249"/>
                <a:gd name="T103" fmla="*/ 217 h 218"/>
                <a:gd name="T104" fmla="*/ 124 w 249"/>
                <a:gd name="T105" fmla="*/ 217 h 218"/>
                <a:gd name="T106" fmla="*/ 124 w 249"/>
                <a:gd name="T107" fmla="*/ 217 h 218"/>
                <a:gd name="T108" fmla="*/ 124 w 249"/>
                <a:gd name="T109" fmla="*/ 217 h 218"/>
                <a:gd name="T110" fmla="*/ 154 w 249"/>
                <a:gd name="T111" fmla="*/ 186 h 218"/>
                <a:gd name="T112" fmla="*/ 154 w 249"/>
                <a:gd name="T113" fmla="*/ 186 h 218"/>
                <a:gd name="T114" fmla="*/ 185 w 249"/>
                <a:gd name="T115" fmla="*/ 156 h 218"/>
                <a:gd name="T116" fmla="*/ 216 w 249"/>
                <a:gd name="T117" fmla="*/ 156 h 218"/>
                <a:gd name="T118" fmla="*/ 216 w 249"/>
                <a:gd name="T119" fmla="*/ 124 h 218"/>
                <a:gd name="T120" fmla="*/ 216 w 249"/>
                <a:gd name="T121" fmla="*/ 124 h 218"/>
                <a:gd name="T122" fmla="*/ 248 w 249"/>
                <a:gd name="T123" fmla="*/ 93 h 218"/>
                <a:gd name="T124" fmla="*/ 216 w 249"/>
                <a:gd name="T125" fmla="*/ 9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9" h="218">
                  <a:moveTo>
                    <a:pt x="216" y="93"/>
                  </a:moveTo>
                  <a:lnTo>
                    <a:pt x="216" y="93"/>
                  </a:lnTo>
                  <a:lnTo>
                    <a:pt x="216" y="93"/>
                  </a:lnTo>
                  <a:cubicBezTo>
                    <a:pt x="185" y="62"/>
                    <a:pt x="185" y="62"/>
                    <a:pt x="185" y="62"/>
                  </a:cubicBezTo>
                  <a:lnTo>
                    <a:pt x="185" y="32"/>
                  </a:lnTo>
                  <a:lnTo>
                    <a:pt x="185" y="32"/>
                  </a:lnTo>
                  <a:lnTo>
                    <a:pt x="185" y="32"/>
                  </a:lnTo>
                  <a:lnTo>
                    <a:pt x="185" y="32"/>
                  </a:lnTo>
                  <a:lnTo>
                    <a:pt x="185" y="32"/>
                  </a:lnTo>
                  <a:lnTo>
                    <a:pt x="154" y="32"/>
                  </a:lnTo>
                  <a:lnTo>
                    <a:pt x="154" y="32"/>
                  </a:lnTo>
                  <a:cubicBezTo>
                    <a:pt x="154" y="32"/>
                    <a:pt x="154" y="0"/>
                    <a:pt x="124" y="0"/>
                  </a:cubicBezTo>
                  <a:lnTo>
                    <a:pt x="124" y="0"/>
                  </a:lnTo>
                  <a:lnTo>
                    <a:pt x="124" y="0"/>
                  </a:lnTo>
                  <a:lnTo>
                    <a:pt x="124" y="0"/>
                  </a:lnTo>
                  <a:lnTo>
                    <a:pt x="124" y="0"/>
                  </a:lnTo>
                  <a:lnTo>
                    <a:pt x="124" y="0"/>
                  </a:lnTo>
                  <a:lnTo>
                    <a:pt x="124" y="0"/>
                  </a:lnTo>
                  <a:cubicBezTo>
                    <a:pt x="124" y="0"/>
                    <a:pt x="124" y="0"/>
                    <a:pt x="124" y="32"/>
                  </a:cubicBezTo>
                  <a:lnTo>
                    <a:pt x="124" y="32"/>
                  </a:lnTo>
                  <a:lnTo>
                    <a:pt x="92" y="32"/>
                  </a:lnTo>
                  <a:lnTo>
                    <a:pt x="92" y="32"/>
                  </a:lnTo>
                  <a:lnTo>
                    <a:pt x="92" y="32"/>
                  </a:lnTo>
                  <a:cubicBezTo>
                    <a:pt x="92" y="32"/>
                    <a:pt x="92" y="32"/>
                    <a:pt x="61" y="32"/>
                  </a:cubicBezTo>
                  <a:cubicBezTo>
                    <a:pt x="61" y="32"/>
                    <a:pt x="61" y="32"/>
                    <a:pt x="30" y="32"/>
                  </a:cubicBezTo>
                  <a:lnTo>
                    <a:pt x="30" y="32"/>
                  </a:lnTo>
                  <a:lnTo>
                    <a:pt x="30" y="32"/>
                  </a:lnTo>
                  <a:lnTo>
                    <a:pt x="30" y="32"/>
                  </a:lnTo>
                  <a:lnTo>
                    <a:pt x="30" y="32"/>
                  </a:lnTo>
                  <a:cubicBezTo>
                    <a:pt x="30" y="32"/>
                    <a:pt x="30" y="32"/>
                    <a:pt x="0" y="32"/>
                  </a:cubicBezTo>
                  <a:cubicBezTo>
                    <a:pt x="0" y="32"/>
                    <a:pt x="0" y="32"/>
                    <a:pt x="30" y="32"/>
                  </a:cubicBezTo>
                  <a:lnTo>
                    <a:pt x="30" y="32"/>
                  </a:lnTo>
                  <a:cubicBezTo>
                    <a:pt x="30" y="62"/>
                    <a:pt x="30" y="62"/>
                    <a:pt x="30" y="93"/>
                  </a:cubicBezTo>
                  <a:lnTo>
                    <a:pt x="30" y="93"/>
                  </a:lnTo>
                  <a:lnTo>
                    <a:pt x="30" y="93"/>
                  </a:lnTo>
                  <a:cubicBezTo>
                    <a:pt x="30" y="93"/>
                    <a:pt x="30" y="93"/>
                    <a:pt x="61" y="93"/>
                  </a:cubicBezTo>
                  <a:lnTo>
                    <a:pt x="61" y="62"/>
                  </a:lnTo>
                  <a:lnTo>
                    <a:pt x="61" y="62"/>
                  </a:lnTo>
                  <a:cubicBezTo>
                    <a:pt x="92" y="93"/>
                    <a:pt x="92" y="93"/>
                    <a:pt x="92" y="93"/>
                  </a:cubicBezTo>
                  <a:lnTo>
                    <a:pt x="92" y="93"/>
                  </a:lnTo>
                  <a:lnTo>
                    <a:pt x="92" y="93"/>
                  </a:lnTo>
                  <a:lnTo>
                    <a:pt x="124" y="93"/>
                  </a:lnTo>
                  <a:cubicBezTo>
                    <a:pt x="124" y="124"/>
                    <a:pt x="124" y="124"/>
                    <a:pt x="124" y="156"/>
                  </a:cubicBezTo>
                  <a:lnTo>
                    <a:pt x="124" y="156"/>
                  </a:lnTo>
                  <a:lnTo>
                    <a:pt x="124" y="156"/>
                  </a:lnTo>
                  <a:cubicBezTo>
                    <a:pt x="154" y="156"/>
                    <a:pt x="154" y="156"/>
                    <a:pt x="154" y="186"/>
                  </a:cubicBezTo>
                  <a:lnTo>
                    <a:pt x="154" y="186"/>
                  </a:lnTo>
                  <a:lnTo>
                    <a:pt x="154" y="186"/>
                  </a:lnTo>
                  <a:lnTo>
                    <a:pt x="124" y="186"/>
                  </a:lnTo>
                  <a:lnTo>
                    <a:pt x="124" y="186"/>
                  </a:lnTo>
                  <a:lnTo>
                    <a:pt x="124" y="217"/>
                  </a:lnTo>
                  <a:lnTo>
                    <a:pt x="124" y="217"/>
                  </a:lnTo>
                  <a:lnTo>
                    <a:pt x="124" y="217"/>
                  </a:lnTo>
                  <a:lnTo>
                    <a:pt x="124" y="217"/>
                  </a:lnTo>
                  <a:lnTo>
                    <a:pt x="124" y="217"/>
                  </a:lnTo>
                  <a:lnTo>
                    <a:pt x="154" y="186"/>
                  </a:lnTo>
                  <a:lnTo>
                    <a:pt x="154" y="186"/>
                  </a:lnTo>
                  <a:cubicBezTo>
                    <a:pt x="154" y="156"/>
                    <a:pt x="185" y="156"/>
                    <a:pt x="185" y="156"/>
                  </a:cubicBezTo>
                  <a:cubicBezTo>
                    <a:pt x="185" y="156"/>
                    <a:pt x="185" y="156"/>
                    <a:pt x="216" y="156"/>
                  </a:cubicBezTo>
                  <a:cubicBezTo>
                    <a:pt x="216" y="124"/>
                    <a:pt x="216" y="124"/>
                    <a:pt x="216" y="124"/>
                  </a:cubicBezTo>
                  <a:lnTo>
                    <a:pt x="216" y="124"/>
                  </a:lnTo>
                  <a:cubicBezTo>
                    <a:pt x="216" y="93"/>
                    <a:pt x="216" y="93"/>
                    <a:pt x="248" y="93"/>
                  </a:cubicBezTo>
                  <a:cubicBezTo>
                    <a:pt x="248" y="93"/>
                    <a:pt x="248" y="93"/>
                    <a:pt x="216" y="9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4" name="Freeform 131"/>
            <p:cNvSpPr>
              <a:spLocks noChangeArrowheads="1"/>
            </p:cNvSpPr>
            <p:nvPr/>
          </p:nvSpPr>
          <p:spPr bwMode="auto">
            <a:xfrm>
              <a:off x="5776913" y="2282825"/>
              <a:ext cx="55562" cy="133350"/>
            </a:xfrm>
            <a:custGeom>
              <a:avLst/>
              <a:gdLst>
                <a:gd name="T0" fmla="*/ 63 w 156"/>
                <a:gd name="T1" fmla="*/ 278 h 372"/>
                <a:gd name="T2" fmla="*/ 63 w 156"/>
                <a:gd name="T3" fmla="*/ 278 h 372"/>
                <a:gd name="T4" fmla="*/ 63 w 156"/>
                <a:gd name="T5" fmla="*/ 278 h 372"/>
                <a:gd name="T6" fmla="*/ 63 w 156"/>
                <a:gd name="T7" fmla="*/ 278 h 372"/>
                <a:gd name="T8" fmla="*/ 31 w 156"/>
                <a:gd name="T9" fmla="*/ 309 h 372"/>
                <a:gd name="T10" fmla="*/ 31 w 156"/>
                <a:gd name="T11" fmla="*/ 309 h 372"/>
                <a:gd name="T12" fmla="*/ 31 w 156"/>
                <a:gd name="T13" fmla="*/ 309 h 372"/>
                <a:gd name="T14" fmla="*/ 31 w 156"/>
                <a:gd name="T15" fmla="*/ 309 h 372"/>
                <a:gd name="T16" fmla="*/ 31 w 156"/>
                <a:gd name="T17" fmla="*/ 309 h 372"/>
                <a:gd name="T18" fmla="*/ 0 w 156"/>
                <a:gd name="T19" fmla="*/ 341 h 372"/>
                <a:gd name="T20" fmla="*/ 0 w 156"/>
                <a:gd name="T21" fmla="*/ 341 h 372"/>
                <a:gd name="T22" fmla="*/ 0 w 156"/>
                <a:gd name="T23" fmla="*/ 341 h 372"/>
                <a:gd name="T24" fmla="*/ 0 w 156"/>
                <a:gd name="T25" fmla="*/ 341 h 372"/>
                <a:gd name="T26" fmla="*/ 31 w 156"/>
                <a:gd name="T27" fmla="*/ 371 h 372"/>
                <a:gd name="T28" fmla="*/ 31 w 156"/>
                <a:gd name="T29" fmla="*/ 371 h 372"/>
                <a:gd name="T30" fmla="*/ 93 w 156"/>
                <a:gd name="T31" fmla="*/ 341 h 372"/>
                <a:gd name="T32" fmla="*/ 93 w 156"/>
                <a:gd name="T33" fmla="*/ 341 h 372"/>
                <a:gd name="T34" fmla="*/ 93 w 156"/>
                <a:gd name="T35" fmla="*/ 309 h 372"/>
                <a:gd name="T36" fmla="*/ 93 w 156"/>
                <a:gd name="T37" fmla="*/ 309 h 372"/>
                <a:gd name="T38" fmla="*/ 155 w 156"/>
                <a:gd name="T39" fmla="*/ 247 h 372"/>
                <a:gd name="T40" fmla="*/ 155 w 156"/>
                <a:gd name="T41" fmla="*/ 247 h 372"/>
                <a:gd name="T42" fmla="*/ 155 w 156"/>
                <a:gd name="T43" fmla="*/ 217 h 372"/>
                <a:gd name="T44" fmla="*/ 155 w 156"/>
                <a:gd name="T45" fmla="*/ 185 h 372"/>
                <a:gd name="T46" fmla="*/ 155 w 156"/>
                <a:gd name="T47" fmla="*/ 154 h 372"/>
                <a:gd name="T48" fmla="*/ 155 w 156"/>
                <a:gd name="T49" fmla="*/ 154 h 372"/>
                <a:gd name="T50" fmla="*/ 155 w 156"/>
                <a:gd name="T51" fmla="*/ 123 h 372"/>
                <a:gd name="T52" fmla="*/ 155 w 156"/>
                <a:gd name="T53" fmla="*/ 123 h 372"/>
                <a:gd name="T54" fmla="*/ 124 w 156"/>
                <a:gd name="T55" fmla="*/ 31 h 372"/>
                <a:gd name="T56" fmla="*/ 124 w 156"/>
                <a:gd name="T57" fmla="*/ 31 h 372"/>
                <a:gd name="T58" fmla="*/ 93 w 156"/>
                <a:gd name="T59" fmla="*/ 31 h 372"/>
                <a:gd name="T60" fmla="*/ 93 w 156"/>
                <a:gd name="T61" fmla="*/ 0 h 372"/>
                <a:gd name="T62" fmla="*/ 93 w 156"/>
                <a:gd name="T63" fmla="*/ 31 h 372"/>
                <a:gd name="T64" fmla="*/ 93 w 156"/>
                <a:gd name="T65" fmla="*/ 31 h 372"/>
                <a:gd name="T66" fmla="*/ 93 w 156"/>
                <a:gd name="T67" fmla="*/ 31 h 372"/>
                <a:gd name="T68" fmla="*/ 93 w 156"/>
                <a:gd name="T69" fmla="*/ 31 h 372"/>
                <a:gd name="T70" fmla="*/ 93 w 156"/>
                <a:gd name="T71" fmla="*/ 31 h 372"/>
                <a:gd name="T72" fmla="*/ 93 w 156"/>
                <a:gd name="T73" fmla="*/ 61 h 372"/>
                <a:gd name="T74" fmla="*/ 93 w 156"/>
                <a:gd name="T75" fmla="*/ 93 h 372"/>
                <a:gd name="T76" fmla="*/ 93 w 156"/>
                <a:gd name="T77" fmla="*/ 93 h 372"/>
                <a:gd name="T78" fmla="*/ 93 w 156"/>
                <a:gd name="T79" fmla="*/ 93 h 372"/>
                <a:gd name="T80" fmla="*/ 93 w 156"/>
                <a:gd name="T81" fmla="*/ 93 h 372"/>
                <a:gd name="T82" fmla="*/ 93 w 156"/>
                <a:gd name="T83" fmla="*/ 123 h 372"/>
                <a:gd name="T84" fmla="*/ 93 w 156"/>
                <a:gd name="T85" fmla="*/ 154 h 372"/>
                <a:gd name="T86" fmla="*/ 93 w 156"/>
                <a:gd name="T87" fmla="*/ 185 h 372"/>
                <a:gd name="T88" fmla="*/ 93 w 156"/>
                <a:gd name="T89" fmla="*/ 217 h 372"/>
                <a:gd name="T90" fmla="*/ 93 w 156"/>
                <a:gd name="T91" fmla="*/ 247 h 372"/>
                <a:gd name="T92" fmla="*/ 93 w 156"/>
                <a:gd name="T93" fmla="*/ 278 h 372"/>
                <a:gd name="T94" fmla="*/ 93 w 156"/>
                <a:gd name="T95" fmla="*/ 278 h 372"/>
                <a:gd name="T96" fmla="*/ 63 w 156"/>
                <a:gd name="T97" fmla="*/ 2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372">
                  <a:moveTo>
                    <a:pt x="63" y="278"/>
                  </a:moveTo>
                  <a:lnTo>
                    <a:pt x="63" y="278"/>
                  </a:lnTo>
                  <a:lnTo>
                    <a:pt x="63" y="278"/>
                  </a:lnTo>
                  <a:lnTo>
                    <a:pt x="63" y="278"/>
                  </a:lnTo>
                  <a:cubicBezTo>
                    <a:pt x="31" y="278"/>
                    <a:pt x="31" y="309"/>
                    <a:pt x="31" y="309"/>
                  </a:cubicBezTo>
                  <a:lnTo>
                    <a:pt x="31" y="309"/>
                  </a:lnTo>
                  <a:lnTo>
                    <a:pt x="31" y="309"/>
                  </a:lnTo>
                  <a:lnTo>
                    <a:pt x="31" y="309"/>
                  </a:lnTo>
                  <a:lnTo>
                    <a:pt x="31" y="309"/>
                  </a:lnTo>
                  <a:cubicBezTo>
                    <a:pt x="31" y="341"/>
                    <a:pt x="31" y="341"/>
                    <a:pt x="0" y="341"/>
                  </a:cubicBezTo>
                  <a:lnTo>
                    <a:pt x="0" y="341"/>
                  </a:lnTo>
                  <a:lnTo>
                    <a:pt x="0" y="341"/>
                  </a:lnTo>
                  <a:lnTo>
                    <a:pt x="0" y="341"/>
                  </a:lnTo>
                  <a:lnTo>
                    <a:pt x="31" y="371"/>
                  </a:lnTo>
                  <a:lnTo>
                    <a:pt x="31" y="371"/>
                  </a:lnTo>
                  <a:cubicBezTo>
                    <a:pt x="31" y="341"/>
                    <a:pt x="63" y="341"/>
                    <a:pt x="93" y="341"/>
                  </a:cubicBezTo>
                  <a:lnTo>
                    <a:pt x="93" y="341"/>
                  </a:lnTo>
                  <a:cubicBezTo>
                    <a:pt x="93" y="309"/>
                    <a:pt x="93" y="309"/>
                    <a:pt x="93" y="309"/>
                  </a:cubicBezTo>
                  <a:lnTo>
                    <a:pt x="93" y="309"/>
                  </a:lnTo>
                  <a:cubicBezTo>
                    <a:pt x="93" y="309"/>
                    <a:pt x="124" y="278"/>
                    <a:pt x="155" y="247"/>
                  </a:cubicBezTo>
                  <a:lnTo>
                    <a:pt x="155" y="247"/>
                  </a:lnTo>
                  <a:lnTo>
                    <a:pt x="155" y="217"/>
                  </a:lnTo>
                  <a:cubicBezTo>
                    <a:pt x="155" y="185"/>
                    <a:pt x="155" y="185"/>
                    <a:pt x="155" y="185"/>
                  </a:cubicBezTo>
                  <a:cubicBezTo>
                    <a:pt x="155" y="185"/>
                    <a:pt x="155" y="185"/>
                    <a:pt x="155" y="154"/>
                  </a:cubicBezTo>
                  <a:lnTo>
                    <a:pt x="155" y="154"/>
                  </a:lnTo>
                  <a:lnTo>
                    <a:pt x="155" y="123"/>
                  </a:lnTo>
                  <a:lnTo>
                    <a:pt x="155" y="123"/>
                  </a:lnTo>
                  <a:cubicBezTo>
                    <a:pt x="124" y="93"/>
                    <a:pt x="124" y="61"/>
                    <a:pt x="124" y="31"/>
                  </a:cubicBezTo>
                  <a:lnTo>
                    <a:pt x="124" y="31"/>
                  </a:lnTo>
                  <a:cubicBezTo>
                    <a:pt x="124" y="31"/>
                    <a:pt x="124" y="31"/>
                    <a:pt x="93" y="31"/>
                  </a:cubicBezTo>
                  <a:cubicBezTo>
                    <a:pt x="93" y="0"/>
                    <a:pt x="93" y="0"/>
                    <a:pt x="93" y="0"/>
                  </a:cubicBezTo>
                  <a:lnTo>
                    <a:pt x="93" y="31"/>
                  </a:lnTo>
                  <a:lnTo>
                    <a:pt x="93" y="31"/>
                  </a:lnTo>
                  <a:lnTo>
                    <a:pt x="93" y="31"/>
                  </a:lnTo>
                  <a:lnTo>
                    <a:pt x="93" y="31"/>
                  </a:lnTo>
                  <a:lnTo>
                    <a:pt x="93" y="31"/>
                  </a:lnTo>
                  <a:lnTo>
                    <a:pt x="93" y="61"/>
                  </a:lnTo>
                  <a:cubicBezTo>
                    <a:pt x="93" y="61"/>
                    <a:pt x="93" y="61"/>
                    <a:pt x="93" y="93"/>
                  </a:cubicBezTo>
                  <a:lnTo>
                    <a:pt x="93" y="93"/>
                  </a:lnTo>
                  <a:lnTo>
                    <a:pt x="93" y="93"/>
                  </a:lnTo>
                  <a:lnTo>
                    <a:pt x="93" y="93"/>
                  </a:lnTo>
                  <a:cubicBezTo>
                    <a:pt x="93" y="93"/>
                    <a:pt x="93" y="93"/>
                    <a:pt x="93" y="123"/>
                  </a:cubicBezTo>
                  <a:cubicBezTo>
                    <a:pt x="93" y="123"/>
                    <a:pt x="93" y="123"/>
                    <a:pt x="93" y="154"/>
                  </a:cubicBezTo>
                  <a:cubicBezTo>
                    <a:pt x="93" y="185"/>
                    <a:pt x="93" y="185"/>
                    <a:pt x="93" y="185"/>
                  </a:cubicBezTo>
                  <a:lnTo>
                    <a:pt x="93" y="217"/>
                  </a:lnTo>
                  <a:cubicBezTo>
                    <a:pt x="93" y="217"/>
                    <a:pt x="93" y="217"/>
                    <a:pt x="93" y="247"/>
                  </a:cubicBezTo>
                  <a:cubicBezTo>
                    <a:pt x="93" y="247"/>
                    <a:pt x="93" y="247"/>
                    <a:pt x="93" y="278"/>
                  </a:cubicBezTo>
                  <a:lnTo>
                    <a:pt x="93" y="278"/>
                  </a:lnTo>
                  <a:lnTo>
                    <a:pt x="63" y="278"/>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5" name="Freeform 132"/>
            <p:cNvSpPr>
              <a:spLocks noChangeArrowheads="1"/>
            </p:cNvSpPr>
            <p:nvPr/>
          </p:nvSpPr>
          <p:spPr bwMode="auto">
            <a:xfrm>
              <a:off x="5710238" y="2327275"/>
              <a:ext cx="88900" cy="79375"/>
            </a:xfrm>
            <a:custGeom>
              <a:avLst/>
              <a:gdLst>
                <a:gd name="T0" fmla="*/ 154 w 249"/>
                <a:gd name="T1" fmla="*/ 155 h 219"/>
                <a:gd name="T2" fmla="*/ 154 w 249"/>
                <a:gd name="T3" fmla="*/ 155 h 219"/>
                <a:gd name="T4" fmla="*/ 154 w 249"/>
                <a:gd name="T5" fmla="*/ 155 h 219"/>
                <a:gd name="T6" fmla="*/ 154 w 249"/>
                <a:gd name="T7" fmla="*/ 155 h 219"/>
                <a:gd name="T8" fmla="*/ 154 w 249"/>
                <a:gd name="T9" fmla="*/ 155 h 219"/>
                <a:gd name="T10" fmla="*/ 154 w 249"/>
                <a:gd name="T11" fmla="*/ 155 h 219"/>
                <a:gd name="T12" fmla="*/ 154 w 249"/>
                <a:gd name="T13" fmla="*/ 124 h 219"/>
                <a:gd name="T14" fmla="*/ 154 w 249"/>
                <a:gd name="T15" fmla="*/ 124 h 219"/>
                <a:gd name="T16" fmla="*/ 154 w 249"/>
                <a:gd name="T17" fmla="*/ 124 h 219"/>
                <a:gd name="T18" fmla="*/ 185 w 249"/>
                <a:gd name="T19" fmla="*/ 124 h 219"/>
                <a:gd name="T20" fmla="*/ 185 w 249"/>
                <a:gd name="T21" fmla="*/ 124 h 219"/>
                <a:gd name="T22" fmla="*/ 216 w 249"/>
                <a:gd name="T23" fmla="*/ 124 h 219"/>
                <a:gd name="T24" fmla="*/ 216 w 249"/>
                <a:gd name="T25" fmla="*/ 124 h 219"/>
                <a:gd name="T26" fmla="*/ 248 w 249"/>
                <a:gd name="T27" fmla="*/ 94 h 219"/>
                <a:gd name="T28" fmla="*/ 248 w 249"/>
                <a:gd name="T29" fmla="*/ 94 h 219"/>
                <a:gd name="T30" fmla="*/ 248 w 249"/>
                <a:gd name="T31" fmla="*/ 94 h 219"/>
                <a:gd name="T32" fmla="*/ 248 w 249"/>
                <a:gd name="T33" fmla="*/ 62 h 219"/>
                <a:gd name="T34" fmla="*/ 248 w 249"/>
                <a:gd name="T35" fmla="*/ 31 h 219"/>
                <a:gd name="T36" fmla="*/ 248 w 249"/>
                <a:gd name="T37" fmla="*/ 0 h 219"/>
                <a:gd name="T38" fmla="*/ 248 w 249"/>
                <a:gd name="T39" fmla="*/ 0 h 219"/>
                <a:gd name="T40" fmla="*/ 248 w 249"/>
                <a:gd name="T41" fmla="*/ 0 h 219"/>
                <a:gd name="T42" fmla="*/ 248 w 249"/>
                <a:gd name="T43" fmla="*/ 0 h 219"/>
                <a:gd name="T44" fmla="*/ 216 w 249"/>
                <a:gd name="T45" fmla="*/ 0 h 219"/>
                <a:gd name="T46" fmla="*/ 216 w 249"/>
                <a:gd name="T47" fmla="*/ 0 h 219"/>
                <a:gd name="T48" fmla="*/ 216 w 249"/>
                <a:gd name="T49" fmla="*/ 0 h 219"/>
                <a:gd name="T50" fmla="*/ 216 w 249"/>
                <a:gd name="T51" fmla="*/ 0 h 219"/>
                <a:gd name="T52" fmla="*/ 216 w 249"/>
                <a:gd name="T53" fmla="*/ 0 h 219"/>
                <a:gd name="T54" fmla="*/ 185 w 249"/>
                <a:gd name="T55" fmla="*/ 0 h 219"/>
                <a:gd name="T56" fmla="*/ 185 w 249"/>
                <a:gd name="T57" fmla="*/ 31 h 219"/>
                <a:gd name="T58" fmla="*/ 154 w 249"/>
                <a:gd name="T59" fmla="*/ 31 h 219"/>
                <a:gd name="T60" fmla="*/ 154 w 249"/>
                <a:gd name="T61" fmla="*/ 31 h 219"/>
                <a:gd name="T62" fmla="*/ 124 w 249"/>
                <a:gd name="T63" fmla="*/ 31 h 219"/>
                <a:gd name="T64" fmla="*/ 124 w 249"/>
                <a:gd name="T65" fmla="*/ 0 h 219"/>
                <a:gd name="T66" fmla="*/ 124 w 249"/>
                <a:gd name="T67" fmla="*/ 0 h 219"/>
                <a:gd name="T68" fmla="*/ 92 w 249"/>
                <a:gd name="T69" fmla="*/ 0 h 219"/>
                <a:gd name="T70" fmla="*/ 92 w 249"/>
                <a:gd name="T71" fmla="*/ 0 h 219"/>
                <a:gd name="T72" fmla="*/ 92 w 249"/>
                <a:gd name="T73" fmla="*/ 0 h 219"/>
                <a:gd name="T74" fmla="*/ 61 w 249"/>
                <a:gd name="T75" fmla="*/ 0 h 219"/>
                <a:gd name="T76" fmla="*/ 30 w 249"/>
                <a:gd name="T77" fmla="*/ 0 h 219"/>
                <a:gd name="T78" fmla="*/ 30 w 249"/>
                <a:gd name="T79" fmla="*/ 0 h 219"/>
                <a:gd name="T80" fmla="*/ 30 w 249"/>
                <a:gd name="T81" fmla="*/ 0 h 219"/>
                <a:gd name="T82" fmla="*/ 0 w 249"/>
                <a:gd name="T83" fmla="*/ 31 h 219"/>
                <a:gd name="T84" fmla="*/ 0 w 249"/>
                <a:gd name="T85" fmla="*/ 62 h 219"/>
                <a:gd name="T86" fmla="*/ 30 w 249"/>
                <a:gd name="T87" fmla="*/ 124 h 219"/>
                <a:gd name="T88" fmla="*/ 30 w 249"/>
                <a:gd name="T89" fmla="*/ 124 h 219"/>
                <a:gd name="T90" fmla="*/ 30 w 249"/>
                <a:gd name="T91" fmla="*/ 155 h 219"/>
                <a:gd name="T92" fmla="*/ 61 w 249"/>
                <a:gd name="T93" fmla="*/ 186 h 219"/>
                <a:gd name="T94" fmla="*/ 92 w 249"/>
                <a:gd name="T95" fmla="*/ 218 h 219"/>
                <a:gd name="T96" fmla="*/ 92 w 249"/>
                <a:gd name="T97" fmla="*/ 186 h 219"/>
                <a:gd name="T98" fmla="*/ 124 w 249"/>
                <a:gd name="T99" fmla="*/ 186 h 219"/>
                <a:gd name="T100" fmla="*/ 154 w 249"/>
                <a:gd name="T101" fmla="*/ 15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219">
                  <a:moveTo>
                    <a:pt x="154" y="155"/>
                  </a:moveTo>
                  <a:lnTo>
                    <a:pt x="154" y="155"/>
                  </a:lnTo>
                  <a:lnTo>
                    <a:pt x="154" y="155"/>
                  </a:lnTo>
                  <a:lnTo>
                    <a:pt x="154" y="155"/>
                  </a:lnTo>
                  <a:lnTo>
                    <a:pt x="154" y="155"/>
                  </a:lnTo>
                  <a:lnTo>
                    <a:pt x="154" y="155"/>
                  </a:lnTo>
                  <a:lnTo>
                    <a:pt x="154" y="124"/>
                  </a:lnTo>
                  <a:lnTo>
                    <a:pt x="154" y="124"/>
                  </a:lnTo>
                  <a:lnTo>
                    <a:pt x="154" y="124"/>
                  </a:lnTo>
                  <a:cubicBezTo>
                    <a:pt x="185" y="124"/>
                    <a:pt x="185" y="124"/>
                    <a:pt x="185" y="124"/>
                  </a:cubicBezTo>
                  <a:lnTo>
                    <a:pt x="185" y="124"/>
                  </a:lnTo>
                  <a:cubicBezTo>
                    <a:pt x="216" y="124"/>
                    <a:pt x="216" y="124"/>
                    <a:pt x="216" y="124"/>
                  </a:cubicBezTo>
                  <a:lnTo>
                    <a:pt x="216" y="124"/>
                  </a:lnTo>
                  <a:cubicBezTo>
                    <a:pt x="216" y="94"/>
                    <a:pt x="216" y="94"/>
                    <a:pt x="248" y="94"/>
                  </a:cubicBezTo>
                  <a:lnTo>
                    <a:pt x="248" y="94"/>
                  </a:lnTo>
                  <a:lnTo>
                    <a:pt x="248" y="94"/>
                  </a:lnTo>
                  <a:cubicBezTo>
                    <a:pt x="248" y="94"/>
                    <a:pt x="248" y="94"/>
                    <a:pt x="248" y="62"/>
                  </a:cubicBezTo>
                  <a:cubicBezTo>
                    <a:pt x="248" y="62"/>
                    <a:pt x="248" y="62"/>
                    <a:pt x="248" y="31"/>
                  </a:cubicBezTo>
                  <a:lnTo>
                    <a:pt x="248" y="0"/>
                  </a:lnTo>
                  <a:lnTo>
                    <a:pt x="248" y="0"/>
                  </a:lnTo>
                  <a:lnTo>
                    <a:pt x="248" y="0"/>
                  </a:lnTo>
                  <a:lnTo>
                    <a:pt x="248" y="0"/>
                  </a:lnTo>
                  <a:cubicBezTo>
                    <a:pt x="216" y="0"/>
                    <a:pt x="216" y="0"/>
                    <a:pt x="216" y="0"/>
                  </a:cubicBezTo>
                  <a:lnTo>
                    <a:pt x="216" y="0"/>
                  </a:lnTo>
                  <a:lnTo>
                    <a:pt x="216" y="0"/>
                  </a:lnTo>
                  <a:lnTo>
                    <a:pt x="216" y="0"/>
                  </a:lnTo>
                  <a:lnTo>
                    <a:pt x="216" y="0"/>
                  </a:lnTo>
                  <a:cubicBezTo>
                    <a:pt x="216" y="0"/>
                    <a:pt x="216" y="0"/>
                    <a:pt x="185" y="0"/>
                  </a:cubicBezTo>
                  <a:lnTo>
                    <a:pt x="185" y="31"/>
                  </a:lnTo>
                  <a:cubicBezTo>
                    <a:pt x="185" y="31"/>
                    <a:pt x="185" y="31"/>
                    <a:pt x="154" y="31"/>
                  </a:cubicBezTo>
                  <a:lnTo>
                    <a:pt x="154" y="31"/>
                  </a:lnTo>
                  <a:cubicBezTo>
                    <a:pt x="154" y="31"/>
                    <a:pt x="154" y="31"/>
                    <a:pt x="124" y="31"/>
                  </a:cubicBezTo>
                  <a:cubicBezTo>
                    <a:pt x="124" y="31"/>
                    <a:pt x="124" y="31"/>
                    <a:pt x="124" y="0"/>
                  </a:cubicBezTo>
                  <a:lnTo>
                    <a:pt x="124" y="0"/>
                  </a:lnTo>
                  <a:cubicBezTo>
                    <a:pt x="92" y="0"/>
                    <a:pt x="92" y="0"/>
                    <a:pt x="92" y="0"/>
                  </a:cubicBezTo>
                  <a:lnTo>
                    <a:pt x="92" y="0"/>
                  </a:lnTo>
                  <a:lnTo>
                    <a:pt x="92" y="0"/>
                  </a:lnTo>
                  <a:cubicBezTo>
                    <a:pt x="92" y="0"/>
                    <a:pt x="92" y="0"/>
                    <a:pt x="61" y="0"/>
                  </a:cubicBezTo>
                  <a:cubicBezTo>
                    <a:pt x="61" y="0"/>
                    <a:pt x="61" y="0"/>
                    <a:pt x="30" y="0"/>
                  </a:cubicBezTo>
                  <a:lnTo>
                    <a:pt x="30" y="0"/>
                  </a:lnTo>
                  <a:lnTo>
                    <a:pt x="30" y="0"/>
                  </a:lnTo>
                  <a:cubicBezTo>
                    <a:pt x="0" y="31"/>
                    <a:pt x="0" y="31"/>
                    <a:pt x="0" y="31"/>
                  </a:cubicBezTo>
                  <a:cubicBezTo>
                    <a:pt x="0" y="62"/>
                    <a:pt x="0" y="62"/>
                    <a:pt x="0" y="62"/>
                  </a:cubicBezTo>
                  <a:cubicBezTo>
                    <a:pt x="0" y="94"/>
                    <a:pt x="30" y="124"/>
                    <a:pt x="30" y="124"/>
                  </a:cubicBezTo>
                  <a:lnTo>
                    <a:pt x="30" y="124"/>
                  </a:lnTo>
                  <a:cubicBezTo>
                    <a:pt x="30" y="155"/>
                    <a:pt x="30" y="155"/>
                    <a:pt x="30" y="155"/>
                  </a:cubicBezTo>
                  <a:cubicBezTo>
                    <a:pt x="30" y="155"/>
                    <a:pt x="30" y="186"/>
                    <a:pt x="61" y="186"/>
                  </a:cubicBezTo>
                  <a:cubicBezTo>
                    <a:pt x="61" y="186"/>
                    <a:pt x="61" y="186"/>
                    <a:pt x="92" y="218"/>
                  </a:cubicBezTo>
                  <a:cubicBezTo>
                    <a:pt x="92" y="186"/>
                    <a:pt x="92" y="186"/>
                    <a:pt x="92" y="186"/>
                  </a:cubicBezTo>
                  <a:cubicBezTo>
                    <a:pt x="92" y="186"/>
                    <a:pt x="92" y="186"/>
                    <a:pt x="124" y="186"/>
                  </a:cubicBezTo>
                  <a:cubicBezTo>
                    <a:pt x="124" y="186"/>
                    <a:pt x="124" y="155"/>
                    <a:pt x="154" y="15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6" name="Freeform 133"/>
            <p:cNvSpPr>
              <a:spLocks noChangeArrowheads="1"/>
            </p:cNvSpPr>
            <p:nvPr/>
          </p:nvSpPr>
          <p:spPr bwMode="auto">
            <a:xfrm>
              <a:off x="5832475" y="2560638"/>
              <a:ext cx="168275" cy="179387"/>
            </a:xfrm>
            <a:custGeom>
              <a:avLst/>
              <a:gdLst>
                <a:gd name="T0" fmla="*/ 32 w 466"/>
                <a:gd name="T1" fmla="*/ 310 h 497"/>
                <a:gd name="T2" fmla="*/ 62 w 466"/>
                <a:gd name="T3" fmla="*/ 341 h 497"/>
                <a:gd name="T4" fmla="*/ 62 w 466"/>
                <a:gd name="T5" fmla="*/ 372 h 497"/>
                <a:gd name="T6" fmla="*/ 62 w 466"/>
                <a:gd name="T7" fmla="*/ 403 h 497"/>
                <a:gd name="T8" fmla="*/ 62 w 466"/>
                <a:gd name="T9" fmla="*/ 434 h 497"/>
                <a:gd name="T10" fmla="*/ 93 w 466"/>
                <a:gd name="T11" fmla="*/ 434 h 497"/>
                <a:gd name="T12" fmla="*/ 124 w 466"/>
                <a:gd name="T13" fmla="*/ 434 h 497"/>
                <a:gd name="T14" fmla="*/ 156 w 466"/>
                <a:gd name="T15" fmla="*/ 434 h 497"/>
                <a:gd name="T16" fmla="*/ 217 w 466"/>
                <a:gd name="T17" fmla="*/ 434 h 497"/>
                <a:gd name="T18" fmla="*/ 248 w 466"/>
                <a:gd name="T19" fmla="*/ 434 h 497"/>
                <a:gd name="T20" fmla="*/ 248 w 466"/>
                <a:gd name="T21" fmla="*/ 434 h 497"/>
                <a:gd name="T22" fmla="*/ 280 w 466"/>
                <a:gd name="T23" fmla="*/ 434 h 497"/>
                <a:gd name="T24" fmla="*/ 310 w 466"/>
                <a:gd name="T25" fmla="*/ 465 h 497"/>
                <a:gd name="T26" fmla="*/ 310 w 466"/>
                <a:gd name="T27" fmla="*/ 496 h 497"/>
                <a:gd name="T28" fmla="*/ 372 w 466"/>
                <a:gd name="T29" fmla="*/ 465 h 497"/>
                <a:gd name="T30" fmla="*/ 372 w 466"/>
                <a:gd name="T31" fmla="*/ 403 h 497"/>
                <a:gd name="T32" fmla="*/ 372 w 466"/>
                <a:gd name="T33" fmla="*/ 403 h 497"/>
                <a:gd name="T34" fmla="*/ 434 w 466"/>
                <a:gd name="T35" fmla="*/ 310 h 497"/>
                <a:gd name="T36" fmla="*/ 434 w 466"/>
                <a:gd name="T37" fmla="*/ 279 h 497"/>
                <a:gd name="T38" fmla="*/ 434 w 466"/>
                <a:gd name="T39" fmla="*/ 217 h 497"/>
                <a:gd name="T40" fmla="*/ 465 w 466"/>
                <a:gd name="T41" fmla="*/ 155 h 497"/>
                <a:gd name="T42" fmla="*/ 465 w 466"/>
                <a:gd name="T43" fmla="*/ 124 h 497"/>
                <a:gd name="T44" fmla="*/ 465 w 466"/>
                <a:gd name="T45" fmla="*/ 93 h 497"/>
                <a:gd name="T46" fmla="*/ 434 w 466"/>
                <a:gd name="T47" fmla="*/ 0 h 497"/>
                <a:gd name="T48" fmla="*/ 372 w 466"/>
                <a:gd name="T49" fmla="*/ 0 h 497"/>
                <a:gd name="T50" fmla="*/ 372 w 466"/>
                <a:gd name="T51" fmla="*/ 31 h 497"/>
                <a:gd name="T52" fmla="*/ 372 w 466"/>
                <a:gd name="T53" fmla="*/ 62 h 497"/>
                <a:gd name="T54" fmla="*/ 372 w 466"/>
                <a:gd name="T55" fmla="*/ 93 h 497"/>
                <a:gd name="T56" fmla="*/ 341 w 466"/>
                <a:gd name="T57" fmla="*/ 124 h 497"/>
                <a:gd name="T58" fmla="*/ 341 w 466"/>
                <a:gd name="T59" fmla="*/ 155 h 497"/>
                <a:gd name="T60" fmla="*/ 341 w 466"/>
                <a:gd name="T61" fmla="*/ 155 h 497"/>
                <a:gd name="T62" fmla="*/ 310 w 466"/>
                <a:gd name="T63" fmla="*/ 186 h 497"/>
                <a:gd name="T64" fmla="*/ 248 w 466"/>
                <a:gd name="T65" fmla="*/ 217 h 497"/>
                <a:gd name="T66" fmla="*/ 186 w 466"/>
                <a:gd name="T67" fmla="*/ 186 h 497"/>
                <a:gd name="T68" fmla="*/ 186 w 466"/>
                <a:gd name="T69" fmla="*/ 186 h 497"/>
                <a:gd name="T70" fmla="*/ 124 w 466"/>
                <a:gd name="T71" fmla="*/ 217 h 497"/>
                <a:gd name="T72" fmla="*/ 124 w 466"/>
                <a:gd name="T73" fmla="*/ 217 h 497"/>
                <a:gd name="T74" fmla="*/ 93 w 466"/>
                <a:gd name="T75" fmla="*/ 217 h 497"/>
                <a:gd name="T76" fmla="*/ 62 w 466"/>
                <a:gd name="T77" fmla="*/ 217 h 497"/>
                <a:gd name="T78" fmla="*/ 62 w 466"/>
                <a:gd name="T79" fmla="*/ 217 h 497"/>
                <a:gd name="T80" fmla="*/ 32 w 466"/>
                <a:gd name="T81" fmla="*/ 186 h 497"/>
                <a:gd name="T82" fmla="*/ 0 w 466"/>
                <a:gd name="T83" fmla="*/ 186 h 497"/>
                <a:gd name="T84" fmla="*/ 0 w 466"/>
                <a:gd name="T85" fmla="*/ 217 h 497"/>
                <a:gd name="T86" fmla="*/ 32 w 466"/>
                <a:gd name="T87" fmla="*/ 279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6" h="497">
                  <a:moveTo>
                    <a:pt x="32" y="310"/>
                  </a:moveTo>
                  <a:lnTo>
                    <a:pt x="32" y="310"/>
                  </a:lnTo>
                  <a:cubicBezTo>
                    <a:pt x="32" y="310"/>
                    <a:pt x="62" y="310"/>
                    <a:pt x="62" y="341"/>
                  </a:cubicBezTo>
                  <a:lnTo>
                    <a:pt x="62" y="341"/>
                  </a:lnTo>
                  <a:lnTo>
                    <a:pt x="62" y="372"/>
                  </a:lnTo>
                  <a:lnTo>
                    <a:pt x="62" y="372"/>
                  </a:lnTo>
                  <a:lnTo>
                    <a:pt x="62" y="403"/>
                  </a:lnTo>
                  <a:lnTo>
                    <a:pt x="62" y="403"/>
                  </a:lnTo>
                  <a:cubicBezTo>
                    <a:pt x="62" y="434"/>
                    <a:pt x="62" y="434"/>
                    <a:pt x="62" y="434"/>
                  </a:cubicBezTo>
                  <a:lnTo>
                    <a:pt x="62" y="434"/>
                  </a:lnTo>
                  <a:cubicBezTo>
                    <a:pt x="93" y="434"/>
                    <a:pt x="93" y="434"/>
                    <a:pt x="93" y="434"/>
                  </a:cubicBezTo>
                  <a:lnTo>
                    <a:pt x="93" y="434"/>
                  </a:lnTo>
                  <a:lnTo>
                    <a:pt x="93" y="434"/>
                  </a:lnTo>
                  <a:cubicBezTo>
                    <a:pt x="124" y="434"/>
                    <a:pt x="124" y="434"/>
                    <a:pt x="124" y="434"/>
                  </a:cubicBezTo>
                  <a:cubicBezTo>
                    <a:pt x="124" y="403"/>
                    <a:pt x="124" y="403"/>
                    <a:pt x="124" y="403"/>
                  </a:cubicBezTo>
                  <a:cubicBezTo>
                    <a:pt x="156" y="403"/>
                    <a:pt x="156" y="434"/>
                    <a:pt x="156" y="434"/>
                  </a:cubicBezTo>
                  <a:lnTo>
                    <a:pt x="156" y="434"/>
                  </a:lnTo>
                  <a:cubicBezTo>
                    <a:pt x="186" y="434"/>
                    <a:pt x="186" y="434"/>
                    <a:pt x="217" y="434"/>
                  </a:cubicBezTo>
                  <a:lnTo>
                    <a:pt x="217" y="434"/>
                  </a:lnTo>
                  <a:cubicBezTo>
                    <a:pt x="217" y="434"/>
                    <a:pt x="217" y="434"/>
                    <a:pt x="248" y="434"/>
                  </a:cubicBezTo>
                  <a:lnTo>
                    <a:pt x="248" y="434"/>
                  </a:lnTo>
                  <a:lnTo>
                    <a:pt x="248" y="434"/>
                  </a:lnTo>
                  <a:lnTo>
                    <a:pt x="248" y="434"/>
                  </a:lnTo>
                  <a:cubicBezTo>
                    <a:pt x="280" y="434"/>
                    <a:pt x="280" y="434"/>
                    <a:pt x="280" y="434"/>
                  </a:cubicBezTo>
                  <a:cubicBezTo>
                    <a:pt x="280" y="434"/>
                    <a:pt x="280" y="465"/>
                    <a:pt x="310" y="465"/>
                  </a:cubicBezTo>
                  <a:lnTo>
                    <a:pt x="310" y="465"/>
                  </a:lnTo>
                  <a:cubicBezTo>
                    <a:pt x="310" y="465"/>
                    <a:pt x="310" y="465"/>
                    <a:pt x="310" y="496"/>
                  </a:cubicBezTo>
                  <a:lnTo>
                    <a:pt x="310" y="496"/>
                  </a:lnTo>
                  <a:lnTo>
                    <a:pt x="341" y="465"/>
                  </a:lnTo>
                  <a:cubicBezTo>
                    <a:pt x="341" y="465"/>
                    <a:pt x="341" y="465"/>
                    <a:pt x="372" y="465"/>
                  </a:cubicBezTo>
                  <a:lnTo>
                    <a:pt x="372" y="434"/>
                  </a:lnTo>
                  <a:cubicBezTo>
                    <a:pt x="372" y="434"/>
                    <a:pt x="372" y="434"/>
                    <a:pt x="372" y="403"/>
                  </a:cubicBezTo>
                  <a:lnTo>
                    <a:pt x="372" y="403"/>
                  </a:lnTo>
                  <a:lnTo>
                    <a:pt x="372" y="403"/>
                  </a:lnTo>
                  <a:lnTo>
                    <a:pt x="372" y="403"/>
                  </a:lnTo>
                  <a:cubicBezTo>
                    <a:pt x="372" y="372"/>
                    <a:pt x="404" y="310"/>
                    <a:pt x="434" y="310"/>
                  </a:cubicBezTo>
                  <a:lnTo>
                    <a:pt x="434" y="310"/>
                  </a:lnTo>
                  <a:cubicBezTo>
                    <a:pt x="434" y="279"/>
                    <a:pt x="434" y="279"/>
                    <a:pt x="434" y="279"/>
                  </a:cubicBezTo>
                  <a:lnTo>
                    <a:pt x="434" y="279"/>
                  </a:lnTo>
                  <a:cubicBezTo>
                    <a:pt x="434" y="248"/>
                    <a:pt x="434" y="217"/>
                    <a:pt x="434" y="217"/>
                  </a:cubicBezTo>
                  <a:cubicBezTo>
                    <a:pt x="465" y="217"/>
                    <a:pt x="465" y="217"/>
                    <a:pt x="465" y="186"/>
                  </a:cubicBezTo>
                  <a:lnTo>
                    <a:pt x="465" y="155"/>
                  </a:lnTo>
                  <a:lnTo>
                    <a:pt x="465" y="155"/>
                  </a:lnTo>
                  <a:cubicBezTo>
                    <a:pt x="465" y="124"/>
                    <a:pt x="465" y="124"/>
                    <a:pt x="465" y="124"/>
                  </a:cubicBezTo>
                  <a:cubicBezTo>
                    <a:pt x="465" y="93"/>
                    <a:pt x="465" y="93"/>
                    <a:pt x="465" y="93"/>
                  </a:cubicBezTo>
                  <a:lnTo>
                    <a:pt x="465" y="93"/>
                  </a:lnTo>
                  <a:cubicBezTo>
                    <a:pt x="434" y="93"/>
                    <a:pt x="434" y="62"/>
                    <a:pt x="434" y="31"/>
                  </a:cubicBezTo>
                  <a:cubicBezTo>
                    <a:pt x="434" y="31"/>
                    <a:pt x="434" y="31"/>
                    <a:pt x="434" y="0"/>
                  </a:cubicBezTo>
                  <a:lnTo>
                    <a:pt x="434" y="0"/>
                  </a:lnTo>
                  <a:cubicBezTo>
                    <a:pt x="434" y="0"/>
                    <a:pt x="404" y="0"/>
                    <a:pt x="372" y="0"/>
                  </a:cubicBezTo>
                  <a:cubicBezTo>
                    <a:pt x="372" y="0"/>
                    <a:pt x="372" y="0"/>
                    <a:pt x="372" y="31"/>
                  </a:cubicBezTo>
                  <a:lnTo>
                    <a:pt x="372" y="31"/>
                  </a:lnTo>
                  <a:cubicBezTo>
                    <a:pt x="372" y="31"/>
                    <a:pt x="372" y="31"/>
                    <a:pt x="372" y="62"/>
                  </a:cubicBezTo>
                  <a:lnTo>
                    <a:pt x="372" y="62"/>
                  </a:lnTo>
                  <a:lnTo>
                    <a:pt x="372" y="62"/>
                  </a:lnTo>
                  <a:lnTo>
                    <a:pt x="372" y="93"/>
                  </a:lnTo>
                  <a:cubicBezTo>
                    <a:pt x="341" y="93"/>
                    <a:pt x="341" y="93"/>
                    <a:pt x="341" y="93"/>
                  </a:cubicBezTo>
                  <a:lnTo>
                    <a:pt x="341" y="124"/>
                  </a:lnTo>
                  <a:lnTo>
                    <a:pt x="341" y="124"/>
                  </a:lnTo>
                  <a:cubicBezTo>
                    <a:pt x="341" y="155"/>
                    <a:pt x="341" y="155"/>
                    <a:pt x="341" y="155"/>
                  </a:cubicBezTo>
                  <a:lnTo>
                    <a:pt x="341" y="155"/>
                  </a:lnTo>
                  <a:lnTo>
                    <a:pt x="341" y="155"/>
                  </a:lnTo>
                  <a:cubicBezTo>
                    <a:pt x="310" y="186"/>
                    <a:pt x="310" y="186"/>
                    <a:pt x="310" y="186"/>
                  </a:cubicBezTo>
                  <a:lnTo>
                    <a:pt x="310" y="186"/>
                  </a:lnTo>
                  <a:cubicBezTo>
                    <a:pt x="280" y="186"/>
                    <a:pt x="280" y="186"/>
                    <a:pt x="280" y="186"/>
                  </a:cubicBezTo>
                  <a:cubicBezTo>
                    <a:pt x="280" y="186"/>
                    <a:pt x="248" y="186"/>
                    <a:pt x="248" y="217"/>
                  </a:cubicBezTo>
                  <a:lnTo>
                    <a:pt x="248" y="217"/>
                  </a:lnTo>
                  <a:cubicBezTo>
                    <a:pt x="217" y="217"/>
                    <a:pt x="217" y="186"/>
                    <a:pt x="186" y="186"/>
                  </a:cubicBezTo>
                  <a:lnTo>
                    <a:pt x="186" y="186"/>
                  </a:lnTo>
                  <a:lnTo>
                    <a:pt x="186" y="186"/>
                  </a:lnTo>
                  <a:cubicBezTo>
                    <a:pt x="186" y="186"/>
                    <a:pt x="156" y="186"/>
                    <a:pt x="156" y="217"/>
                  </a:cubicBezTo>
                  <a:cubicBezTo>
                    <a:pt x="156" y="217"/>
                    <a:pt x="156" y="217"/>
                    <a:pt x="124" y="217"/>
                  </a:cubicBezTo>
                  <a:lnTo>
                    <a:pt x="124" y="217"/>
                  </a:lnTo>
                  <a:lnTo>
                    <a:pt x="124" y="217"/>
                  </a:lnTo>
                  <a:cubicBezTo>
                    <a:pt x="124" y="217"/>
                    <a:pt x="124" y="217"/>
                    <a:pt x="93" y="217"/>
                  </a:cubicBezTo>
                  <a:lnTo>
                    <a:pt x="93" y="217"/>
                  </a:lnTo>
                  <a:lnTo>
                    <a:pt x="93" y="217"/>
                  </a:lnTo>
                  <a:cubicBezTo>
                    <a:pt x="93" y="217"/>
                    <a:pt x="93" y="217"/>
                    <a:pt x="62" y="217"/>
                  </a:cubicBezTo>
                  <a:lnTo>
                    <a:pt x="62" y="217"/>
                  </a:lnTo>
                  <a:lnTo>
                    <a:pt x="62" y="217"/>
                  </a:lnTo>
                  <a:lnTo>
                    <a:pt x="32" y="217"/>
                  </a:lnTo>
                  <a:cubicBezTo>
                    <a:pt x="32" y="186"/>
                    <a:pt x="32" y="186"/>
                    <a:pt x="32" y="186"/>
                  </a:cubicBezTo>
                  <a:cubicBezTo>
                    <a:pt x="32" y="186"/>
                    <a:pt x="32" y="186"/>
                    <a:pt x="0" y="186"/>
                  </a:cubicBezTo>
                  <a:lnTo>
                    <a:pt x="0" y="186"/>
                  </a:lnTo>
                  <a:lnTo>
                    <a:pt x="0" y="186"/>
                  </a:lnTo>
                  <a:lnTo>
                    <a:pt x="0" y="217"/>
                  </a:lnTo>
                  <a:lnTo>
                    <a:pt x="0" y="217"/>
                  </a:lnTo>
                  <a:cubicBezTo>
                    <a:pt x="32" y="217"/>
                    <a:pt x="32" y="279"/>
                    <a:pt x="32" y="279"/>
                  </a:cubicBezTo>
                  <a:lnTo>
                    <a:pt x="32" y="31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7" name="Freeform 134"/>
            <p:cNvSpPr>
              <a:spLocks noChangeArrowheads="1"/>
            </p:cNvSpPr>
            <p:nvPr/>
          </p:nvSpPr>
          <p:spPr bwMode="auto">
            <a:xfrm>
              <a:off x="4549775" y="1747838"/>
              <a:ext cx="357188" cy="312737"/>
            </a:xfrm>
            <a:custGeom>
              <a:avLst/>
              <a:gdLst>
                <a:gd name="T0" fmla="*/ 992 w 993"/>
                <a:gd name="T1" fmla="*/ 774 h 869"/>
                <a:gd name="T2" fmla="*/ 992 w 993"/>
                <a:gd name="T3" fmla="*/ 744 h 869"/>
                <a:gd name="T4" fmla="*/ 992 w 993"/>
                <a:gd name="T5" fmla="*/ 744 h 869"/>
                <a:gd name="T6" fmla="*/ 960 w 993"/>
                <a:gd name="T7" fmla="*/ 713 h 869"/>
                <a:gd name="T8" fmla="*/ 899 w 993"/>
                <a:gd name="T9" fmla="*/ 650 h 869"/>
                <a:gd name="T10" fmla="*/ 899 w 993"/>
                <a:gd name="T11" fmla="*/ 620 h 869"/>
                <a:gd name="T12" fmla="*/ 868 w 993"/>
                <a:gd name="T13" fmla="*/ 589 h 869"/>
                <a:gd name="T14" fmla="*/ 899 w 993"/>
                <a:gd name="T15" fmla="*/ 557 h 869"/>
                <a:gd name="T16" fmla="*/ 899 w 993"/>
                <a:gd name="T17" fmla="*/ 557 h 869"/>
                <a:gd name="T18" fmla="*/ 930 w 993"/>
                <a:gd name="T19" fmla="*/ 526 h 869"/>
                <a:gd name="T20" fmla="*/ 899 w 993"/>
                <a:gd name="T21" fmla="*/ 496 h 869"/>
                <a:gd name="T22" fmla="*/ 868 w 993"/>
                <a:gd name="T23" fmla="*/ 433 h 869"/>
                <a:gd name="T24" fmla="*/ 868 w 993"/>
                <a:gd name="T25" fmla="*/ 402 h 869"/>
                <a:gd name="T26" fmla="*/ 868 w 993"/>
                <a:gd name="T27" fmla="*/ 341 h 869"/>
                <a:gd name="T28" fmla="*/ 868 w 993"/>
                <a:gd name="T29" fmla="*/ 309 h 869"/>
                <a:gd name="T30" fmla="*/ 868 w 993"/>
                <a:gd name="T31" fmla="*/ 278 h 869"/>
                <a:gd name="T32" fmla="*/ 899 w 993"/>
                <a:gd name="T33" fmla="*/ 217 h 869"/>
                <a:gd name="T34" fmla="*/ 868 w 993"/>
                <a:gd name="T35" fmla="*/ 185 h 869"/>
                <a:gd name="T36" fmla="*/ 836 w 993"/>
                <a:gd name="T37" fmla="*/ 154 h 869"/>
                <a:gd name="T38" fmla="*/ 806 w 993"/>
                <a:gd name="T39" fmla="*/ 124 h 869"/>
                <a:gd name="T40" fmla="*/ 775 w 993"/>
                <a:gd name="T41" fmla="*/ 124 h 869"/>
                <a:gd name="T42" fmla="*/ 682 w 993"/>
                <a:gd name="T43" fmla="*/ 93 h 869"/>
                <a:gd name="T44" fmla="*/ 682 w 993"/>
                <a:gd name="T45" fmla="*/ 93 h 869"/>
                <a:gd name="T46" fmla="*/ 651 w 993"/>
                <a:gd name="T47" fmla="*/ 93 h 869"/>
                <a:gd name="T48" fmla="*/ 651 w 993"/>
                <a:gd name="T49" fmla="*/ 93 h 869"/>
                <a:gd name="T50" fmla="*/ 558 w 993"/>
                <a:gd name="T51" fmla="*/ 154 h 869"/>
                <a:gd name="T52" fmla="*/ 434 w 993"/>
                <a:gd name="T53" fmla="*/ 185 h 869"/>
                <a:gd name="T54" fmla="*/ 372 w 993"/>
                <a:gd name="T55" fmla="*/ 185 h 869"/>
                <a:gd name="T56" fmla="*/ 310 w 993"/>
                <a:gd name="T57" fmla="*/ 124 h 869"/>
                <a:gd name="T58" fmla="*/ 216 w 993"/>
                <a:gd name="T59" fmla="*/ 93 h 869"/>
                <a:gd name="T60" fmla="*/ 186 w 993"/>
                <a:gd name="T61" fmla="*/ 61 h 869"/>
                <a:gd name="T62" fmla="*/ 155 w 993"/>
                <a:gd name="T63" fmla="*/ 30 h 869"/>
                <a:gd name="T64" fmla="*/ 155 w 993"/>
                <a:gd name="T65" fmla="*/ 0 h 869"/>
                <a:gd name="T66" fmla="*/ 124 w 993"/>
                <a:gd name="T67" fmla="*/ 30 h 869"/>
                <a:gd name="T68" fmla="*/ 124 w 993"/>
                <a:gd name="T69" fmla="*/ 30 h 869"/>
                <a:gd name="T70" fmla="*/ 124 w 993"/>
                <a:gd name="T71" fmla="*/ 61 h 869"/>
                <a:gd name="T72" fmla="*/ 31 w 993"/>
                <a:gd name="T73" fmla="*/ 30 h 869"/>
                <a:gd name="T74" fmla="*/ 0 w 993"/>
                <a:gd name="T75" fmla="*/ 0 h 869"/>
                <a:gd name="T76" fmla="*/ 0 w 993"/>
                <a:gd name="T77" fmla="*/ 30 h 869"/>
                <a:gd name="T78" fmla="*/ 31 w 993"/>
                <a:gd name="T79" fmla="*/ 124 h 869"/>
                <a:gd name="T80" fmla="*/ 31 w 993"/>
                <a:gd name="T81" fmla="*/ 124 h 869"/>
                <a:gd name="T82" fmla="*/ 62 w 993"/>
                <a:gd name="T83" fmla="*/ 154 h 869"/>
                <a:gd name="T84" fmla="*/ 92 w 993"/>
                <a:gd name="T85" fmla="*/ 185 h 869"/>
                <a:gd name="T86" fmla="*/ 124 w 993"/>
                <a:gd name="T87" fmla="*/ 217 h 869"/>
                <a:gd name="T88" fmla="*/ 124 w 993"/>
                <a:gd name="T89" fmla="*/ 248 h 869"/>
                <a:gd name="T90" fmla="*/ 92 w 993"/>
                <a:gd name="T91" fmla="*/ 309 h 869"/>
                <a:gd name="T92" fmla="*/ 92 w 993"/>
                <a:gd name="T93" fmla="*/ 341 h 869"/>
                <a:gd name="T94" fmla="*/ 124 w 993"/>
                <a:gd name="T95" fmla="*/ 372 h 869"/>
                <a:gd name="T96" fmla="*/ 124 w 993"/>
                <a:gd name="T97" fmla="*/ 372 h 869"/>
                <a:gd name="T98" fmla="*/ 155 w 993"/>
                <a:gd name="T99" fmla="*/ 402 h 869"/>
                <a:gd name="T100" fmla="*/ 186 w 993"/>
                <a:gd name="T101" fmla="*/ 433 h 869"/>
                <a:gd name="T102" fmla="*/ 216 w 993"/>
                <a:gd name="T103" fmla="*/ 496 h 869"/>
                <a:gd name="T104" fmla="*/ 216 w 993"/>
                <a:gd name="T105" fmla="*/ 526 h 869"/>
                <a:gd name="T106" fmla="*/ 248 w 993"/>
                <a:gd name="T107" fmla="*/ 557 h 869"/>
                <a:gd name="T108" fmla="*/ 340 w 993"/>
                <a:gd name="T109" fmla="*/ 589 h 869"/>
                <a:gd name="T110" fmla="*/ 372 w 993"/>
                <a:gd name="T111" fmla="*/ 681 h 869"/>
                <a:gd name="T112" fmla="*/ 496 w 993"/>
                <a:gd name="T113" fmla="*/ 744 h 869"/>
                <a:gd name="T114" fmla="*/ 588 w 993"/>
                <a:gd name="T115" fmla="*/ 774 h 869"/>
                <a:gd name="T116" fmla="*/ 682 w 993"/>
                <a:gd name="T117" fmla="*/ 744 h 869"/>
                <a:gd name="T118" fmla="*/ 712 w 993"/>
                <a:gd name="T119" fmla="*/ 837 h 869"/>
                <a:gd name="T120" fmla="*/ 868 w 993"/>
                <a:gd name="T121" fmla="*/ 837 h 869"/>
                <a:gd name="T122" fmla="*/ 930 w 993"/>
                <a:gd name="T123" fmla="*/ 86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93" h="869">
                  <a:moveTo>
                    <a:pt x="992" y="774"/>
                  </a:moveTo>
                  <a:lnTo>
                    <a:pt x="992" y="774"/>
                  </a:lnTo>
                  <a:lnTo>
                    <a:pt x="992" y="774"/>
                  </a:lnTo>
                  <a:lnTo>
                    <a:pt x="992" y="774"/>
                  </a:lnTo>
                  <a:cubicBezTo>
                    <a:pt x="992" y="774"/>
                    <a:pt x="992" y="774"/>
                    <a:pt x="992" y="744"/>
                  </a:cubicBezTo>
                  <a:lnTo>
                    <a:pt x="992" y="744"/>
                  </a:lnTo>
                  <a:lnTo>
                    <a:pt x="992" y="744"/>
                  </a:lnTo>
                  <a:lnTo>
                    <a:pt x="992" y="744"/>
                  </a:lnTo>
                  <a:lnTo>
                    <a:pt x="992" y="744"/>
                  </a:lnTo>
                  <a:cubicBezTo>
                    <a:pt x="992" y="744"/>
                    <a:pt x="992" y="744"/>
                    <a:pt x="992" y="713"/>
                  </a:cubicBezTo>
                  <a:lnTo>
                    <a:pt x="960" y="713"/>
                  </a:lnTo>
                  <a:lnTo>
                    <a:pt x="960" y="713"/>
                  </a:lnTo>
                  <a:lnTo>
                    <a:pt x="960" y="713"/>
                  </a:lnTo>
                  <a:cubicBezTo>
                    <a:pt x="930" y="681"/>
                    <a:pt x="930" y="681"/>
                    <a:pt x="899" y="650"/>
                  </a:cubicBezTo>
                  <a:lnTo>
                    <a:pt x="899" y="650"/>
                  </a:lnTo>
                  <a:lnTo>
                    <a:pt x="899" y="650"/>
                  </a:lnTo>
                  <a:cubicBezTo>
                    <a:pt x="899" y="620"/>
                    <a:pt x="899" y="620"/>
                    <a:pt x="899" y="620"/>
                  </a:cubicBezTo>
                  <a:lnTo>
                    <a:pt x="899" y="620"/>
                  </a:lnTo>
                  <a:lnTo>
                    <a:pt x="899" y="620"/>
                  </a:lnTo>
                  <a:lnTo>
                    <a:pt x="899" y="620"/>
                  </a:lnTo>
                  <a:lnTo>
                    <a:pt x="868" y="589"/>
                  </a:lnTo>
                  <a:lnTo>
                    <a:pt x="868" y="589"/>
                  </a:lnTo>
                  <a:cubicBezTo>
                    <a:pt x="868" y="589"/>
                    <a:pt x="899" y="589"/>
                    <a:pt x="899" y="557"/>
                  </a:cubicBezTo>
                  <a:lnTo>
                    <a:pt x="899" y="557"/>
                  </a:lnTo>
                  <a:lnTo>
                    <a:pt x="899" y="557"/>
                  </a:lnTo>
                  <a:lnTo>
                    <a:pt x="899" y="557"/>
                  </a:lnTo>
                  <a:lnTo>
                    <a:pt x="899" y="557"/>
                  </a:lnTo>
                  <a:lnTo>
                    <a:pt x="899" y="557"/>
                  </a:lnTo>
                  <a:lnTo>
                    <a:pt x="930" y="526"/>
                  </a:lnTo>
                  <a:lnTo>
                    <a:pt x="930" y="526"/>
                  </a:lnTo>
                  <a:lnTo>
                    <a:pt x="930" y="526"/>
                  </a:lnTo>
                  <a:cubicBezTo>
                    <a:pt x="899" y="526"/>
                    <a:pt x="899" y="526"/>
                    <a:pt x="899" y="526"/>
                  </a:cubicBezTo>
                  <a:cubicBezTo>
                    <a:pt x="899" y="496"/>
                    <a:pt x="899" y="496"/>
                    <a:pt x="899" y="496"/>
                  </a:cubicBezTo>
                  <a:cubicBezTo>
                    <a:pt x="868" y="496"/>
                    <a:pt x="868" y="496"/>
                    <a:pt x="868" y="465"/>
                  </a:cubicBezTo>
                  <a:lnTo>
                    <a:pt x="868" y="465"/>
                  </a:lnTo>
                  <a:cubicBezTo>
                    <a:pt x="868" y="465"/>
                    <a:pt x="868" y="465"/>
                    <a:pt x="868" y="433"/>
                  </a:cubicBezTo>
                  <a:lnTo>
                    <a:pt x="868" y="433"/>
                  </a:lnTo>
                  <a:lnTo>
                    <a:pt x="868" y="433"/>
                  </a:lnTo>
                  <a:lnTo>
                    <a:pt x="868" y="402"/>
                  </a:lnTo>
                  <a:lnTo>
                    <a:pt x="868" y="372"/>
                  </a:lnTo>
                  <a:lnTo>
                    <a:pt x="868" y="372"/>
                  </a:lnTo>
                  <a:cubicBezTo>
                    <a:pt x="868" y="372"/>
                    <a:pt x="868" y="372"/>
                    <a:pt x="868" y="341"/>
                  </a:cubicBezTo>
                  <a:lnTo>
                    <a:pt x="868" y="341"/>
                  </a:lnTo>
                  <a:lnTo>
                    <a:pt x="868" y="341"/>
                  </a:lnTo>
                  <a:cubicBezTo>
                    <a:pt x="868" y="309"/>
                    <a:pt x="868" y="309"/>
                    <a:pt x="868" y="309"/>
                  </a:cubicBezTo>
                  <a:lnTo>
                    <a:pt x="868" y="278"/>
                  </a:lnTo>
                  <a:lnTo>
                    <a:pt x="868" y="278"/>
                  </a:lnTo>
                  <a:lnTo>
                    <a:pt x="868" y="278"/>
                  </a:lnTo>
                  <a:lnTo>
                    <a:pt x="899" y="248"/>
                  </a:lnTo>
                  <a:cubicBezTo>
                    <a:pt x="899" y="248"/>
                    <a:pt x="899" y="248"/>
                    <a:pt x="899" y="217"/>
                  </a:cubicBezTo>
                  <a:lnTo>
                    <a:pt x="899" y="217"/>
                  </a:lnTo>
                  <a:lnTo>
                    <a:pt x="899" y="185"/>
                  </a:lnTo>
                  <a:lnTo>
                    <a:pt x="899" y="185"/>
                  </a:lnTo>
                  <a:cubicBezTo>
                    <a:pt x="868" y="185"/>
                    <a:pt x="868" y="185"/>
                    <a:pt x="868" y="185"/>
                  </a:cubicBezTo>
                  <a:cubicBezTo>
                    <a:pt x="868" y="185"/>
                    <a:pt x="868" y="185"/>
                    <a:pt x="836" y="154"/>
                  </a:cubicBezTo>
                  <a:lnTo>
                    <a:pt x="836" y="154"/>
                  </a:lnTo>
                  <a:lnTo>
                    <a:pt x="836" y="154"/>
                  </a:lnTo>
                  <a:cubicBezTo>
                    <a:pt x="836" y="154"/>
                    <a:pt x="836" y="154"/>
                    <a:pt x="806" y="154"/>
                  </a:cubicBezTo>
                  <a:lnTo>
                    <a:pt x="806" y="124"/>
                  </a:lnTo>
                  <a:lnTo>
                    <a:pt x="806" y="124"/>
                  </a:lnTo>
                  <a:lnTo>
                    <a:pt x="775" y="124"/>
                  </a:lnTo>
                  <a:lnTo>
                    <a:pt x="775" y="124"/>
                  </a:lnTo>
                  <a:lnTo>
                    <a:pt x="775" y="124"/>
                  </a:lnTo>
                  <a:cubicBezTo>
                    <a:pt x="744" y="124"/>
                    <a:pt x="744" y="124"/>
                    <a:pt x="744" y="124"/>
                  </a:cubicBezTo>
                  <a:lnTo>
                    <a:pt x="744" y="124"/>
                  </a:lnTo>
                  <a:cubicBezTo>
                    <a:pt x="712" y="124"/>
                    <a:pt x="682" y="93"/>
                    <a:pt x="682" y="93"/>
                  </a:cubicBezTo>
                  <a:lnTo>
                    <a:pt x="682" y="93"/>
                  </a:lnTo>
                  <a:lnTo>
                    <a:pt x="682" y="93"/>
                  </a:lnTo>
                  <a:lnTo>
                    <a:pt x="682" y="93"/>
                  </a:lnTo>
                  <a:lnTo>
                    <a:pt x="651" y="93"/>
                  </a:lnTo>
                  <a:lnTo>
                    <a:pt x="651" y="93"/>
                  </a:lnTo>
                  <a:lnTo>
                    <a:pt x="651" y="93"/>
                  </a:lnTo>
                  <a:lnTo>
                    <a:pt x="651" y="93"/>
                  </a:lnTo>
                  <a:lnTo>
                    <a:pt x="651" y="93"/>
                  </a:lnTo>
                  <a:lnTo>
                    <a:pt x="651" y="93"/>
                  </a:lnTo>
                  <a:cubicBezTo>
                    <a:pt x="620" y="93"/>
                    <a:pt x="620" y="93"/>
                    <a:pt x="620" y="93"/>
                  </a:cubicBezTo>
                  <a:cubicBezTo>
                    <a:pt x="588" y="124"/>
                    <a:pt x="588" y="124"/>
                    <a:pt x="558" y="154"/>
                  </a:cubicBezTo>
                  <a:lnTo>
                    <a:pt x="558" y="154"/>
                  </a:lnTo>
                  <a:lnTo>
                    <a:pt x="558" y="154"/>
                  </a:lnTo>
                  <a:cubicBezTo>
                    <a:pt x="527" y="154"/>
                    <a:pt x="527" y="185"/>
                    <a:pt x="496" y="185"/>
                  </a:cubicBezTo>
                  <a:cubicBezTo>
                    <a:pt x="496" y="185"/>
                    <a:pt x="464" y="185"/>
                    <a:pt x="434" y="185"/>
                  </a:cubicBezTo>
                  <a:cubicBezTo>
                    <a:pt x="434" y="185"/>
                    <a:pt x="434" y="185"/>
                    <a:pt x="403" y="185"/>
                  </a:cubicBezTo>
                  <a:lnTo>
                    <a:pt x="372" y="185"/>
                  </a:lnTo>
                  <a:lnTo>
                    <a:pt x="372" y="185"/>
                  </a:lnTo>
                  <a:cubicBezTo>
                    <a:pt x="340" y="185"/>
                    <a:pt x="340" y="185"/>
                    <a:pt x="340" y="154"/>
                  </a:cubicBezTo>
                  <a:cubicBezTo>
                    <a:pt x="310" y="154"/>
                    <a:pt x="310" y="154"/>
                    <a:pt x="310" y="124"/>
                  </a:cubicBezTo>
                  <a:lnTo>
                    <a:pt x="310" y="124"/>
                  </a:lnTo>
                  <a:lnTo>
                    <a:pt x="279" y="124"/>
                  </a:lnTo>
                  <a:cubicBezTo>
                    <a:pt x="248" y="124"/>
                    <a:pt x="248" y="124"/>
                    <a:pt x="216" y="93"/>
                  </a:cubicBezTo>
                  <a:lnTo>
                    <a:pt x="216" y="93"/>
                  </a:lnTo>
                  <a:lnTo>
                    <a:pt x="216" y="93"/>
                  </a:lnTo>
                  <a:cubicBezTo>
                    <a:pt x="216" y="93"/>
                    <a:pt x="216" y="93"/>
                    <a:pt x="216" y="61"/>
                  </a:cubicBezTo>
                  <a:lnTo>
                    <a:pt x="186" y="61"/>
                  </a:lnTo>
                  <a:lnTo>
                    <a:pt x="186" y="61"/>
                  </a:lnTo>
                  <a:lnTo>
                    <a:pt x="155" y="30"/>
                  </a:lnTo>
                  <a:lnTo>
                    <a:pt x="155" y="30"/>
                  </a:lnTo>
                  <a:lnTo>
                    <a:pt x="155" y="0"/>
                  </a:lnTo>
                  <a:lnTo>
                    <a:pt x="155" y="0"/>
                  </a:lnTo>
                  <a:lnTo>
                    <a:pt x="155" y="0"/>
                  </a:lnTo>
                  <a:cubicBezTo>
                    <a:pt x="155" y="0"/>
                    <a:pt x="155" y="0"/>
                    <a:pt x="155" y="30"/>
                  </a:cubicBezTo>
                  <a:lnTo>
                    <a:pt x="155" y="30"/>
                  </a:lnTo>
                  <a:cubicBezTo>
                    <a:pt x="124" y="30"/>
                    <a:pt x="124" y="30"/>
                    <a:pt x="124" y="30"/>
                  </a:cubicBezTo>
                  <a:lnTo>
                    <a:pt x="124" y="30"/>
                  </a:lnTo>
                  <a:lnTo>
                    <a:pt x="124" y="30"/>
                  </a:lnTo>
                  <a:lnTo>
                    <a:pt x="124" y="30"/>
                  </a:lnTo>
                  <a:cubicBezTo>
                    <a:pt x="124" y="30"/>
                    <a:pt x="124" y="30"/>
                    <a:pt x="124" y="61"/>
                  </a:cubicBezTo>
                  <a:lnTo>
                    <a:pt x="124" y="61"/>
                  </a:lnTo>
                  <a:lnTo>
                    <a:pt x="124" y="61"/>
                  </a:lnTo>
                  <a:cubicBezTo>
                    <a:pt x="92" y="61"/>
                    <a:pt x="92" y="61"/>
                    <a:pt x="92" y="61"/>
                  </a:cubicBezTo>
                  <a:lnTo>
                    <a:pt x="92" y="61"/>
                  </a:lnTo>
                  <a:cubicBezTo>
                    <a:pt x="62" y="61"/>
                    <a:pt x="31" y="30"/>
                    <a:pt x="31" y="30"/>
                  </a:cubicBezTo>
                  <a:lnTo>
                    <a:pt x="31" y="30"/>
                  </a:lnTo>
                  <a:lnTo>
                    <a:pt x="0" y="0"/>
                  </a:lnTo>
                  <a:lnTo>
                    <a:pt x="0" y="0"/>
                  </a:lnTo>
                  <a:lnTo>
                    <a:pt x="0" y="0"/>
                  </a:lnTo>
                  <a:cubicBezTo>
                    <a:pt x="0" y="0"/>
                    <a:pt x="0" y="0"/>
                    <a:pt x="0" y="30"/>
                  </a:cubicBezTo>
                  <a:lnTo>
                    <a:pt x="0" y="30"/>
                  </a:lnTo>
                  <a:cubicBezTo>
                    <a:pt x="31" y="30"/>
                    <a:pt x="31" y="30"/>
                    <a:pt x="31" y="61"/>
                  </a:cubicBezTo>
                  <a:lnTo>
                    <a:pt x="31" y="61"/>
                  </a:lnTo>
                  <a:cubicBezTo>
                    <a:pt x="31" y="93"/>
                    <a:pt x="31" y="93"/>
                    <a:pt x="31" y="124"/>
                  </a:cubicBezTo>
                  <a:lnTo>
                    <a:pt x="31" y="124"/>
                  </a:lnTo>
                  <a:lnTo>
                    <a:pt x="31" y="124"/>
                  </a:lnTo>
                  <a:lnTo>
                    <a:pt x="31" y="124"/>
                  </a:lnTo>
                  <a:lnTo>
                    <a:pt x="31" y="124"/>
                  </a:lnTo>
                  <a:cubicBezTo>
                    <a:pt x="31" y="124"/>
                    <a:pt x="31" y="154"/>
                    <a:pt x="62" y="154"/>
                  </a:cubicBezTo>
                  <a:lnTo>
                    <a:pt x="62" y="154"/>
                  </a:lnTo>
                  <a:lnTo>
                    <a:pt x="62" y="154"/>
                  </a:lnTo>
                  <a:cubicBezTo>
                    <a:pt x="62" y="154"/>
                    <a:pt x="62" y="185"/>
                    <a:pt x="92" y="185"/>
                  </a:cubicBezTo>
                  <a:lnTo>
                    <a:pt x="92" y="185"/>
                  </a:lnTo>
                  <a:lnTo>
                    <a:pt x="92" y="185"/>
                  </a:lnTo>
                  <a:lnTo>
                    <a:pt x="92" y="185"/>
                  </a:lnTo>
                  <a:cubicBezTo>
                    <a:pt x="124" y="185"/>
                    <a:pt x="124" y="185"/>
                    <a:pt x="124" y="217"/>
                  </a:cubicBezTo>
                  <a:lnTo>
                    <a:pt x="124" y="217"/>
                  </a:lnTo>
                  <a:lnTo>
                    <a:pt x="124" y="248"/>
                  </a:lnTo>
                  <a:lnTo>
                    <a:pt x="124" y="248"/>
                  </a:lnTo>
                  <a:lnTo>
                    <a:pt x="124" y="248"/>
                  </a:lnTo>
                  <a:cubicBezTo>
                    <a:pt x="124" y="278"/>
                    <a:pt x="92" y="278"/>
                    <a:pt x="92" y="309"/>
                  </a:cubicBezTo>
                  <a:lnTo>
                    <a:pt x="92" y="309"/>
                  </a:lnTo>
                  <a:cubicBezTo>
                    <a:pt x="92" y="309"/>
                    <a:pt x="92" y="309"/>
                    <a:pt x="92" y="341"/>
                  </a:cubicBezTo>
                  <a:lnTo>
                    <a:pt x="92" y="341"/>
                  </a:lnTo>
                  <a:lnTo>
                    <a:pt x="92" y="341"/>
                  </a:lnTo>
                  <a:lnTo>
                    <a:pt x="92" y="341"/>
                  </a:lnTo>
                  <a:lnTo>
                    <a:pt x="92" y="341"/>
                  </a:lnTo>
                  <a:cubicBezTo>
                    <a:pt x="124" y="341"/>
                    <a:pt x="124" y="372"/>
                    <a:pt x="124" y="372"/>
                  </a:cubicBezTo>
                  <a:lnTo>
                    <a:pt x="124" y="372"/>
                  </a:lnTo>
                  <a:lnTo>
                    <a:pt x="124" y="372"/>
                  </a:lnTo>
                  <a:lnTo>
                    <a:pt x="124" y="372"/>
                  </a:lnTo>
                  <a:cubicBezTo>
                    <a:pt x="155" y="402"/>
                    <a:pt x="155" y="402"/>
                    <a:pt x="155" y="402"/>
                  </a:cubicBezTo>
                  <a:lnTo>
                    <a:pt x="155" y="402"/>
                  </a:lnTo>
                  <a:lnTo>
                    <a:pt x="155" y="402"/>
                  </a:lnTo>
                  <a:cubicBezTo>
                    <a:pt x="186" y="402"/>
                    <a:pt x="186" y="402"/>
                    <a:pt x="186" y="433"/>
                  </a:cubicBezTo>
                  <a:lnTo>
                    <a:pt x="186" y="433"/>
                  </a:lnTo>
                  <a:lnTo>
                    <a:pt x="186" y="433"/>
                  </a:lnTo>
                  <a:lnTo>
                    <a:pt x="186" y="433"/>
                  </a:lnTo>
                  <a:cubicBezTo>
                    <a:pt x="216" y="433"/>
                    <a:pt x="216" y="465"/>
                    <a:pt x="216" y="465"/>
                  </a:cubicBezTo>
                  <a:lnTo>
                    <a:pt x="216" y="496"/>
                  </a:lnTo>
                  <a:lnTo>
                    <a:pt x="216" y="526"/>
                  </a:lnTo>
                  <a:lnTo>
                    <a:pt x="216" y="526"/>
                  </a:lnTo>
                  <a:lnTo>
                    <a:pt x="216" y="526"/>
                  </a:lnTo>
                  <a:cubicBezTo>
                    <a:pt x="216" y="557"/>
                    <a:pt x="248" y="557"/>
                    <a:pt x="248" y="557"/>
                  </a:cubicBezTo>
                  <a:lnTo>
                    <a:pt x="248" y="557"/>
                  </a:lnTo>
                  <a:lnTo>
                    <a:pt x="248" y="557"/>
                  </a:lnTo>
                  <a:lnTo>
                    <a:pt x="279" y="557"/>
                  </a:lnTo>
                  <a:cubicBezTo>
                    <a:pt x="310" y="557"/>
                    <a:pt x="340" y="557"/>
                    <a:pt x="340" y="589"/>
                  </a:cubicBezTo>
                  <a:lnTo>
                    <a:pt x="340" y="589"/>
                  </a:lnTo>
                  <a:cubicBezTo>
                    <a:pt x="340" y="620"/>
                    <a:pt x="372" y="620"/>
                    <a:pt x="372" y="650"/>
                  </a:cubicBezTo>
                  <a:lnTo>
                    <a:pt x="372" y="681"/>
                  </a:lnTo>
                  <a:lnTo>
                    <a:pt x="372" y="681"/>
                  </a:lnTo>
                  <a:cubicBezTo>
                    <a:pt x="403" y="681"/>
                    <a:pt x="403" y="713"/>
                    <a:pt x="403" y="713"/>
                  </a:cubicBezTo>
                  <a:cubicBezTo>
                    <a:pt x="464" y="713"/>
                    <a:pt x="464" y="744"/>
                    <a:pt x="496" y="744"/>
                  </a:cubicBezTo>
                  <a:lnTo>
                    <a:pt x="496" y="744"/>
                  </a:lnTo>
                  <a:cubicBezTo>
                    <a:pt x="527" y="774"/>
                    <a:pt x="527" y="774"/>
                    <a:pt x="558" y="774"/>
                  </a:cubicBezTo>
                  <a:lnTo>
                    <a:pt x="558" y="774"/>
                  </a:lnTo>
                  <a:cubicBezTo>
                    <a:pt x="588" y="774"/>
                    <a:pt x="588" y="774"/>
                    <a:pt x="588" y="774"/>
                  </a:cubicBezTo>
                  <a:cubicBezTo>
                    <a:pt x="588" y="774"/>
                    <a:pt x="588" y="774"/>
                    <a:pt x="620" y="744"/>
                  </a:cubicBezTo>
                  <a:lnTo>
                    <a:pt x="651" y="744"/>
                  </a:lnTo>
                  <a:cubicBezTo>
                    <a:pt x="651" y="744"/>
                    <a:pt x="651" y="744"/>
                    <a:pt x="682" y="744"/>
                  </a:cubicBezTo>
                  <a:cubicBezTo>
                    <a:pt x="712" y="744"/>
                    <a:pt x="712" y="774"/>
                    <a:pt x="712" y="805"/>
                  </a:cubicBezTo>
                  <a:cubicBezTo>
                    <a:pt x="712" y="805"/>
                    <a:pt x="712" y="805"/>
                    <a:pt x="712" y="837"/>
                  </a:cubicBezTo>
                  <a:lnTo>
                    <a:pt x="712" y="837"/>
                  </a:lnTo>
                  <a:lnTo>
                    <a:pt x="744" y="837"/>
                  </a:lnTo>
                  <a:cubicBezTo>
                    <a:pt x="775" y="868"/>
                    <a:pt x="775" y="868"/>
                    <a:pt x="806" y="868"/>
                  </a:cubicBezTo>
                  <a:cubicBezTo>
                    <a:pt x="836" y="868"/>
                    <a:pt x="868" y="837"/>
                    <a:pt x="868" y="837"/>
                  </a:cubicBezTo>
                  <a:cubicBezTo>
                    <a:pt x="868" y="837"/>
                    <a:pt x="868" y="837"/>
                    <a:pt x="899" y="837"/>
                  </a:cubicBezTo>
                  <a:cubicBezTo>
                    <a:pt x="899" y="837"/>
                    <a:pt x="930" y="837"/>
                    <a:pt x="930" y="868"/>
                  </a:cubicBezTo>
                  <a:lnTo>
                    <a:pt x="930" y="868"/>
                  </a:lnTo>
                  <a:cubicBezTo>
                    <a:pt x="930" y="837"/>
                    <a:pt x="930" y="805"/>
                    <a:pt x="960" y="805"/>
                  </a:cubicBezTo>
                  <a:cubicBezTo>
                    <a:pt x="960" y="774"/>
                    <a:pt x="992" y="774"/>
                    <a:pt x="992" y="77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8" name="Freeform 135"/>
            <p:cNvSpPr>
              <a:spLocks noChangeArrowheads="1"/>
            </p:cNvSpPr>
            <p:nvPr/>
          </p:nvSpPr>
          <p:spPr bwMode="auto">
            <a:xfrm>
              <a:off x="5430838" y="2070100"/>
              <a:ext cx="57150" cy="68263"/>
            </a:xfrm>
            <a:custGeom>
              <a:avLst/>
              <a:gdLst>
                <a:gd name="T0" fmla="*/ 156 w 157"/>
                <a:gd name="T1" fmla="*/ 31 h 188"/>
                <a:gd name="T2" fmla="*/ 156 w 157"/>
                <a:gd name="T3" fmla="*/ 31 h 188"/>
                <a:gd name="T4" fmla="*/ 156 w 157"/>
                <a:gd name="T5" fmla="*/ 31 h 188"/>
                <a:gd name="T6" fmla="*/ 156 w 157"/>
                <a:gd name="T7" fmla="*/ 31 h 188"/>
                <a:gd name="T8" fmla="*/ 156 w 157"/>
                <a:gd name="T9" fmla="*/ 31 h 188"/>
                <a:gd name="T10" fmla="*/ 156 w 157"/>
                <a:gd name="T11" fmla="*/ 31 h 188"/>
                <a:gd name="T12" fmla="*/ 156 w 157"/>
                <a:gd name="T13" fmla="*/ 31 h 188"/>
                <a:gd name="T14" fmla="*/ 93 w 157"/>
                <a:gd name="T15" fmla="*/ 31 h 188"/>
                <a:gd name="T16" fmla="*/ 93 w 157"/>
                <a:gd name="T17" fmla="*/ 31 h 188"/>
                <a:gd name="T18" fmla="*/ 32 w 157"/>
                <a:gd name="T19" fmla="*/ 0 h 188"/>
                <a:gd name="T20" fmla="*/ 32 w 157"/>
                <a:gd name="T21" fmla="*/ 0 h 188"/>
                <a:gd name="T22" fmla="*/ 32 w 157"/>
                <a:gd name="T23" fmla="*/ 0 h 188"/>
                <a:gd name="T24" fmla="*/ 32 w 157"/>
                <a:gd name="T25" fmla="*/ 0 h 188"/>
                <a:gd name="T26" fmla="*/ 32 w 157"/>
                <a:gd name="T27" fmla="*/ 0 h 188"/>
                <a:gd name="T28" fmla="*/ 0 w 157"/>
                <a:gd name="T29" fmla="*/ 31 h 188"/>
                <a:gd name="T30" fmla="*/ 0 w 157"/>
                <a:gd name="T31" fmla="*/ 31 h 188"/>
                <a:gd name="T32" fmla="*/ 0 w 157"/>
                <a:gd name="T33" fmla="*/ 31 h 188"/>
                <a:gd name="T34" fmla="*/ 0 w 157"/>
                <a:gd name="T35" fmla="*/ 31 h 188"/>
                <a:gd name="T36" fmla="*/ 0 w 157"/>
                <a:gd name="T37" fmla="*/ 31 h 188"/>
                <a:gd name="T38" fmla="*/ 0 w 157"/>
                <a:gd name="T39" fmla="*/ 31 h 188"/>
                <a:gd name="T40" fmla="*/ 32 w 157"/>
                <a:gd name="T41" fmla="*/ 63 h 188"/>
                <a:gd name="T42" fmla="*/ 0 w 157"/>
                <a:gd name="T43" fmla="*/ 93 h 188"/>
                <a:gd name="T44" fmla="*/ 0 w 157"/>
                <a:gd name="T45" fmla="*/ 93 h 188"/>
                <a:gd name="T46" fmla="*/ 32 w 157"/>
                <a:gd name="T47" fmla="*/ 124 h 188"/>
                <a:gd name="T48" fmla="*/ 32 w 157"/>
                <a:gd name="T49" fmla="*/ 155 h 188"/>
                <a:gd name="T50" fmla="*/ 32 w 157"/>
                <a:gd name="T51" fmla="*/ 187 h 188"/>
                <a:gd name="T52" fmla="*/ 32 w 157"/>
                <a:gd name="T53" fmla="*/ 187 h 188"/>
                <a:gd name="T54" fmla="*/ 93 w 157"/>
                <a:gd name="T55" fmla="*/ 187 h 188"/>
                <a:gd name="T56" fmla="*/ 93 w 157"/>
                <a:gd name="T57" fmla="*/ 187 h 188"/>
                <a:gd name="T58" fmla="*/ 93 w 157"/>
                <a:gd name="T59" fmla="*/ 155 h 188"/>
                <a:gd name="T60" fmla="*/ 93 w 157"/>
                <a:gd name="T61" fmla="*/ 124 h 188"/>
                <a:gd name="T62" fmla="*/ 93 w 157"/>
                <a:gd name="T63" fmla="*/ 93 h 188"/>
                <a:gd name="T64" fmla="*/ 93 w 157"/>
                <a:gd name="T65" fmla="*/ 93 h 188"/>
                <a:gd name="T66" fmla="*/ 124 w 157"/>
                <a:gd name="T67" fmla="*/ 63 h 188"/>
                <a:gd name="T68" fmla="*/ 156 w 157"/>
                <a:gd name="T69" fmla="*/ 3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7" h="188">
                  <a:moveTo>
                    <a:pt x="156" y="31"/>
                  </a:moveTo>
                  <a:lnTo>
                    <a:pt x="156" y="31"/>
                  </a:lnTo>
                  <a:lnTo>
                    <a:pt x="156" y="31"/>
                  </a:lnTo>
                  <a:lnTo>
                    <a:pt x="156" y="31"/>
                  </a:lnTo>
                  <a:lnTo>
                    <a:pt x="156" y="31"/>
                  </a:lnTo>
                  <a:lnTo>
                    <a:pt x="156" y="31"/>
                  </a:lnTo>
                  <a:lnTo>
                    <a:pt x="156" y="31"/>
                  </a:lnTo>
                  <a:cubicBezTo>
                    <a:pt x="124" y="31"/>
                    <a:pt x="124" y="31"/>
                    <a:pt x="93" y="31"/>
                  </a:cubicBezTo>
                  <a:lnTo>
                    <a:pt x="93" y="31"/>
                  </a:lnTo>
                  <a:cubicBezTo>
                    <a:pt x="93" y="31"/>
                    <a:pt x="63" y="31"/>
                    <a:pt x="32" y="0"/>
                  </a:cubicBezTo>
                  <a:lnTo>
                    <a:pt x="32" y="0"/>
                  </a:lnTo>
                  <a:lnTo>
                    <a:pt x="32" y="0"/>
                  </a:lnTo>
                  <a:lnTo>
                    <a:pt x="32" y="0"/>
                  </a:lnTo>
                  <a:lnTo>
                    <a:pt x="32" y="0"/>
                  </a:lnTo>
                  <a:cubicBezTo>
                    <a:pt x="32" y="0"/>
                    <a:pt x="32" y="31"/>
                    <a:pt x="0" y="31"/>
                  </a:cubicBezTo>
                  <a:lnTo>
                    <a:pt x="0" y="31"/>
                  </a:lnTo>
                  <a:lnTo>
                    <a:pt x="0" y="31"/>
                  </a:lnTo>
                  <a:lnTo>
                    <a:pt x="0" y="31"/>
                  </a:lnTo>
                  <a:lnTo>
                    <a:pt x="0" y="31"/>
                  </a:lnTo>
                  <a:lnTo>
                    <a:pt x="0" y="31"/>
                  </a:lnTo>
                  <a:cubicBezTo>
                    <a:pt x="0" y="63"/>
                    <a:pt x="32" y="63"/>
                    <a:pt x="32" y="63"/>
                  </a:cubicBezTo>
                  <a:cubicBezTo>
                    <a:pt x="32" y="93"/>
                    <a:pt x="0" y="93"/>
                    <a:pt x="0" y="93"/>
                  </a:cubicBezTo>
                  <a:lnTo>
                    <a:pt x="0" y="93"/>
                  </a:lnTo>
                  <a:cubicBezTo>
                    <a:pt x="0" y="124"/>
                    <a:pt x="0" y="124"/>
                    <a:pt x="32" y="124"/>
                  </a:cubicBezTo>
                  <a:lnTo>
                    <a:pt x="32" y="155"/>
                  </a:lnTo>
                  <a:cubicBezTo>
                    <a:pt x="32" y="155"/>
                    <a:pt x="32" y="155"/>
                    <a:pt x="32" y="187"/>
                  </a:cubicBezTo>
                  <a:lnTo>
                    <a:pt x="32" y="187"/>
                  </a:lnTo>
                  <a:cubicBezTo>
                    <a:pt x="63" y="187"/>
                    <a:pt x="63" y="187"/>
                    <a:pt x="93" y="187"/>
                  </a:cubicBezTo>
                  <a:lnTo>
                    <a:pt x="93" y="187"/>
                  </a:lnTo>
                  <a:cubicBezTo>
                    <a:pt x="93" y="155"/>
                    <a:pt x="93" y="155"/>
                    <a:pt x="93" y="155"/>
                  </a:cubicBezTo>
                  <a:cubicBezTo>
                    <a:pt x="93" y="155"/>
                    <a:pt x="93" y="155"/>
                    <a:pt x="93" y="124"/>
                  </a:cubicBezTo>
                  <a:lnTo>
                    <a:pt x="93" y="93"/>
                  </a:lnTo>
                  <a:lnTo>
                    <a:pt x="93" y="93"/>
                  </a:lnTo>
                  <a:lnTo>
                    <a:pt x="124" y="63"/>
                  </a:lnTo>
                  <a:cubicBezTo>
                    <a:pt x="124" y="31"/>
                    <a:pt x="124" y="31"/>
                    <a:pt x="156"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39" name="Freeform 136"/>
            <p:cNvSpPr>
              <a:spLocks noChangeArrowheads="1"/>
            </p:cNvSpPr>
            <p:nvPr/>
          </p:nvSpPr>
          <p:spPr bwMode="auto">
            <a:xfrm>
              <a:off x="5029200" y="1825625"/>
              <a:ext cx="390525" cy="625475"/>
            </a:xfrm>
            <a:custGeom>
              <a:avLst/>
              <a:gdLst>
                <a:gd name="T0" fmla="*/ 1085 w 1086"/>
                <a:gd name="T1" fmla="*/ 744 h 1736"/>
                <a:gd name="T2" fmla="*/ 1055 w 1086"/>
                <a:gd name="T3" fmla="*/ 712 h 1736"/>
                <a:gd name="T4" fmla="*/ 1085 w 1086"/>
                <a:gd name="T5" fmla="*/ 681 h 1736"/>
                <a:gd name="T6" fmla="*/ 1024 w 1086"/>
                <a:gd name="T7" fmla="*/ 620 h 1736"/>
                <a:gd name="T8" fmla="*/ 931 w 1086"/>
                <a:gd name="T9" fmla="*/ 620 h 1736"/>
                <a:gd name="T10" fmla="*/ 868 w 1086"/>
                <a:gd name="T11" fmla="*/ 557 h 1736"/>
                <a:gd name="T12" fmla="*/ 807 w 1086"/>
                <a:gd name="T13" fmla="*/ 557 h 1736"/>
                <a:gd name="T14" fmla="*/ 744 w 1086"/>
                <a:gd name="T15" fmla="*/ 527 h 1736"/>
                <a:gd name="T16" fmla="*/ 683 w 1086"/>
                <a:gd name="T17" fmla="*/ 496 h 1736"/>
                <a:gd name="T18" fmla="*/ 620 w 1086"/>
                <a:gd name="T19" fmla="*/ 433 h 1736"/>
                <a:gd name="T20" fmla="*/ 620 w 1086"/>
                <a:gd name="T21" fmla="*/ 340 h 1736"/>
                <a:gd name="T22" fmla="*/ 589 w 1086"/>
                <a:gd name="T23" fmla="*/ 309 h 1736"/>
                <a:gd name="T24" fmla="*/ 559 w 1086"/>
                <a:gd name="T25" fmla="*/ 309 h 1736"/>
                <a:gd name="T26" fmla="*/ 528 w 1086"/>
                <a:gd name="T27" fmla="*/ 248 h 1736"/>
                <a:gd name="T28" fmla="*/ 559 w 1086"/>
                <a:gd name="T29" fmla="*/ 185 h 1736"/>
                <a:gd name="T30" fmla="*/ 559 w 1086"/>
                <a:gd name="T31" fmla="*/ 92 h 1736"/>
                <a:gd name="T32" fmla="*/ 589 w 1086"/>
                <a:gd name="T33" fmla="*/ 0 h 1736"/>
                <a:gd name="T34" fmla="*/ 528 w 1086"/>
                <a:gd name="T35" fmla="*/ 31 h 1736"/>
                <a:gd name="T36" fmla="*/ 496 w 1086"/>
                <a:gd name="T37" fmla="*/ 61 h 1736"/>
                <a:gd name="T38" fmla="*/ 341 w 1086"/>
                <a:gd name="T39" fmla="*/ 92 h 1736"/>
                <a:gd name="T40" fmla="*/ 341 w 1086"/>
                <a:gd name="T41" fmla="*/ 92 h 1736"/>
                <a:gd name="T42" fmla="*/ 341 w 1086"/>
                <a:gd name="T43" fmla="*/ 155 h 1736"/>
                <a:gd name="T44" fmla="*/ 372 w 1086"/>
                <a:gd name="T45" fmla="*/ 185 h 1736"/>
                <a:gd name="T46" fmla="*/ 341 w 1086"/>
                <a:gd name="T47" fmla="*/ 279 h 1736"/>
                <a:gd name="T48" fmla="*/ 341 w 1086"/>
                <a:gd name="T49" fmla="*/ 340 h 1736"/>
                <a:gd name="T50" fmla="*/ 280 w 1086"/>
                <a:gd name="T51" fmla="*/ 403 h 1736"/>
                <a:gd name="T52" fmla="*/ 187 w 1086"/>
                <a:gd name="T53" fmla="*/ 527 h 1736"/>
                <a:gd name="T54" fmla="*/ 94 w 1086"/>
                <a:gd name="T55" fmla="*/ 557 h 1736"/>
                <a:gd name="T56" fmla="*/ 94 w 1086"/>
                <a:gd name="T57" fmla="*/ 588 h 1736"/>
                <a:gd name="T58" fmla="*/ 124 w 1086"/>
                <a:gd name="T59" fmla="*/ 651 h 1736"/>
                <a:gd name="T60" fmla="*/ 124 w 1086"/>
                <a:gd name="T61" fmla="*/ 774 h 1736"/>
                <a:gd name="T62" fmla="*/ 31 w 1086"/>
                <a:gd name="T63" fmla="*/ 774 h 1736"/>
                <a:gd name="T64" fmla="*/ 31 w 1086"/>
                <a:gd name="T65" fmla="*/ 805 h 1736"/>
                <a:gd name="T66" fmla="*/ 124 w 1086"/>
                <a:gd name="T67" fmla="*/ 868 h 1736"/>
                <a:gd name="T68" fmla="*/ 94 w 1086"/>
                <a:gd name="T69" fmla="*/ 929 h 1736"/>
                <a:gd name="T70" fmla="*/ 187 w 1086"/>
                <a:gd name="T71" fmla="*/ 929 h 1736"/>
                <a:gd name="T72" fmla="*/ 248 w 1086"/>
                <a:gd name="T73" fmla="*/ 898 h 1736"/>
                <a:gd name="T74" fmla="*/ 248 w 1086"/>
                <a:gd name="T75" fmla="*/ 1022 h 1736"/>
                <a:gd name="T76" fmla="*/ 280 w 1086"/>
                <a:gd name="T77" fmla="*/ 1146 h 1736"/>
                <a:gd name="T78" fmla="*/ 372 w 1086"/>
                <a:gd name="T79" fmla="*/ 1487 h 1736"/>
                <a:gd name="T80" fmla="*/ 435 w 1086"/>
                <a:gd name="T81" fmla="*/ 1611 h 1736"/>
                <a:gd name="T82" fmla="*/ 465 w 1086"/>
                <a:gd name="T83" fmla="*/ 1735 h 1736"/>
                <a:gd name="T84" fmla="*/ 496 w 1086"/>
                <a:gd name="T85" fmla="*/ 1735 h 1736"/>
                <a:gd name="T86" fmla="*/ 589 w 1086"/>
                <a:gd name="T87" fmla="*/ 1672 h 1736"/>
                <a:gd name="T88" fmla="*/ 589 w 1086"/>
                <a:gd name="T89" fmla="*/ 1579 h 1736"/>
                <a:gd name="T90" fmla="*/ 620 w 1086"/>
                <a:gd name="T91" fmla="*/ 1455 h 1736"/>
                <a:gd name="T92" fmla="*/ 620 w 1086"/>
                <a:gd name="T93" fmla="*/ 1301 h 1736"/>
                <a:gd name="T94" fmla="*/ 744 w 1086"/>
                <a:gd name="T95" fmla="*/ 1208 h 1736"/>
                <a:gd name="T96" fmla="*/ 807 w 1086"/>
                <a:gd name="T97" fmla="*/ 1116 h 1736"/>
                <a:gd name="T98" fmla="*/ 931 w 1086"/>
                <a:gd name="T99" fmla="*/ 992 h 1736"/>
                <a:gd name="T100" fmla="*/ 992 w 1086"/>
                <a:gd name="T101" fmla="*/ 960 h 1736"/>
                <a:gd name="T102" fmla="*/ 1024 w 1086"/>
                <a:gd name="T103" fmla="*/ 868 h 1736"/>
                <a:gd name="T104" fmla="*/ 1085 w 1086"/>
                <a:gd name="T105" fmla="*/ 83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6" h="1736">
                  <a:moveTo>
                    <a:pt x="1085" y="805"/>
                  </a:moveTo>
                  <a:lnTo>
                    <a:pt x="1085" y="805"/>
                  </a:lnTo>
                  <a:lnTo>
                    <a:pt x="1085" y="805"/>
                  </a:lnTo>
                  <a:lnTo>
                    <a:pt x="1085" y="774"/>
                  </a:lnTo>
                  <a:cubicBezTo>
                    <a:pt x="1085" y="774"/>
                    <a:pt x="1085" y="774"/>
                    <a:pt x="1085" y="744"/>
                  </a:cubicBezTo>
                  <a:lnTo>
                    <a:pt x="1085" y="744"/>
                  </a:lnTo>
                  <a:lnTo>
                    <a:pt x="1085" y="744"/>
                  </a:lnTo>
                  <a:cubicBezTo>
                    <a:pt x="1055" y="744"/>
                    <a:pt x="1055" y="744"/>
                    <a:pt x="1055" y="712"/>
                  </a:cubicBezTo>
                  <a:lnTo>
                    <a:pt x="1055" y="712"/>
                  </a:lnTo>
                  <a:lnTo>
                    <a:pt x="1055" y="712"/>
                  </a:lnTo>
                  <a:lnTo>
                    <a:pt x="1055" y="712"/>
                  </a:lnTo>
                  <a:cubicBezTo>
                    <a:pt x="1055" y="681"/>
                    <a:pt x="1055" y="681"/>
                    <a:pt x="1085" y="681"/>
                  </a:cubicBezTo>
                  <a:lnTo>
                    <a:pt x="1085" y="681"/>
                  </a:lnTo>
                  <a:lnTo>
                    <a:pt x="1085" y="681"/>
                  </a:lnTo>
                  <a:lnTo>
                    <a:pt x="1085" y="681"/>
                  </a:lnTo>
                  <a:lnTo>
                    <a:pt x="1055" y="681"/>
                  </a:lnTo>
                  <a:cubicBezTo>
                    <a:pt x="1055" y="651"/>
                    <a:pt x="1055" y="651"/>
                    <a:pt x="1055" y="620"/>
                  </a:cubicBezTo>
                  <a:lnTo>
                    <a:pt x="1055" y="620"/>
                  </a:lnTo>
                  <a:lnTo>
                    <a:pt x="1055" y="620"/>
                  </a:lnTo>
                  <a:lnTo>
                    <a:pt x="1024" y="620"/>
                  </a:lnTo>
                  <a:lnTo>
                    <a:pt x="992" y="620"/>
                  </a:lnTo>
                  <a:lnTo>
                    <a:pt x="992" y="620"/>
                  </a:lnTo>
                  <a:lnTo>
                    <a:pt x="992" y="620"/>
                  </a:lnTo>
                  <a:lnTo>
                    <a:pt x="961" y="620"/>
                  </a:lnTo>
                  <a:cubicBezTo>
                    <a:pt x="961" y="620"/>
                    <a:pt x="961" y="620"/>
                    <a:pt x="931" y="620"/>
                  </a:cubicBezTo>
                  <a:cubicBezTo>
                    <a:pt x="931" y="620"/>
                    <a:pt x="931" y="620"/>
                    <a:pt x="931" y="588"/>
                  </a:cubicBezTo>
                  <a:lnTo>
                    <a:pt x="931" y="588"/>
                  </a:lnTo>
                  <a:cubicBezTo>
                    <a:pt x="868" y="588"/>
                    <a:pt x="868" y="588"/>
                    <a:pt x="868" y="557"/>
                  </a:cubicBezTo>
                  <a:lnTo>
                    <a:pt x="868" y="557"/>
                  </a:lnTo>
                  <a:lnTo>
                    <a:pt x="868" y="557"/>
                  </a:lnTo>
                  <a:cubicBezTo>
                    <a:pt x="868" y="557"/>
                    <a:pt x="868" y="557"/>
                    <a:pt x="837" y="557"/>
                  </a:cubicBezTo>
                  <a:lnTo>
                    <a:pt x="837" y="557"/>
                  </a:lnTo>
                  <a:lnTo>
                    <a:pt x="837" y="557"/>
                  </a:lnTo>
                  <a:lnTo>
                    <a:pt x="807" y="557"/>
                  </a:lnTo>
                  <a:lnTo>
                    <a:pt x="807" y="557"/>
                  </a:lnTo>
                  <a:cubicBezTo>
                    <a:pt x="776" y="557"/>
                    <a:pt x="776" y="557"/>
                    <a:pt x="776" y="557"/>
                  </a:cubicBezTo>
                  <a:cubicBezTo>
                    <a:pt x="776" y="527"/>
                    <a:pt x="744" y="527"/>
                    <a:pt x="744" y="527"/>
                  </a:cubicBezTo>
                  <a:lnTo>
                    <a:pt x="744" y="527"/>
                  </a:lnTo>
                  <a:lnTo>
                    <a:pt x="744" y="527"/>
                  </a:lnTo>
                  <a:lnTo>
                    <a:pt x="744" y="527"/>
                  </a:lnTo>
                  <a:cubicBezTo>
                    <a:pt x="713" y="527"/>
                    <a:pt x="713" y="527"/>
                    <a:pt x="713" y="527"/>
                  </a:cubicBezTo>
                  <a:lnTo>
                    <a:pt x="713" y="527"/>
                  </a:lnTo>
                  <a:cubicBezTo>
                    <a:pt x="683" y="527"/>
                    <a:pt x="683" y="496"/>
                    <a:pt x="683" y="496"/>
                  </a:cubicBezTo>
                  <a:lnTo>
                    <a:pt x="683" y="496"/>
                  </a:lnTo>
                  <a:lnTo>
                    <a:pt x="683" y="496"/>
                  </a:lnTo>
                  <a:lnTo>
                    <a:pt x="652" y="496"/>
                  </a:lnTo>
                  <a:cubicBezTo>
                    <a:pt x="652" y="496"/>
                    <a:pt x="652" y="496"/>
                    <a:pt x="620" y="496"/>
                  </a:cubicBezTo>
                  <a:cubicBezTo>
                    <a:pt x="620" y="496"/>
                    <a:pt x="620" y="496"/>
                    <a:pt x="620" y="464"/>
                  </a:cubicBezTo>
                  <a:cubicBezTo>
                    <a:pt x="620" y="464"/>
                    <a:pt x="620" y="464"/>
                    <a:pt x="620" y="433"/>
                  </a:cubicBezTo>
                  <a:lnTo>
                    <a:pt x="620" y="433"/>
                  </a:lnTo>
                  <a:cubicBezTo>
                    <a:pt x="620" y="433"/>
                    <a:pt x="620" y="433"/>
                    <a:pt x="620" y="403"/>
                  </a:cubicBezTo>
                  <a:lnTo>
                    <a:pt x="620" y="403"/>
                  </a:lnTo>
                  <a:lnTo>
                    <a:pt x="620" y="403"/>
                  </a:lnTo>
                  <a:lnTo>
                    <a:pt x="620" y="372"/>
                  </a:lnTo>
                  <a:cubicBezTo>
                    <a:pt x="620" y="372"/>
                    <a:pt x="620" y="372"/>
                    <a:pt x="620" y="340"/>
                  </a:cubicBezTo>
                  <a:lnTo>
                    <a:pt x="620" y="340"/>
                  </a:lnTo>
                  <a:lnTo>
                    <a:pt x="620" y="340"/>
                  </a:lnTo>
                  <a:cubicBezTo>
                    <a:pt x="620" y="340"/>
                    <a:pt x="620" y="340"/>
                    <a:pt x="589" y="340"/>
                  </a:cubicBezTo>
                  <a:lnTo>
                    <a:pt x="589" y="340"/>
                  </a:lnTo>
                  <a:lnTo>
                    <a:pt x="589" y="309"/>
                  </a:lnTo>
                  <a:lnTo>
                    <a:pt x="559" y="309"/>
                  </a:lnTo>
                  <a:lnTo>
                    <a:pt x="559" y="309"/>
                  </a:lnTo>
                  <a:lnTo>
                    <a:pt x="559" y="309"/>
                  </a:lnTo>
                  <a:lnTo>
                    <a:pt x="559" y="309"/>
                  </a:lnTo>
                  <a:lnTo>
                    <a:pt x="559" y="309"/>
                  </a:lnTo>
                  <a:lnTo>
                    <a:pt x="528" y="309"/>
                  </a:lnTo>
                  <a:cubicBezTo>
                    <a:pt x="528" y="279"/>
                    <a:pt x="528" y="279"/>
                    <a:pt x="528" y="279"/>
                  </a:cubicBezTo>
                  <a:lnTo>
                    <a:pt x="528" y="279"/>
                  </a:lnTo>
                  <a:lnTo>
                    <a:pt x="528" y="248"/>
                  </a:lnTo>
                  <a:lnTo>
                    <a:pt x="528" y="248"/>
                  </a:lnTo>
                  <a:cubicBezTo>
                    <a:pt x="528" y="216"/>
                    <a:pt x="528" y="216"/>
                    <a:pt x="528" y="216"/>
                  </a:cubicBezTo>
                  <a:lnTo>
                    <a:pt x="528" y="216"/>
                  </a:lnTo>
                  <a:cubicBezTo>
                    <a:pt x="528" y="185"/>
                    <a:pt x="559" y="185"/>
                    <a:pt x="559" y="185"/>
                  </a:cubicBezTo>
                  <a:lnTo>
                    <a:pt x="559" y="185"/>
                  </a:lnTo>
                  <a:lnTo>
                    <a:pt x="559" y="185"/>
                  </a:lnTo>
                  <a:lnTo>
                    <a:pt x="559" y="185"/>
                  </a:lnTo>
                  <a:lnTo>
                    <a:pt x="559" y="185"/>
                  </a:lnTo>
                  <a:cubicBezTo>
                    <a:pt x="559" y="185"/>
                    <a:pt x="559" y="185"/>
                    <a:pt x="559" y="155"/>
                  </a:cubicBezTo>
                  <a:cubicBezTo>
                    <a:pt x="528" y="155"/>
                    <a:pt x="528" y="124"/>
                    <a:pt x="528" y="124"/>
                  </a:cubicBezTo>
                  <a:lnTo>
                    <a:pt x="559" y="92"/>
                  </a:lnTo>
                  <a:lnTo>
                    <a:pt x="559" y="92"/>
                  </a:lnTo>
                  <a:cubicBezTo>
                    <a:pt x="589" y="92"/>
                    <a:pt x="589" y="92"/>
                    <a:pt x="589" y="92"/>
                  </a:cubicBezTo>
                  <a:cubicBezTo>
                    <a:pt x="589" y="92"/>
                    <a:pt x="589" y="61"/>
                    <a:pt x="620" y="61"/>
                  </a:cubicBezTo>
                  <a:lnTo>
                    <a:pt x="620" y="31"/>
                  </a:lnTo>
                  <a:cubicBezTo>
                    <a:pt x="620" y="31"/>
                    <a:pt x="620" y="31"/>
                    <a:pt x="589" y="0"/>
                  </a:cubicBezTo>
                  <a:lnTo>
                    <a:pt x="589" y="0"/>
                  </a:lnTo>
                  <a:lnTo>
                    <a:pt x="589" y="0"/>
                  </a:lnTo>
                  <a:cubicBezTo>
                    <a:pt x="559" y="31"/>
                    <a:pt x="559" y="31"/>
                    <a:pt x="559" y="31"/>
                  </a:cubicBezTo>
                  <a:lnTo>
                    <a:pt x="559" y="31"/>
                  </a:lnTo>
                  <a:cubicBezTo>
                    <a:pt x="559" y="31"/>
                    <a:pt x="559" y="31"/>
                    <a:pt x="528" y="31"/>
                  </a:cubicBezTo>
                  <a:lnTo>
                    <a:pt x="528" y="31"/>
                  </a:lnTo>
                  <a:lnTo>
                    <a:pt x="528" y="31"/>
                  </a:lnTo>
                  <a:cubicBezTo>
                    <a:pt x="528" y="61"/>
                    <a:pt x="496" y="61"/>
                    <a:pt x="496" y="61"/>
                  </a:cubicBezTo>
                  <a:lnTo>
                    <a:pt x="496" y="61"/>
                  </a:lnTo>
                  <a:lnTo>
                    <a:pt x="496" y="61"/>
                  </a:lnTo>
                  <a:lnTo>
                    <a:pt x="496" y="61"/>
                  </a:lnTo>
                  <a:cubicBezTo>
                    <a:pt x="465" y="61"/>
                    <a:pt x="435" y="92"/>
                    <a:pt x="435" y="92"/>
                  </a:cubicBezTo>
                  <a:cubicBezTo>
                    <a:pt x="404" y="92"/>
                    <a:pt x="404" y="92"/>
                    <a:pt x="404" y="92"/>
                  </a:cubicBezTo>
                  <a:lnTo>
                    <a:pt x="372" y="124"/>
                  </a:lnTo>
                  <a:cubicBezTo>
                    <a:pt x="372" y="124"/>
                    <a:pt x="372" y="92"/>
                    <a:pt x="341" y="92"/>
                  </a:cubicBezTo>
                  <a:cubicBezTo>
                    <a:pt x="341" y="92"/>
                    <a:pt x="341" y="92"/>
                    <a:pt x="311" y="92"/>
                  </a:cubicBezTo>
                  <a:lnTo>
                    <a:pt x="311" y="92"/>
                  </a:lnTo>
                  <a:lnTo>
                    <a:pt x="311" y="92"/>
                  </a:lnTo>
                  <a:lnTo>
                    <a:pt x="341" y="92"/>
                  </a:lnTo>
                  <a:lnTo>
                    <a:pt x="341" y="92"/>
                  </a:lnTo>
                  <a:cubicBezTo>
                    <a:pt x="341" y="124"/>
                    <a:pt x="341" y="124"/>
                    <a:pt x="341" y="124"/>
                  </a:cubicBezTo>
                  <a:lnTo>
                    <a:pt x="341" y="124"/>
                  </a:lnTo>
                  <a:cubicBezTo>
                    <a:pt x="341" y="155"/>
                    <a:pt x="341" y="155"/>
                    <a:pt x="341" y="155"/>
                  </a:cubicBezTo>
                  <a:lnTo>
                    <a:pt x="341" y="155"/>
                  </a:lnTo>
                  <a:lnTo>
                    <a:pt x="341" y="155"/>
                  </a:lnTo>
                  <a:cubicBezTo>
                    <a:pt x="372" y="124"/>
                    <a:pt x="372" y="124"/>
                    <a:pt x="372" y="124"/>
                  </a:cubicBezTo>
                  <a:cubicBezTo>
                    <a:pt x="372" y="155"/>
                    <a:pt x="372" y="155"/>
                    <a:pt x="372" y="155"/>
                  </a:cubicBezTo>
                  <a:cubicBezTo>
                    <a:pt x="372" y="185"/>
                    <a:pt x="372" y="185"/>
                    <a:pt x="372" y="185"/>
                  </a:cubicBezTo>
                  <a:lnTo>
                    <a:pt x="372" y="185"/>
                  </a:lnTo>
                  <a:lnTo>
                    <a:pt x="372" y="185"/>
                  </a:lnTo>
                  <a:cubicBezTo>
                    <a:pt x="372" y="185"/>
                    <a:pt x="372" y="185"/>
                    <a:pt x="372" y="216"/>
                  </a:cubicBezTo>
                  <a:cubicBezTo>
                    <a:pt x="372" y="216"/>
                    <a:pt x="404" y="216"/>
                    <a:pt x="404" y="248"/>
                  </a:cubicBezTo>
                  <a:lnTo>
                    <a:pt x="404" y="248"/>
                  </a:lnTo>
                  <a:lnTo>
                    <a:pt x="372" y="279"/>
                  </a:lnTo>
                  <a:cubicBezTo>
                    <a:pt x="372" y="279"/>
                    <a:pt x="372" y="279"/>
                    <a:pt x="341" y="279"/>
                  </a:cubicBezTo>
                  <a:lnTo>
                    <a:pt x="341" y="279"/>
                  </a:lnTo>
                  <a:cubicBezTo>
                    <a:pt x="341" y="279"/>
                    <a:pt x="341" y="279"/>
                    <a:pt x="341" y="309"/>
                  </a:cubicBezTo>
                  <a:lnTo>
                    <a:pt x="341" y="309"/>
                  </a:lnTo>
                  <a:lnTo>
                    <a:pt x="341" y="309"/>
                  </a:lnTo>
                  <a:lnTo>
                    <a:pt x="341" y="340"/>
                  </a:lnTo>
                  <a:lnTo>
                    <a:pt x="341" y="340"/>
                  </a:lnTo>
                  <a:cubicBezTo>
                    <a:pt x="341" y="340"/>
                    <a:pt x="341" y="340"/>
                    <a:pt x="311" y="372"/>
                  </a:cubicBezTo>
                  <a:cubicBezTo>
                    <a:pt x="311" y="372"/>
                    <a:pt x="311" y="403"/>
                    <a:pt x="280" y="403"/>
                  </a:cubicBezTo>
                  <a:lnTo>
                    <a:pt x="280" y="403"/>
                  </a:lnTo>
                  <a:lnTo>
                    <a:pt x="280" y="403"/>
                  </a:lnTo>
                  <a:cubicBezTo>
                    <a:pt x="280" y="433"/>
                    <a:pt x="248" y="433"/>
                    <a:pt x="217" y="464"/>
                  </a:cubicBezTo>
                  <a:lnTo>
                    <a:pt x="217" y="464"/>
                  </a:lnTo>
                  <a:cubicBezTo>
                    <a:pt x="217" y="464"/>
                    <a:pt x="217" y="464"/>
                    <a:pt x="217" y="496"/>
                  </a:cubicBezTo>
                  <a:cubicBezTo>
                    <a:pt x="217" y="496"/>
                    <a:pt x="217" y="496"/>
                    <a:pt x="187" y="527"/>
                  </a:cubicBezTo>
                  <a:lnTo>
                    <a:pt x="187" y="527"/>
                  </a:lnTo>
                  <a:lnTo>
                    <a:pt x="156" y="527"/>
                  </a:lnTo>
                  <a:lnTo>
                    <a:pt x="156" y="527"/>
                  </a:lnTo>
                  <a:cubicBezTo>
                    <a:pt x="124" y="557"/>
                    <a:pt x="124" y="557"/>
                    <a:pt x="124" y="557"/>
                  </a:cubicBezTo>
                  <a:cubicBezTo>
                    <a:pt x="124" y="557"/>
                    <a:pt x="94" y="557"/>
                    <a:pt x="94" y="527"/>
                  </a:cubicBezTo>
                  <a:cubicBezTo>
                    <a:pt x="94" y="557"/>
                    <a:pt x="94" y="557"/>
                    <a:pt x="94" y="557"/>
                  </a:cubicBezTo>
                  <a:lnTo>
                    <a:pt x="63" y="557"/>
                  </a:lnTo>
                  <a:lnTo>
                    <a:pt x="63" y="557"/>
                  </a:lnTo>
                  <a:cubicBezTo>
                    <a:pt x="94" y="557"/>
                    <a:pt x="94" y="557"/>
                    <a:pt x="94" y="557"/>
                  </a:cubicBezTo>
                  <a:lnTo>
                    <a:pt x="94" y="588"/>
                  </a:lnTo>
                  <a:lnTo>
                    <a:pt x="94" y="588"/>
                  </a:lnTo>
                  <a:lnTo>
                    <a:pt x="94" y="588"/>
                  </a:lnTo>
                  <a:cubicBezTo>
                    <a:pt x="94" y="620"/>
                    <a:pt x="94" y="620"/>
                    <a:pt x="94" y="620"/>
                  </a:cubicBezTo>
                  <a:lnTo>
                    <a:pt x="94" y="620"/>
                  </a:lnTo>
                  <a:cubicBezTo>
                    <a:pt x="124" y="620"/>
                    <a:pt x="124" y="620"/>
                    <a:pt x="124" y="651"/>
                  </a:cubicBezTo>
                  <a:lnTo>
                    <a:pt x="124" y="651"/>
                  </a:lnTo>
                  <a:cubicBezTo>
                    <a:pt x="156" y="651"/>
                    <a:pt x="156" y="681"/>
                    <a:pt x="156" y="681"/>
                  </a:cubicBezTo>
                  <a:cubicBezTo>
                    <a:pt x="156" y="712"/>
                    <a:pt x="156" y="712"/>
                    <a:pt x="156" y="712"/>
                  </a:cubicBezTo>
                  <a:lnTo>
                    <a:pt x="156" y="712"/>
                  </a:lnTo>
                  <a:cubicBezTo>
                    <a:pt x="156" y="744"/>
                    <a:pt x="156" y="744"/>
                    <a:pt x="156" y="744"/>
                  </a:cubicBezTo>
                  <a:lnTo>
                    <a:pt x="124" y="774"/>
                  </a:lnTo>
                  <a:lnTo>
                    <a:pt x="124" y="774"/>
                  </a:lnTo>
                  <a:lnTo>
                    <a:pt x="94" y="774"/>
                  </a:lnTo>
                  <a:lnTo>
                    <a:pt x="94" y="774"/>
                  </a:lnTo>
                  <a:lnTo>
                    <a:pt x="94" y="774"/>
                  </a:lnTo>
                  <a:cubicBezTo>
                    <a:pt x="63" y="774"/>
                    <a:pt x="63" y="774"/>
                    <a:pt x="31" y="774"/>
                  </a:cubicBezTo>
                  <a:lnTo>
                    <a:pt x="31" y="774"/>
                  </a:lnTo>
                  <a:lnTo>
                    <a:pt x="31" y="774"/>
                  </a:lnTo>
                  <a:cubicBezTo>
                    <a:pt x="31" y="774"/>
                    <a:pt x="31" y="774"/>
                    <a:pt x="0" y="774"/>
                  </a:cubicBezTo>
                  <a:lnTo>
                    <a:pt x="0" y="774"/>
                  </a:lnTo>
                  <a:cubicBezTo>
                    <a:pt x="31" y="774"/>
                    <a:pt x="31" y="774"/>
                    <a:pt x="31" y="805"/>
                  </a:cubicBezTo>
                  <a:lnTo>
                    <a:pt x="31" y="805"/>
                  </a:lnTo>
                  <a:lnTo>
                    <a:pt x="63" y="805"/>
                  </a:lnTo>
                  <a:cubicBezTo>
                    <a:pt x="63" y="805"/>
                    <a:pt x="63" y="805"/>
                    <a:pt x="94" y="805"/>
                  </a:cubicBezTo>
                  <a:lnTo>
                    <a:pt x="124" y="805"/>
                  </a:lnTo>
                  <a:cubicBezTo>
                    <a:pt x="124" y="836"/>
                    <a:pt x="124" y="836"/>
                    <a:pt x="124" y="868"/>
                  </a:cubicBezTo>
                  <a:cubicBezTo>
                    <a:pt x="94" y="868"/>
                    <a:pt x="94" y="868"/>
                    <a:pt x="94" y="868"/>
                  </a:cubicBezTo>
                  <a:cubicBezTo>
                    <a:pt x="94" y="868"/>
                    <a:pt x="94" y="898"/>
                    <a:pt x="63" y="898"/>
                  </a:cubicBezTo>
                  <a:lnTo>
                    <a:pt x="63" y="868"/>
                  </a:lnTo>
                  <a:cubicBezTo>
                    <a:pt x="63" y="898"/>
                    <a:pt x="63" y="898"/>
                    <a:pt x="63" y="898"/>
                  </a:cubicBezTo>
                  <a:cubicBezTo>
                    <a:pt x="94" y="898"/>
                    <a:pt x="94" y="898"/>
                    <a:pt x="94" y="929"/>
                  </a:cubicBezTo>
                  <a:lnTo>
                    <a:pt x="94" y="929"/>
                  </a:lnTo>
                  <a:lnTo>
                    <a:pt x="124" y="929"/>
                  </a:lnTo>
                  <a:cubicBezTo>
                    <a:pt x="124" y="929"/>
                    <a:pt x="124" y="929"/>
                    <a:pt x="156" y="929"/>
                  </a:cubicBezTo>
                  <a:lnTo>
                    <a:pt x="156" y="929"/>
                  </a:lnTo>
                  <a:cubicBezTo>
                    <a:pt x="187" y="929"/>
                    <a:pt x="187" y="929"/>
                    <a:pt x="187" y="929"/>
                  </a:cubicBezTo>
                  <a:cubicBezTo>
                    <a:pt x="187" y="898"/>
                    <a:pt x="187" y="898"/>
                    <a:pt x="187" y="898"/>
                  </a:cubicBezTo>
                  <a:lnTo>
                    <a:pt x="217" y="868"/>
                  </a:lnTo>
                  <a:cubicBezTo>
                    <a:pt x="280" y="681"/>
                    <a:pt x="280" y="681"/>
                    <a:pt x="280" y="681"/>
                  </a:cubicBezTo>
                  <a:cubicBezTo>
                    <a:pt x="248" y="868"/>
                    <a:pt x="248" y="868"/>
                    <a:pt x="248" y="868"/>
                  </a:cubicBezTo>
                  <a:lnTo>
                    <a:pt x="248" y="898"/>
                  </a:lnTo>
                  <a:lnTo>
                    <a:pt x="248" y="898"/>
                  </a:lnTo>
                  <a:cubicBezTo>
                    <a:pt x="248" y="929"/>
                    <a:pt x="248" y="929"/>
                    <a:pt x="248" y="929"/>
                  </a:cubicBezTo>
                  <a:lnTo>
                    <a:pt x="248" y="929"/>
                  </a:lnTo>
                  <a:cubicBezTo>
                    <a:pt x="280" y="960"/>
                    <a:pt x="248" y="992"/>
                    <a:pt x="248" y="992"/>
                  </a:cubicBezTo>
                  <a:cubicBezTo>
                    <a:pt x="248" y="1022"/>
                    <a:pt x="248" y="1022"/>
                    <a:pt x="248" y="1022"/>
                  </a:cubicBezTo>
                  <a:lnTo>
                    <a:pt x="248" y="1022"/>
                  </a:lnTo>
                  <a:cubicBezTo>
                    <a:pt x="248" y="1053"/>
                    <a:pt x="248" y="1053"/>
                    <a:pt x="248" y="1053"/>
                  </a:cubicBezTo>
                  <a:cubicBezTo>
                    <a:pt x="248" y="1084"/>
                    <a:pt x="248" y="1084"/>
                    <a:pt x="248" y="1116"/>
                  </a:cubicBezTo>
                  <a:lnTo>
                    <a:pt x="248" y="1116"/>
                  </a:lnTo>
                  <a:cubicBezTo>
                    <a:pt x="248" y="1116"/>
                    <a:pt x="248" y="1146"/>
                    <a:pt x="280" y="1146"/>
                  </a:cubicBezTo>
                  <a:cubicBezTo>
                    <a:pt x="280" y="1146"/>
                    <a:pt x="280" y="1177"/>
                    <a:pt x="280" y="1208"/>
                  </a:cubicBezTo>
                  <a:cubicBezTo>
                    <a:pt x="280" y="1208"/>
                    <a:pt x="280" y="1240"/>
                    <a:pt x="311" y="1301"/>
                  </a:cubicBezTo>
                  <a:cubicBezTo>
                    <a:pt x="311" y="1331"/>
                    <a:pt x="311" y="1331"/>
                    <a:pt x="341" y="1331"/>
                  </a:cubicBezTo>
                  <a:cubicBezTo>
                    <a:pt x="341" y="1363"/>
                    <a:pt x="341" y="1363"/>
                    <a:pt x="341" y="1424"/>
                  </a:cubicBezTo>
                  <a:cubicBezTo>
                    <a:pt x="341" y="1455"/>
                    <a:pt x="372" y="1487"/>
                    <a:pt x="372" y="1487"/>
                  </a:cubicBezTo>
                  <a:cubicBezTo>
                    <a:pt x="372" y="1487"/>
                    <a:pt x="372" y="1517"/>
                    <a:pt x="404" y="1517"/>
                  </a:cubicBezTo>
                  <a:cubicBezTo>
                    <a:pt x="404" y="1517"/>
                    <a:pt x="404" y="1517"/>
                    <a:pt x="404" y="1548"/>
                  </a:cubicBezTo>
                  <a:cubicBezTo>
                    <a:pt x="404" y="1548"/>
                    <a:pt x="404" y="1548"/>
                    <a:pt x="435" y="1579"/>
                  </a:cubicBezTo>
                  <a:lnTo>
                    <a:pt x="435" y="1579"/>
                  </a:lnTo>
                  <a:cubicBezTo>
                    <a:pt x="435" y="1579"/>
                    <a:pt x="435" y="1579"/>
                    <a:pt x="435" y="1611"/>
                  </a:cubicBezTo>
                  <a:lnTo>
                    <a:pt x="435" y="1611"/>
                  </a:lnTo>
                  <a:cubicBezTo>
                    <a:pt x="435" y="1641"/>
                    <a:pt x="435" y="1641"/>
                    <a:pt x="435" y="1672"/>
                  </a:cubicBezTo>
                  <a:cubicBezTo>
                    <a:pt x="465" y="1703"/>
                    <a:pt x="465" y="1703"/>
                    <a:pt x="465" y="1703"/>
                  </a:cubicBezTo>
                  <a:lnTo>
                    <a:pt x="465" y="1735"/>
                  </a:lnTo>
                  <a:lnTo>
                    <a:pt x="465" y="1735"/>
                  </a:lnTo>
                  <a:lnTo>
                    <a:pt x="465" y="1735"/>
                  </a:lnTo>
                  <a:lnTo>
                    <a:pt x="465" y="1735"/>
                  </a:lnTo>
                  <a:lnTo>
                    <a:pt x="496" y="1735"/>
                  </a:lnTo>
                  <a:lnTo>
                    <a:pt x="496" y="1735"/>
                  </a:lnTo>
                  <a:lnTo>
                    <a:pt x="496" y="1735"/>
                  </a:lnTo>
                  <a:lnTo>
                    <a:pt x="528" y="1735"/>
                  </a:lnTo>
                  <a:cubicBezTo>
                    <a:pt x="528" y="1703"/>
                    <a:pt x="528" y="1672"/>
                    <a:pt x="559" y="1672"/>
                  </a:cubicBezTo>
                  <a:lnTo>
                    <a:pt x="559" y="1672"/>
                  </a:lnTo>
                  <a:lnTo>
                    <a:pt x="559" y="1672"/>
                  </a:lnTo>
                  <a:lnTo>
                    <a:pt x="589" y="1672"/>
                  </a:lnTo>
                  <a:lnTo>
                    <a:pt x="589" y="1672"/>
                  </a:lnTo>
                  <a:lnTo>
                    <a:pt x="589" y="1641"/>
                  </a:lnTo>
                  <a:cubicBezTo>
                    <a:pt x="589" y="1641"/>
                    <a:pt x="589" y="1641"/>
                    <a:pt x="589" y="1611"/>
                  </a:cubicBezTo>
                  <a:lnTo>
                    <a:pt x="589" y="1611"/>
                  </a:lnTo>
                  <a:lnTo>
                    <a:pt x="589" y="1579"/>
                  </a:lnTo>
                  <a:lnTo>
                    <a:pt x="589" y="1579"/>
                  </a:lnTo>
                  <a:cubicBezTo>
                    <a:pt x="589" y="1548"/>
                    <a:pt x="589" y="1548"/>
                    <a:pt x="589" y="1517"/>
                  </a:cubicBezTo>
                  <a:lnTo>
                    <a:pt x="589" y="1517"/>
                  </a:lnTo>
                  <a:lnTo>
                    <a:pt x="589" y="1517"/>
                  </a:lnTo>
                  <a:cubicBezTo>
                    <a:pt x="589" y="1487"/>
                    <a:pt x="620" y="1455"/>
                    <a:pt x="620" y="1455"/>
                  </a:cubicBezTo>
                  <a:cubicBezTo>
                    <a:pt x="620" y="1424"/>
                    <a:pt x="620" y="1424"/>
                    <a:pt x="620" y="1424"/>
                  </a:cubicBezTo>
                  <a:lnTo>
                    <a:pt x="620" y="1424"/>
                  </a:lnTo>
                  <a:cubicBezTo>
                    <a:pt x="620" y="1424"/>
                    <a:pt x="620" y="1424"/>
                    <a:pt x="620" y="1393"/>
                  </a:cubicBezTo>
                  <a:lnTo>
                    <a:pt x="620" y="1393"/>
                  </a:lnTo>
                  <a:cubicBezTo>
                    <a:pt x="589" y="1363"/>
                    <a:pt x="620" y="1301"/>
                    <a:pt x="620" y="1301"/>
                  </a:cubicBezTo>
                  <a:cubicBezTo>
                    <a:pt x="620" y="1270"/>
                    <a:pt x="652" y="1270"/>
                    <a:pt x="683" y="1240"/>
                  </a:cubicBezTo>
                  <a:lnTo>
                    <a:pt x="683" y="1240"/>
                  </a:lnTo>
                  <a:cubicBezTo>
                    <a:pt x="683" y="1208"/>
                    <a:pt x="713" y="1208"/>
                    <a:pt x="713" y="1208"/>
                  </a:cubicBezTo>
                  <a:lnTo>
                    <a:pt x="744" y="1208"/>
                  </a:lnTo>
                  <a:lnTo>
                    <a:pt x="744" y="1208"/>
                  </a:lnTo>
                  <a:lnTo>
                    <a:pt x="744" y="1208"/>
                  </a:lnTo>
                  <a:cubicBezTo>
                    <a:pt x="744" y="1177"/>
                    <a:pt x="744" y="1177"/>
                    <a:pt x="776" y="1146"/>
                  </a:cubicBezTo>
                  <a:lnTo>
                    <a:pt x="807" y="1116"/>
                  </a:lnTo>
                  <a:lnTo>
                    <a:pt x="807" y="1116"/>
                  </a:lnTo>
                  <a:lnTo>
                    <a:pt x="807" y="1116"/>
                  </a:lnTo>
                  <a:cubicBezTo>
                    <a:pt x="837" y="1116"/>
                    <a:pt x="837" y="1084"/>
                    <a:pt x="868" y="1084"/>
                  </a:cubicBezTo>
                  <a:lnTo>
                    <a:pt x="868" y="1084"/>
                  </a:lnTo>
                  <a:cubicBezTo>
                    <a:pt x="868" y="1053"/>
                    <a:pt x="868" y="1053"/>
                    <a:pt x="900" y="1022"/>
                  </a:cubicBezTo>
                  <a:lnTo>
                    <a:pt x="900" y="1022"/>
                  </a:lnTo>
                  <a:cubicBezTo>
                    <a:pt x="900" y="1022"/>
                    <a:pt x="931" y="1022"/>
                    <a:pt x="931" y="992"/>
                  </a:cubicBezTo>
                  <a:lnTo>
                    <a:pt x="961" y="992"/>
                  </a:lnTo>
                  <a:lnTo>
                    <a:pt x="961" y="992"/>
                  </a:lnTo>
                  <a:cubicBezTo>
                    <a:pt x="961" y="992"/>
                    <a:pt x="961" y="992"/>
                    <a:pt x="992" y="960"/>
                  </a:cubicBezTo>
                  <a:lnTo>
                    <a:pt x="992" y="960"/>
                  </a:lnTo>
                  <a:lnTo>
                    <a:pt x="992" y="960"/>
                  </a:lnTo>
                  <a:lnTo>
                    <a:pt x="992" y="960"/>
                  </a:lnTo>
                  <a:lnTo>
                    <a:pt x="992" y="960"/>
                  </a:lnTo>
                  <a:cubicBezTo>
                    <a:pt x="992" y="929"/>
                    <a:pt x="992" y="929"/>
                    <a:pt x="992" y="898"/>
                  </a:cubicBezTo>
                  <a:lnTo>
                    <a:pt x="992" y="898"/>
                  </a:lnTo>
                  <a:cubicBezTo>
                    <a:pt x="1024" y="898"/>
                    <a:pt x="1024" y="868"/>
                    <a:pt x="1024" y="868"/>
                  </a:cubicBezTo>
                  <a:cubicBezTo>
                    <a:pt x="1055" y="868"/>
                    <a:pt x="1055" y="868"/>
                    <a:pt x="1055" y="868"/>
                  </a:cubicBezTo>
                  <a:lnTo>
                    <a:pt x="1055" y="836"/>
                  </a:lnTo>
                  <a:cubicBezTo>
                    <a:pt x="1085" y="836"/>
                    <a:pt x="1085" y="836"/>
                    <a:pt x="1085" y="836"/>
                  </a:cubicBezTo>
                  <a:lnTo>
                    <a:pt x="1085" y="836"/>
                  </a:lnTo>
                  <a:lnTo>
                    <a:pt x="1085" y="836"/>
                  </a:lnTo>
                  <a:lnTo>
                    <a:pt x="1085" y="805"/>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0" name="Freeform 137"/>
            <p:cNvSpPr>
              <a:spLocks noChangeArrowheads="1"/>
            </p:cNvSpPr>
            <p:nvPr/>
          </p:nvSpPr>
          <p:spPr bwMode="auto">
            <a:xfrm>
              <a:off x="4895850" y="1801813"/>
              <a:ext cx="290513" cy="290512"/>
            </a:xfrm>
            <a:custGeom>
              <a:avLst/>
              <a:gdLst>
                <a:gd name="T0" fmla="*/ 372 w 808"/>
                <a:gd name="T1" fmla="*/ 775 h 808"/>
                <a:gd name="T2" fmla="*/ 403 w 808"/>
                <a:gd name="T3" fmla="*/ 775 h 808"/>
                <a:gd name="T4" fmla="*/ 435 w 808"/>
                <a:gd name="T5" fmla="*/ 775 h 808"/>
                <a:gd name="T6" fmla="*/ 466 w 808"/>
                <a:gd name="T7" fmla="*/ 744 h 808"/>
                <a:gd name="T8" fmla="*/ 466 w 808"/>
                <a:gd name="T9" fmla="*/ 744 h 808"/>
                <a:gd name="T10" fmla="*/ 435 w 808"/>
                <a:gd name="T11" fmla="*/ 683 h 808"/>
                <a:gd name="T12" fmla="*/ 403 w 808"/>
                <a:gd name="T13" fmla="*/ 683 h 808"/>
                <a:gd name="T14" fmla="*/ 403 w 808"/>
                <a:gd name="T15" fmla="*/ 590 h 808"/>
                <a:gd name="T16" fmla="*/ 466 w 808"/>
                <a:gd name="T17" fmla="*/ 527 h 808"/>
                <a:gd name="T18" fmla="*/ 496 w 808"/>
                <a:gd name="T19" fmla="*/ 559 h 808"/>
                <a:gd name="T20" fmla="*/ 528 w 808"/>
                <a:gd name="T21" fmla="*/ 527 h 808"/>
                <a:gd name="T22" fmla="*/ 589 w 808"/>
                <a:gd name="T23" fmla="*/ 466 h 808"/>
                <a:gd name="T24" fmla="*/ 620 w 808"/>
                <a:gd name="T25" fmla="*/ 435 h 808"/>
                <a:gd name="T26" fmla="*/ 652 w 808"/>
                <a:gd name="T27" fmla="*/ 403 h 808"/>
                <a:gd name="T28" fmla="*/ 683 w 808"/>
                <a:gd name="T29" fmla="*/ 342 h 808"/>
                <a:gd name="T30" fmla="*/ 683 w 808"/>
                <a:gd name="T31" fmla="*/ 279 h 808"/>
                <a:gd name="T32" fmla="*/ 652 w 808"/>
                <a:gd name="T33" fmla="*/ 279 h 808"/>
                <a:gd name="T34" fmla="*/ 652 w 808"/>
                <a:gd name="T35" fmla="*/ 187 h 808"/>
                <a:gd name="T36" fmla="*/ 652 w 808"/>
                <a:gd name="T37" fmla="*/ 155 h 808"/>
                <a:gd name="T38" fmla="*/ 652 w 808"/>
                <a:gd name="T39" fmla="*/ 94 h 808"/>
                <a:gd name="T40" fmla="*/ 683 w 808"/>
                <a:gd name="T41" fmla="*/ 94 h 808"/>
                <a:gd name="T42" fmla="*/ 744 w 808"/>
                <a:gd name="T43" fmla="*/ 124 h 808"/>
                <a:gd name="T44" fmla="*/ 807 w 808"/>
                <a:gd name="T45" fmla="*/ 94 h 808"/>
                <a:gd name="T46" fmla="*/ 744 w 808"/>
                <a:gd name="T47" fmla="*/ 63 h 808"/>
                <a:gd name="T48" fmla="*/ 744 w 808"/>
                <a:gd name="T49" fmla="*/ 31 h 808"/>
                <a:gd name="T50" fmla="*/ 713 w 808"/>
                <a:gd name="T51" fmla="*/ 0 h 808"/>
                <a:gd name="T52" fmla="*/ 620 w 808"/>
                <a:gd name="T53" fmla="*/ 31 h 808"/>
                <a:gd name="T54" fmla="*/ 589 w 808"/>
                <a:gd name="T55" fmla="*/ 31 h 808"/>
                <a:gd name="T56" fmla="*/ 589 w 808"/>
                <a:gd name="T57" fmla="*/ 31 h 808"/>
                <a:gd name="T58" fmla="*/ 559 w 808"/>
                <a:gd name="T59" fmla="*/ 63 h 808"/>
                <a:gd name="T60" fmla="*/ 559 w 808"/>
                <a:gd name="T61" fmla="*/ 94 h 808"/>
                <a:gd name="T62" fmla="*/ 528 w 808"/>
                <a:gd name="T63" fmla="*/ 155 h 808"/>
                <a:gd name="T64" fmla="*/ 528 w 808"/>
                <a:gd name="T65" fmla="*/ 155 h 808"/>
                <a:gd name="T66" fmla="*/ 496 w 808"/>
                <a:gd name="T67" fmla="*/ 218 h 808"/>
                <a:gd name="T68" fmla="*/ 435 w 808"/>
                <a:gd name="T69" fmla="*/ 279 h 808"/>
                <a:gd name="T70" fmla="*/ 435 w 808"/>
                <a:gd name="T71" fmla="*/ 279 h 808"/>
                <a:gd name="T72" fmla="*/ 403 w 808"/>
                <a:gd name="T73" fmla="*/ 342 h 808"/>
                <a:gd name="T74" fmla="*/ 372 w 808"/>
                <a:gd name="T75" fmla="*/ 372 h 808"/>
                <a:gd name="T76" fmla="*/ 342 w 808"/>
                <a:gd name="T77" fmla="*/ 372 h 808"/>
                <a:gd name="T78" fmla="*/ 280 w 808"/>
                <a:gd name="T79" fmla="*/ 372 h 808"/>
                <a:gd name="T80" fmla="*/ 280 w 808"/>
                <a:gd name="T81" fmla="*/ 435 h 808"/>
                <a:gd name="T82" fmla="*/ 218 w 808"/>
                <a:gd name="T83" fmla="*/ 466 h 808"/>
                <a:gd name="T84" fmla="*/ 218 w 808"/>
                <a:gd name="T85" fmla="*/ 496 h 808"/>
                <a:gd name="T86" fmla="*/ 156 w 808"/>
                <a:gd name="T87" fmla="*/ 496 h 808"/>
                <a:gd name="T88" fmla="*/ 124 w 808"/>
                <a:gd name="T89" fmla="*/ 496 h 808"/>
                <a:gd name="T90" fmla="*/ 32 w 808"/>
                <a:gd name="T91" fmla="*/ 496 h 808"/>
                <a:gd name="T92" fmla="*/ 63 w 808"/>
                <a:gd name="T93" fmla="*/ 559 h 808"/>
                <a:gd name="T94" fmla="*/ 94 w 808"/>
                <a:gd name="T95" fmla="*/ 590 h 808"/>
                <a:gd name="T96" fmla="*/ 94 w 808"/>
                <a:gd name="T97" fmla="*/ 620 h 808"/>
                <a:gd name="T98" fmla="*/ 32 w 808"/>
                <a:gd name="T99" fmla="*/ 683 h 808"/>
                <a:gd name="T100" fmla="*/ 32 w 808"/>
                <a:gd name="T101" fmla="*/ 714 h 808"/>
                <a:gd name="T102" fmla="*/ 156 w 808"/>
                <a:gd name="T103" fmla="*/ 714 h 808"/>
                <a:gd name="T104" fmla="*/ 218 w 808"/>
                <a:gd name="T105" fmla="*/ 683 h 808"/>
                <a:gd name="T106" fmla="*/ 280 w 808"/>
                <a:gd name="T107" fmla="*/ 714 h 808"/>
                <a:gd name="T108" fmla="*/ 342 w 808"/>
                <a:gd name="T109" fmla="*/ 807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08" h="808">
                  <a:moveTo>
                    <a:pt x="372" y="775"/>
                  </a:moveTo>
                  <a:lnTo>
                    <a:pt x="372" y="775"/>
                  </a:lnTo>
                  <a:lnTo>
                    <a:pt x="372" y="775"/>
                  </a:lnTo>
                  <a:lnTo>
                    <a:pt x="372" y="775"/>
                  </a:lnTo>
                  <a:lnTo>
                    <a:pt x="372" y="775"/>
                  </a:lnTo>
                  <a:cubicBezTo>
                    <a:pt x="403" y="775"/>
                    <a:pt x="403" y="775"/>
                    <a:pt x="403" y="775"/>
                  </a:cubicBezTo>
                  <a:lnTo>
                    <a:pt x="435" y="775"/>
                  </a:lnTo>
                  <a:lnTo>
                    <a:pt x="435" y="775"/>
                  </a:lnTo>
                  <a:lnTo>
                    <a:pt x="435" y="775"/>
                  </a:lnTo>
                  <a:cubicBezTo>
                    <a:pt x="466" y="775"/>
                    <a:pt x="466" y="775"/>
                    <a:pt x="466" y="775"/>
                  </a:cubicBezTo>
                  <a:lnTo>
                    <a:pt x="466" y="775"/>
                  </a:lnTo>
                  <a:lnTo>
                    <a:pt x="466" y="744"/>
                  </a:lnTo>
                  <a:lnTo>
                    <a:pt x="466" y="744"/>
                  </a:lnTo>
                  <a:lnTo>
                    <a:pt x="466" y="744"/>
                  </a:lnTo>
                  <a:lnTo>
                    <a:pt x="466" y="744"/>
                  </a:lnTo>
                  <a:lnTo>
                    <a:pt x="466" y="744"/>
                  </a:lnTo>
                  <a:cubicBezTo>
                    <a:pt x="466" y="744"/>
                    <a:pt x="435" y="744"/>
                    <a:pt x="435" y="714"/>
                  </a:cubicBezTo>
                  <a:lnTo>
                    <a:pt x="435" y="683"/>
                  </a:lnTo>
                  <a:lnTo>
                    <a:pt x="435" y="683"/>
                  </a:lnTo>
                  <a:lnTo>
                    <a:pt x="435" y="683"/>
                  </a:lnTo>
                  <a:cubicBezTo>
                    <a:pt x="403" y="683"/>
                    <a:pt x="403" y="683"/>
                    <a:pt x="403" y="683"/>
                  </a:cubicBezTo>
                  <a:cubicBezTo>
                    <a:pt x="403" y="651"/>
                    <a:pt x="403" y="651"/>
                    <a:pt x="403" y="620"/>
                  </a:cubicBezTo>
                  <a:lnTo>
                    <a:pt x="403" y="590"/>
                  </a:lnTo>
                  <a:lnTo>
                    <a:pt x="403" y="590"/>
                  </a:lnTo>
                  <a:cubicBezTo>
                    <a:pt x="403" y="559"/>
                    <a:pt x="435" y="559"/>
                    <a:pt x="435" y="559"/>
                  </a:cubicBezTo>
                  <a:cubicBezTo>
                    <a:pt x="435" y="527"/>
                    <a:pt x="466" y="527"/>
                    <a:pt x="466" y="527"/>
                  </a:cubicBezTo>
                  <a:lnTo>
                    <a:pt x="466" y="527"/>
                  </a:lnTo>
                  <a:lnTo>
                    <a:pt x="466" y="527"/>
                  </a:lnTo>
                  <a:lnTo>
                    <a:pt x="466" y="527"/>
                  </a:lnTo>
                  <a:cubicBezTo>
                    <a:pt x="496" y="527"/>
                    <a:pt x="496" y="527"/>
                    <a:pt x="496" y="559"/>
                  </a:cubicBezTo>
                  <a:lnTo>
                    <a:pt x="496" y="559"/>
                  </a:lnTo>
                  <a:cubicBezTo>
                    <a:pt x="528" y="527"/>
                    <a:pt x="528" y="527"/>
                    <a:pt x="528" y="527"/>
                  </a:cubicBezTo>
                  <a:lnTo>
                    <a:pt x="528" y="527"/>
                  </a:lnTo>
                  <a:cubicBezTo>
                    <a:pt x="528" y="496"/>
                    <a:pt x="528" y="496"/>
                    <a:pt x="559" y="496"/>
                  </a:cubicBezTo>
                  <a:cubicBezTo>
                    <a:pt x="559" y="496"/>
                    <a:pt x="559" y="496"/>
                    <a:pt x="559" y="466"/>
                  </a:cubicBezTo>
                  <a:lnTo>
                    <a:pt x="589" y="466"/>
                  </a:lnTo>
                  <a:cubicBezTo>
                    <a:pt x="589" y="466"/>
                    <a:pt x="589" y="466"/>
                    <a:pt x="620" y="435"/>
                  </a:cubicBezTo>
                  <a:lnTo>
                    <a:pt x="620" y="435"/>
                  </a:lnTo>
                  <a:lnTo>
                    <a:pt x="620" y="435"/>
                  </a:lnTo>
                  <a:lnTo>
                    <a:pt x="620" y="435"/>
                  </a:lnTo>
                  <a:cubicBezTo>
                    <a:pt x="620" y="403"/>
                    <a:pt x="620" y="403"/>
                    <a:pt x="652" y="403"/>
                  </a:cubicBezTo>
                  <a:lnTo>
                    <a:pt x="652" y="403"/>
                  </a:lnTo>
                  <a:lnTo>
                    <a:pt x="652" y="403"/>
                  </a:lnTo>
                  <a:cubicBezTo>
                    <a:pt x="652" y="372"/>
                    <a:pt x="652" y="372"/>
                    <a:pt x="683" y="372"/>
                  </a:cubicBezTo>
                  <a:cubicBezTo>
                    <a:pt x="683" y="342"/>
                    <a:pt x="683" y="342"/>
                    <a:pt x="683" y="342"/>
                  </a:cubicBezTo>
                  <a:cubicBezTo>
                    <a:pt x="683" y="311"/>
                    <a:pt x="683" y="311"/>
                    <a:pt x="683" y="311"/>
                  </a:cubicBezTo>
                  <a:lnTo>
                    <a:pt x="683" y="279"/>
                  </a:lnTo>
                  <a:lnTo>
                    <a:pt x="683" y="279"/>
                  </a:lnTo>
                  <a:lnTo>
                    <a:pt x="683" y="279"/>
                  </a:lnTo>
                  <a:lnTo>
                    <a:pt x="683" y="279"/>
                  </a:lnTo>
                  <a:cubicBezTo>
                    <a:pt x="683" y="279"/>
                    <a:pt x="683" y="279"/>
                    <a:pt x="652" y="279"/>
                  </a:cubicBezTo>
                  <a:cubicBezTo>
                    <a:pt x="652" y="248"/>
                    <a:pt x="652" y="248"/>
                    <a:pt x="652" y="248"/>
                  </a:cubicBezTo>
                  <a:cubicBezTo>
                    <a:pt x="652" y="218"/>
                    <a:pt x="652" y="218"/>
                    <a:pt x="652" y="218"/>
                  </a:cubicBezTo>
                  <a:lnTo>
                    <a:pt x="652" y="187"/>
                  </a:lnTo>
                  <a:lnTo>
                    <a:pt x="652" y="187"/>
                  </a:lnTo>
                  <a:lnTo>
                    <a:pt x="652" y="187"/>
                  </a:lnTo>
                  <a:lnTo>
                    <a:pt x="652" y="155"/>
                  </a:lnTo>
                  <a:cubicBezTo>
                    <a:pt x="652" y="155"/>
                    <a:pt x="652" y="155"/>
                    <a:pt x="652" y="124"/>
                  </a:cubicBezTo>
                  <a:cubicBezTo>
                    <a:pt x="652" y="124"/>
                    <a:pt x="652" y="124"/>
                    <a:pt x="652" y="94"/>
                  </a:cubicBezTo>
                  <a:lnTo>
                    <a:pt x="652" y="94"/>
                  </a:lnTo>
                  <a:lnTo>
                    <a:pt x="683" y="94"/>
                  </a:lnTo>
                  <a:lnTo>
                    <a:pt x="683" y="94"/>
                  </a:lnTo>
                  <a:lnTo>
                    <a:pt x="683" y="94"/>
                  </a:lnTo>
                  <a:lnTo>
                    <a:pt x="683" y="94"/>
                  </a:lnTo>
                  <a:cubicBezTo>
                    <a:pt x="713" y="94"/>
                    <a:pt x="713" y="94"/>
                    <a:pt x="744" y="124"/>
                  </a:cubicBezTo>
                  <a:lnTo>
                    <a:pt x="744" y="124"/>
                  </a:lnTo>
                  <a:lnTo>
                    <a:pt x="744" y="124"/>
                  </a:lnTo>
                  <a:cubicBezTo>
                    <a:pt x="776" y="94"/>
                    <a:pt x="776" y="94"/>
                    <a:pt x="776" y="94"/>
                  </a:cubicBezTo>
                  <a:cubicBezTo>
                    <a:pt x="807" y="94"/>
                    <a:pt x="807" y="94"/>
                    <a:pt x="807" y="94"/>
                  </a:cubicBezTo>
                  <a:lnTo>
                    <a:pt x="776" y="94"/>
                  </a:lnTo>
                  <a:lnTo>
                    <a:pt x="776" y="63"/>
                  </a:lnTo>
                  <a:lnTo>
                    <a:pt x="744" y="63"/>
                  </a:lnTo>
                  <a:lnTo>
                    <a:pt x="744" y="31"/>
                  </a:lnTo>
                  <a:lnTo>
                    <a:pt x="744" y="31"/>
                  </a:lnTo>
                  <a:lnTo>
                    <a:pt x="744" y="31"/>
                  </a:lnTo>
                  <a:lnTo>
                    <a:pt x="713" y="0"/>
                  </a:lnTo>
                  <a:lnTo>
                    <a:pt x="713" y="0"/>
                  </a:lnTo>
                  <a:lnTo>
                    <a:pt x="713" y="0"/>
                  </a:lnTo>
                  <a:lnTo>
                    <a:pt x="683" y="0"/>
                  </a:lnTo>
                  <a:cubicBezTo>
                    <a:pt x="683" y="0"/>
                    <a:pt x="683" y="0"/>
                    <a:pt x="652" y="0"/>
                  </a:cubicBezTo>
                  <a:cubicBezTo>
                    <a:pt x="652" y="0"/>
                    <a:pt x="652" y="0"/>
                    <a:pt x="620" y="31"/>
                  </a:cubicBezTo>
                  <a:lnTo>
                    <a:pt x="620" y="31"/>
                  </a:lnTo>
                  <a:lnTo>
                    <a:pt x="620" y="31"/>
                  </a:lnTo>
                  <a:cubicBezTo>
                    <a:pt x="620" y="31"/>
                    <a:pt x="620" y="31"/>
                    <a:pt x="589" y="31"/>
                  </a:cubicBezTo>
                  <a:lnTo>
                    <a:pt x="589" y="31"/>
                  </a:lnTo>
                  <a:lnTo>
                    <a:pt x="589" y="31"/>
                  </a:lnTo>
                  <a:lnTo>
                    <a:pt x="589" y="31"/>
                  </a:lnTo>
                  <a:lnTo>
                    <a:pt x="559" y="31"/>
                  </a:lnTo>
                  <a:cubicBezTo>
                    <a:pt x="559" y="31"/>
                    <a:pt x="559" y="31"/>
                    <a:pt x="559" y="63"/>
                  </a:cubicBezTo>
                  <a:lnTo>
                    <a:pt x="559" y="63"/>
                  </a:lnTo>
                  <a:lnTo>
                    <a:pt x="559" y="63"/>
                  </a:lnTo>
                  <a:cubicBezTo>
                    <a:pt x="559" y="63"/>
                    <a:pt x="559" y="63"/>
                    <a:pt x="559" y="94"/>
                  </a:cubicBezTo>
                  <a:lnTo>
                    <a:pt x="559" y="94"/>
                  </a:lnTo>
                  <a:lnTo>
                    <a:pt x="559" y="94"/>
                  </a:lnTo>
                  <a:lnTo>
                    <a:pt x="559" y="94"/>
                  </a:lnTo>
                  <a:cubicBezTo>
                    <a:pt x="559" y="124"/>
                    <a:pt x="559" y="155"/>
                    <a:pt x="528" y="155"/>
                  </a:cubicBezTo>
                  <a:lnTo>
                    <a:pt x="528" y="155"/>
                  </a:lnTo>
                  <a:lnTo>
                    <a:pt x="528" y="155"/>
                  </a:lnTo>
                  <a:lnTo>
                    <a:pt x="528" y="155"/>
                  </a:lnTo>
                  <a:cubicBezTo>
                    <a:pt x="528" y="187"/>
                    <a:pt x="528" y="218"/>
                    <a:pt x="496" y="218"/>
                  </a:cubicBezTo>
                  <a:lnTo>
                    <a:pt x="496" y="218"/>
                  </a:lnTo>
                  <a:lnTo>
                    <a:pt x="496" y="218"/>
                  </a:lnTo>
                  <a:cubicBezTo>
                    <a:pt x="466" y="248"/>
                    <a:pt x="466" y="248"/>
                    <a:pt x="466" y="248"/>
                  </a:cubicBezTo>
                  <a:lnTo>
                    <a:pt x="466" y="248"/>
                  </a:lnTo>
                  <a:cubicBezTo>
                    <a:pt x="466" y="279"/>
                    <a:pt x="435" y="279"/>
                    <a:pt x="435" y="279"/>
                  </a:cubicBezTo>
                  <a:lnTo>
                    <a:pt x="435" y="279"/>
                  </a:lnTo>
                  <a:lnTo>
                    <a:pt x="435" y="279"/>
                  </a:lnTo>
                  <a:lnTo>
                    <a:pt x="435" y="279"/>
                  </a:lnTo>
                  <a:cubicBezTo>
                    <a:pt x="435" y="311"/>
                    <a:pt x="435" y="311"/>
                    <a:pt x="435" y="311"/>
                  </a:cubicBezTo>
                  <a:lnTo>
                    <a:pt x="435" y="342"/>
                  </a:lnTo>
                  <a:lnTo>
                    <a:pt x="403" y="342"/>
                  </a:lnTo>
                  <a:lnTo>
                    <a:pt x="403" y="342"/>
                  </a:lnTo>
                  <a:cubicBezTo>
                    <a:pt x="403" y="372"/>
                    <a:pt x="403" y="372"/>
                    <a:pt x="372" y="372"/>
                  </a:cubicBezTo>
                  <a:lnTo>
                    <a:pt x="372" y="372"/>
                  </a:lnTo>
                  <a:cubicBezTo>
                    <a:pt x="372" y="372"/>
                    <a:pt x="342" y="372"/>
                    <a:pt x="342" y="342"/>
                  </a:cubicBezTo>
                  <a:lnTo>
                    <a:pt x="342" y="342"/>
                  </a:lnTo>
                  <a:cubicBezTo>
                    <a:pt x="342" y="342"/>
                    <a:pt x="342" y="342"/>
                    <a:pt x="342" y="372"/>
                  </a:cubicBezTo>
                  <a:lnTo>
                    <a:pt x="342" y="372"/>
                  </a:lnTo>
                  <a:lnTo>
                    <a:pt x="311" y="403"/>
                  </a:lnTo>
                  <a:lnTo>
                    <a:pt x="280" y="372"/>
                  </a:lnTo>
                  <a:cubicBezTo>
                    <a:pt x="280" y="403"/>
                    <a:pt x="280" y="403"/>
                    <a:pt x="280" y="403"/>
                  </a:cubicBezTo>
                  <a:lnTo>
                    <a:pt x="280" y="403"/>
                  </a:lnTo>
                  <a:cubicBezTo>
                    <a:pt x="280" y="435"/>
                    <a:pt x="280" y="435"/>
                    <a:pt x="280" y="435"/>
                  </a:cubicBezTo>
                  <a:cubicBezTo>
                    <a:pt x="280" y="466"/>
                    <a:pt x="280" y="466"/>
                    <a:pt x="248" y="466"/>
                  </a:cubicBezTo>
                  <a:lnTo>
                    <a:pt x="248" y="466"/>
                  </a:lnTo>
                  <a:cubicBezTo>
                    <a:pt x="218" y="466"/>
                    <a:pt x="218" y="466"/>
                    <a:pt x="218" y="466"/>
                  </a:cubicBezTo>
                  <a:lnTo>
                    <a:pt x="218" y="466"/>
                  </a:lnTo>
                  <a:lnTo>
                    <a:pt x="218" y="496"/>
                  </a:lnTo>
                  <a:lnTo>
                    <a:pt x="218" y="496"/>
                  </a:lnTo>
                  <a:cubicBezTo>
                    <a:pt x="187" y="496"/>
                    <a:pt x="187" y="496"/>
                    <a:pt x="187" y="496"/>
                  </a:cubicBezTo>
                  <a:lnTo>
                    <a:pt x="156" y="496"/>
                  </a:lnTo>
                  <a:lnTo>
                    <a:pt x="156" y="496"/>
                  </a:lnTo>
                  <a:lnTo>
                    <a:pt x="124" y="496"/>
                  </a:lnTo>
                  <a:lnTo>
                    <a:pt x="124" y="496"/>
                  </a:lnTo>
                  <a:lnTo>
                    <a:pt x="124" y="496"/>
                  </a:lnTo>
                  <a:lnTo>
                    <a:pt x="94" y="496"/>
                  </a:lnTo>
                  <a:cubicBezTo>
                    <a:pt x="94" y="496"/>
                    <a:pt x="63" y="496"/>
                    <a:pt x="32" y="496"/>
                  </a:cubicBezTo>
                  <a:lnTo>
                    <a:pt x="32" y="496"/>
                  </a:lnTo>
                  <a:cubicBezTo>
                    <a:pt x="63" y="496"/>
                    <a:pt x="63" y="527"/>
                    <a:pt x="63" y="527"/>
                  </a:cubicBezTo>
                  <a:lnTo>
                    <a:pt x="63" y="527"/>
                  </a:lnTo>
                  <a:lnTo>
                    <a:pt x="63" y="559"/>
                  </a:lnTo>
                  <a:cubicBezTo>
                    <a:pt x="63" y="559"/>
                    <a:pt x="63" y="559"/>
                    <a:pt x="63" y="590"/>
                  </a:cubicBezTo>
                  <a:cubicBezTo>
                    <a:pt x="94" y="590"/>
                    <a:pt x="94" y="590"/>
                    <a:pt x="94" y="590"/>
                  </a:cubicBezTo>
                  <a:lnTo>
                    <a:pt x="94" y="590"/>
                  </a:lnTo>
                  <a:lnTo>
                    <a:pt x="94" y="590"/>
                  </a:lnTo>
                  <a:lnTo>
                    <a:pt x="94" y="590"/>
                  </a:lnTo>
                  <a:cubicBezTo>
                    <a:pt x="94" y="620"/>
                    <a:pt x="94" y="620"/>
                    <a:pt x="94" y="620"/>
                  </a:cubicBezTo>
                  <a:cubicBezTo>
                    <a:pt x="94" y="651"/>
                    <a:pt x="94" y="651"/>
                    <a:pt x="94" y="651"/>
                  </a:cubicBezTo>
                  <a:cubicBezTo>
                    <a:pt x="94" y="683"/>
                    <a:pt x="63" y="683"/>
                    <a:pt x="63" y="683"/>
                  </a:cubicBezTo>
                  <a:cubicBezTo>
                    <a:pt x="32" y="683"/>
                    <a:pt x="32" y="683"/>
                    <a:pt x="32" y="683"/>
                  </a:cubicBezTo>
                  <a:cubicBezTo>
                    <a:pt x="32" y="683"/>
                    <a:pt x="0" y="683"/>
                    <a:pt x="0" y="714"/>
                  </a:cubicBezTo>
                  <a:lnTo>
                    <a:pt x="0" y="714"/>
                  </a:lnTo>
                  <a:cubicBezTo>
                    <a:pt x="32" y="714"/>
                    <a:pt x="32" y="714"/>
                    <a:pt x="32" y="714"/>
                  </a:cubicBezTo>
                  <a:cubicBezTo>
                    <a:pt x="63" y="714"/>
                    <a:pt x="94" y="714"/>
                    <a:pt x="124" y="683"/>
                  </a:cubicBezTo>
                  <a:lnTo>
                    <a:pt x="124" y="683"/>
                  </a:lnTo>
                  <a:cubicBezTo>
                    <a:pt x="156" y="683"/>
                    <a:pt x="156" y="714"/>
                    <a:pt x="156" y="714"/>
                  </a:cubicBezTo>
                  <a:lnTo>
                    <a:pt x="156" y="714"/>
                  </a:lnTo>
                  <a:lnTo>
                    <a:pt x="187" y="714"/>
                  </a:lnTo>
                  <a:cubicBezTo>
                    <a:pt x="218" y="714"/>
                    <a:pt x="218" y="683"/>
                    <a:pt x="218" y="683"/>
                  </a:cubicBezTo>
                  <a:lnTo>
                    <a:pt x="248" y="683"/>
                  </a:lnTo>
                  <a:lnTo>
                    <a:pt x="280" y="714"/>
                  </a:lnTo>
                  <a:lnTo>
                    <a:pt x="280" y="714"/>
                  </a:lnTo>
                  <a:cubicBezTo>
                    <a:pt x="280" y="744"/>
                    <a:pt x="311" y="744"/>
                    <a:pt x="311" y="775"/>
                  </a:cubicBezTo>
                  <a:cubicBezTo>
                    <a:pt x="311" y="807"/>
                    <a:pt x="311" y="807"/>
                    <a:pt x="342" y="807"/>
                  </a:cubicBezTo>
                  <a:lnTo>
                    <a:pt x="342" y="807"/>
                  </a:lnTo>
                  <a:lnTo>
                    <a:pt x="342" y="807"/>
                  </a:lnTo>
                  <a:cubicBezTo>
                    <a:pt x="342" y="775"/>
                    <a:pt x="372" y="775"/>
                    <a:pt x="372" y="775"/>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1" name="Freeform 138"/>
            <p:cNvSpPr>
              <a:spLocks noChangeArrowheads="1"/>
            </p:cNvSpPr>
            <p:nvPr/>
          </p:nvSpPr>
          <p:spPr bwMode="auto">
            <a:xfrm>
              <a:off x="5454650" y="2003425"/>
              <a:ext cx="123825" cy="144463"/>
            </a:xfrm>
            <a:custGeom>
              <a:avLst/>
              <a:gdLst>
                <a:gd name="T0" fmla="*/ 124 w 342"/>
                <a:gd name="T1" fmla="*/ 402 h 403"/>
                <a:gd name="T2" fmla="*/ 154 w 342"/>
                <a:gd name="T3" fmla="*/ 372 h 403"/>
                <a:gd name="T4" fmla="*/ 154 w 342"/>
                <a:gd name="T5" fmla="*/ 372 h 403"/>
                <a:gd name="T6" fmla="*/ 154 w 342"/>
                <a:gd name="T7" fmla="*/ 372 h 403"/>
                <a:gd name="T8" fmla="*/ 154 w 342"/>
                <a:gd name="T9" fmla="*/ 372 h 403"/>
                <a:gd name="T10" fmla="*/ 154 w 342"/>
                <a:gd name="T11" fmla="*/ 372 h 403"/>
                <a:gd name="T12" fmla="*/ 154 w 342"/>
                <a:gd name="T13" fmla="*/ 309 h 403"/>
                <a:gd name="T14" fmla="*/ 154 w 342"/>
                <a:gd name="T15" fmla="*/ 309 h 403"/>
                <a:gd name="T16" fmla="*/ 185 w 342"/>
                <a:gd name="T17" fmla="*/ 248 h 403"/>
                <a:gd name="T18" fmla="*/ 185 w 342"/>
                <a:gd name="T19" fmla="*/ 216 h 403"/>
                <a:gd name="T20" fmla="*/ 185 w 342"/>
                <a:gd name="T21" fmla="*/ 216 h 403"/>
                <a:gd name="T22" fmla="*/ 248 w 342"/>
                <a:gd name="T23" fmla="*/ 216 h 403"/>
                <a:gd name="T24" fmla="*/ 248 w 342"/>
                <a:gd name="T25" fmla="*/ 155 h 403"/>
                <a:gd name="T26" fmla="*/ 248 w 342"/>
                <a:gd name="T27" fmla="*/ 155 h 403"/>
                <a:gd name="T28" fmla="*/ 248 w 342"/>
                <a:gd name="T29" fmla="*/ 124 h 403"/>
                <a:gd name="T30" fmla="*/ 248 w 342"/>
                <a:gd name="T31" fmla="*/ 124 h 403"/>
                <a:gd name="T32" fmla="*/ 248 w 342"/>
                <a:gd name="T33" fmla="*/ 92 h 403"/>
                <a:gd name="T34" fmla="*/ 278 w 342"/>
                <a:gd name="T35" fmla="*/ 92 h 403"/>
                <a:gd name="T36" fmla="*/ 309 w 342"/>
                <a:gd name="T37" fmla="*/ 61 h 403"/>
                <a:gd name="T38" fmla="*/ 341 w 342"/>
                <a:gd name="T39" fmla="*/ 31 h 403"/>
                <a:gd name="T40" fmla="*/ 341 w 342"/>
                <a:gd name="T41" fmla="*/ 31 h 403"/>
                <a:gd name="T42" fmla="*/ 309 w 342"/>
                <a:gd name="T43" fmla="*/ 0 h 403"/>
                <a:gd name="T44" fmla="*/ 309 w 342"/>
                <a:gd name="T45" fmla="*/ 0 h 403"/>
                <a:gd name="T46" fmla="*/ 248 w 342"/>
                <a:gd name="T47" fmla="*/ 31 h 403"/>
                <a:gd name="T48" fmla="*/ 185 w 342"/>
                <a:gd name="T49" fmla="*/ 92 h 403"/>
                <a:gd name="T50" fmla="*/ 154 w 342"/>
                <a:gd name="T51" fmla="*/ 92 h 403"/>
                <a:gd name="T52" fmla="*/ 154 w 342"/>
                <a:gd name="T53" fmla="*/ 92 h 403"/>
                <a:gd name="T54" fmla="*/ 154 w 342"/>
                <a:gd name="T55" fmla="*/ 92 h 403"/>
                <a:gd name="T56" fmla="*/ 124 w 342"/>
                <a:gd name="T57" fmla="*/ 92 h 403"/>
                <a:gd name="T58" fmla="*/ 124 w 342"/>
                <a:gd name="T59" fmla="*/ 92 h 403"/>
                <a:gd name="T60" fmla="*/ 61 w 342"/>
                <a:gd name="T61" fmla="*/ 124 h 403"/>
                <a:gd name="T62" fmla="*/ 30 w 342"/>
                <a:gd name="T63" fmla="*/ 92 h 403"/>
                <a:gd name="T64" fmla="*/ 30 w 342"/>
                <a:gd name="T65" fmla="*/ 92 h 403"/>
                <a:gd name="T66" fmla="*/ 0 w 342"/>
                <a:gd name="T67" fmla="*/ 92 h 403"/>
                <a:gd name="T68" fmla="*/ 30 w 342"/>
                <a:gd name="T69" fmla="*/ 124 h 403"/>
                <a:gd name="T70" fmla="*/ 30 w 342"/>
                <a:gd name="T71" fmla="*/ 155 h 403"/>
                <a:gd name="T72" fmla="*/ 30 w 342"/>
                <a:gd name="T73" fmla="*/ 155 h 403"/>
                <a:gd name="T74" fmla="*/ 30 w 342"/>
                <a:gd name="T75" fmla="*/ 155 h 403"/>
                <a:gd name="T76" fmla="*/ 93 w 342"/>
                <a:gd name="T77" fmla="*/ 155 h 403"/>
                <a:gd name="T78" fmla="*/ 93 w 342"/>
                <a:gd name="T79" fmla="*/ 155 h 403"/>
                <a:gd name="T80" fmla="*/ 124 w 342"/>
                <a:gd name="T81" fmla="*/ 155 h 403"/>
                <a:gd name="T82" fmla="*/ 154 w 342"/>
                <a:gd name="T83" fmla="*/ 185 h 403"/>
                <a:gd name="T84" fmla="*/ 124 w 342"/>
                <a:gd name="T85" fmla="*/ 278 h 403"/>
                <a:gd name="T86" fmla="*/ 93 w 342"/>
                <a:gd name="T87" fmla="*/ 278 h 403"/>
                <a:gd name="T88" fmla="*/ 93 w 342"/>
                <a:gd name="T89" fmla="*/ 278 h 403"/>
                <a:gd name="T90" fmla="*/ 93 w 342"/>
                <a:gd name="T91" fmla="*/ 340 h 403"/>
                <a:gd name="T92" fmla="*/ 124 w 342"/>
                <a:gd name="T93" fmla="*/ 340 h 403"/>
                <a:gd name="T94" fmla="*/ 124 w 342"/>
                <a:gd name="T95" fmla="*/ 372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2" h="403">
                  <a:moveTo>
                    <a:pt x="124" y="402"/>
                  </a:moveTo>
                  <a:lnTo>
                    <a:pt x="124" y="402"/>
                  </a:lnTo>
                  <a:lnTo>
                    <a:pt x="124" y="372"/>
                  </a:lnTo>
                  <a:lnTo>
                    <a:pt x="154" y="372"/>
                  </a:lnTo>
                  <a:lnTo>
                    <a:pt x="154" y="372"/>
                  </a:lnTo>
                  <a:lnTo>
                    <a:pt x="154" y="372"/>
                  </a:lnTo>
                  <a:lnTo>
                    <a:pt x="154" y="372"/>
                  </a:lnTo>
                  <a:lnTo>
                    <a:pt x="154" y="372"/>
                  </a:lnTo>
                  <a:lnTo>
                    <a:pt x="154" y="372"/>
                  </a:lnTo>
                  <a:lnTo>
                    <a:pt x="154" y="372"/>
                  </a:lnTo>
                  <a:lnTo>
                    <a:pt x="154" y="372"/>
                  </a:lnTo>
                  <a:lnTo>
                    <a:pt x="154" y="372"/>
                  </a:lnTo>
                  <a:lnTo>
                    <a:pt x="154" y="340"/>
                  </a:lnTo>
                  <a:lnTo>
                    <a:pt x="154" y="309"/>
                  </a:lnTo>
                  <a:lnTo>
                    <a:pt x="154" y="309"/>
                  </a:lnTo>
                  <a:lnTo>
                    <a:pt x="154" y="309"/>
                  </a:lnTo>
                  <a:cubicBezTo>
                    <a:pt x="154" y="278"/>
                    <a:pt x="154" y="278"/>
                    <a:pt x="154" y="278"/>
                  </a:cubicBezTo>
                  <a:cubicBezTo>
                    <a:pt x="154" y="278"/>
                    <a:pt x="154" y="248"/>
                    <a:pt x="185" y="248"/>
                  </a:cubicBezTo>
                  <a:lnTo>
                    <a:pt x="185" y="248"/>
                  </a:lnTo>
                  <a:lnTo>
                    <a:pt x="185" y="216"/>
                  </a:lnTo>
                  <a:lnTo>
                    <a:pt x="185" y="216"/>
                  </a:lnTo>
                  <a:lnTo>
                    <a:pt x="185" y="216"/>
                  </a:lnTo>
                  <a:cubicBezTo>
                    <a:pt x="217" y="216"/>
                    <a:pt x="217" y="248"/>
                    <a:pt x="217" y="248"/>
                  </a:cubicBezTo>
                  <a:cubicBezTo>
                    <a:pt x="248" y="216"/>
                    <a:pt x="248" y="216"/>
                    <a:pt x="248" y="216"/>
                  </a:cubicBezTo>
                  <a:cubicBezTo>
                    <a:pt x="248" y="185"/>
                    <a:pt x="248" y="185"/>
                    <a:pt x="248" y="185"/>
                  </a:cubicBezTo>
                  <a:lnTo>
                    <a:pt x="248" y="155"/>
                  </a:lnTo>
                  <a:lnTo>
                    <a:pt x="248" y="155"/>
                  </a:lnTo>
                  <a:lnTo>
                    <a:pt x="248" y="155"/>
                  </a:lnTo>
                  <a:lnTo>
                    <a:pt x="248" y="155"/>
                  </a:lnTo>
                  <a:lnTo>
                    <a:pt x="248" y="124"/>
                  </a:lnTo>
                  <a:cubicBezTo>
                    <a:pt x="278" y="124"/>
                    <a:pt x="278" y="124"/>
                    <a:pt x="278" y="124"/>
                  </a:cubicBezTo>
                  <a:cubicBezTo>
                    <a:pt x="278" y="124"/>
                    <a:pt x="278" y="124"/>
                    <a:pt x="248" y="124"/>
                  </a:cubicBezTo>
                  <a:lnTo>
                    <a:pt x="248" y="124"/>
                  </a:lnTo>
                  <a:cubicBezTo>
                    <a:pt x="248" y="124"/>
                    <a:pt x="248" y="124"/>
                    <a:pt x="248" y="92"/>
                  </a:cubicBezTo>
                  <a:lnTo>
                    <a:pt x="278" y="92"/>
                  </a:lnTo>
                  <a:lnTo>
                    <a:pt x="278" y="92"/>
                  </a:lnTo>
                  <a:cubicBezTo>
                    <a:pt x="278" y="61"/>
                    <a:pt x="278" y="61"/>
                    <a:pt x="309" y="61"/>
                  </a:cubicBezTo>
                  <a:lnTo>
                    <a:pt x="309" y="61"/>
                  </a:lnTo>
                  <a:lnTo>
                    <a:pt x="309" y="61"/>
                  </a:lnTo>
                  <a:cubicBezTo>
                    <a:pt x="309" y="61"/>
                    <a:pt x="309" y="31"/>
                    <a:pt x="341" y="31"/>
                  </a:cubicBezTo>
                  <a:lnTo>
                    <a:pt x="341" y="31"/>
                  </a:lnTo>
                  <a:lnTo>
                    <a:pt x="341" y="31"/>
                  </a:lnTo>
                  <a:cubicBezTo>
                    <a:pt x="341" y="31"/>
                    <a:pt x="341" y="0"/>
                    <a:pt x="309" y="0"/>
                  </a:cubicBezTo>
                  <a:lnTo>
                    <a:pt x="309" y="0"/>
                  </a:lnTo>
                  <a:lnTo>
                    <a:pt x="309" y="0"/>
                  </a:lnTo>
                  <a:lnTo>
                    <a:pt x="309" y="0"/>
                  </a:lnTo>
                  <a:cubicBezTo>
                    <a:pt x="309" y="0"/>
                    <a:pt x="309" y="0"/>
                    <a:pt x="309" y="31"/>
                  </a:cubicBezTo>
                  <a:cubicBezTo>
                    <a:pt x="278" y="31"/>
                    <a:pt x="278" y="31"/>
                    <a:pt x="248" y="31"/>
                  </a:cubicBezTo>
                  <a:cubicBezTo>
                    <a:pt x="248" y="61"/>
                    <a:pt x="248" y="61"/>
                    <a:pt x="248" y="61"/>
                  </a:cubicBezTo>
                  <a:cubicBezTo>
                    <a:pt x="217" y="61"/>
                    <a:pt x="185" y="92"/>
                    <a:pt x="185" y="92"/>
                  </a:cubicBezTo>
                  <a:lnTo>
                    <a:pt x="185" y="92"/>
                  </a:lnTo>
                  <a:lnTo>
                    <a:pt x="154" y="92"/>
                  </a:lnTo>
                  <a:lnTo>
                    <a:pt x="154" y="92"/>
                  </a:lnTo>
                  <a:lnTo>
                    <a:pt x="154" y="92"/>
                  </a:lnTo>
                  <a:lnTo>
                    <a:pt x="154" y="92"/>
                  </a:lnTo>
                  <a:lnTo>
                    <a:pt x="154" y="92"/>
                  </a:lnTo>
                  <a:lnTo>
                    <a:pt x="154" y="92"/>
                  </a:lnTo>
                  <a:lnTo>
                    <a:pt x="124" y="92"/>
                  </a:lnTo>
                  <a:lnTo>
                    <a:pt x="124" y="92"/>
                  </a:lnTo>
                  <a:lnTo>
                    <a:pt x="124" y="92"/>
                  </a:lnTo>
                  <a:cubicBezTo>
                    <a:pt x="124" y="92"/>
                    <a:pt x="93" y="92"/>
                    <a:pt x="93" y="124"/>
                  </a:cubicBezTo>
                  <a:cubicBezTo>
                    <a:pt x="61" y="124"/>
                    <a:pt x="61" y="124"/>
                    <a:pt x="61" y="124"/>
                  </a:cubicBezTo>
                  <a:lnTo>
                    <a:pt x="61" y="124"/>
                  </a:lnTo>
                  <a:lnTo>
                    <a:pt x="30" y="92"/>
                  </a:lnTo>
                  <a:lnTo>
                    <a:pt x="30" y="92"/>
                  </a:lnTo>
                  <a:lnTo>
                    <a:pt x="30" y="92"/>
                  </a:lnTo>
                  <a:lnTo>
                    <a:pt x="0" y="92"/>
                  </a:lnTo>
                  <a:lnTo>
                    <a:pt x="0" y="92"/>
                  </a:lnTo>
                  <a:cubicBezTo>
                    <a:pt x="0" y="124"/>
                    <a:pt x="30" y="124"/>
                    <a:pt x="30" y="124"/>
                  </a:cubicBezTo>
                  <a:lnTo>
                    <a:pt x="30" y="124"/>
                  </a:lnTo>
                  <a:lnTo>
                    <a:pt x="30" y="124"/>
                  </a:lnTo>
                  <a:lnTo>
                    <a:pt x="30" y="155"/>
                  </a:lnTo>
                  <a:lnTo>
                    <a:pt x="30" y="155"/>
                  </a:lnTo>
                  <a:lnTo>
                    <a:pt x="30" y="155"/>
                  </a:lnTo>
                  <a:lnTo>
                    <a:pt x="30" y="155"/>
                  </a:lnTo>
                  <a:lnTo>
                    <a:pt x="30" y="155"/>
                  </a:lnTo>
                  <a:cubicBezTo>
                    <a:pt x="61" y="155"/>
                    <a:pt x="61" y="155"/>
                    <a:pt x="93" y="155"/>
                  </a:cubicBezTo>
                  <a:lnTo>
                    <a:pt x="93" y="155"/>
                  </a:lnTo>
                  <a:lnTo>
                    <a:pt x="93" y="155"/>
                  </a:lnTo>
                  <a:lnTo>
                    <a:pt x="93" y="155"/>
                  </a:lnTo>
                  <a:lnTo>
                    <a:pt x="93" y="155"/>
                  </a:lnTo>
                  <a:cubicBezTo>
                    <a:pt x="124" y="155"/>
                    <a:pt x="124" y="155"/>
                    <a:pt x="124" y="155"/>
                  </a:cubicBezTo>
                  <a:cubicBezTo>
                    <a:pt x="154" y="155"/>
                    <a:pt x="154" y="155"/>
                    <a:pt x="154" y="185"/>
                  </a:cubicBezTo>
                  <a:lnTo>
                    <a:pt x="154" y="185"/>
                  </a:lnTo>
                  <a:cubicBezTo>
                    <a:pt x="154" y="216"/>
                    <a:pt x="154" y="216"/>
                    <a:pt x="154" y="216"/>
                  </a:cubicBezTo>
                  <a:cubicBezTo>
                    <a:pt x="154" y="248"/>
                    <a:pt x="124" y="278"/>
                    <a:pt x="124" y="278"/>
                  </a:cubicBezTo>
                  <a:cubicBezTo>
                    <a:pt x="93" y="278"/>
                    <a:pt x="93" y="278"/>
                    <a:pt x="93" y="278"/>
                  </a:cubicBezTo>
                  <a:lnTo>
                    <a:pt x="93" y="278"/>
                  </a:lnTo>
                  <a:lnTo>
                    <a:pt x="93" y="278"/>
                  </a:lnTo>
                  <a:lnTo>
                    <a:pt x="93" y="278"/>
                  </a:lnTo>
                  <a:cubicBezTo>
                    <a:pt x="93" y="309"/>
                    <a:pt x="93" y="309"/>
                    <a:pt x="93" y="309"/>
                  </a:cubicBezTo>
                  <a:cubicBezTo>
                    <a:pt x="93" y="309"/>
                    <a:pt x="93" y="309"/>
                    <a:pt x="93" y="340"/>
                  </a:cubicBezTo>
                  <a:lnTo>
                    <a:pt x="93" y="340"/>
                  </a:lnTo>
                  <a:cubicBezTo>
                    <a:pt x="124" y="340"/>
                    <a:pt x="124" y="340"/>
                    <a:pt x="124" y="340"/>
                  </a:cubicBezTo>
                  <a:lnTo>
                    <a:pt x="124" y="340"/>
                  </a:lnTo>
                  <a:cubicBezTo>
                    <a:pt x="124" y="372"/>
                    <a:pt x="124" y="372"/>
                    <a:pt x="124" y="372"/>
                  </a:cubicBezTo>
                  <a:cubicBezTo>
                    <a:pt x="124" y="372"/>
                    <a:pt x="124" y="372"/>
                    <a:pt x="124" y="40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2" name="Freeform 139"/>
            <p:cNvSpPr>
              <a:spLocks noChangeArrowheads="1"/>
            </p:cNvSpPr>
            <p:nvPr/>
          </p:nvSpPr>
          <p:spPr bwMode="auto">
            <a:xfrm>
              <a:off x="4214813" y="865188"/>
              <a:ext cx="3192462" cy="803275"/>
            </a:xfrm>
            <a:custGeom>
              <a:avLst/>
              <a:gdLst>
                <a:gd name="T0" fmla="*/ 7717 w 8866"/>
                <a:gd name="T1" fmla="*/ 527 h 2232"/>
                <a:gd name="T2" fmla="*/ 7345 w 8866"/>
                <a:gd name="T3" fmla="*/ 527 h 2232"/>
                <a:gd name="T4" fmla="*/ 6788 w 8866"/>
                <a:gd name="T5" fmla="*/ 403 h 2232"/>
                <a:gd name="T6" fmla="*/ 6354 w 8866"/>
                <a:gd name="T7" fmla="*/ 310 h 2232"/>
                <a:gd name="T8" fmla="*/ 5920 w 8866"/>
                <a:gd name="T9" fmla="*/ 403 h 2232"/>
                <a:gd name="T10" fmla="*/ 5486 w 8866"/>
                <a:gd name="T11" fmla="*/ 372 h 2232"/>
                <a:gd name="T12" fmla="*/ 5083 w 8866"/>
                <a:gd name="T13" fmla="*/ 310 h 2232"/>
                <a:gd name="T14" fmla="*/ 4526 w 8866"/>
                <a:gd name="T15" fmla="*/ 279 h 2232"/>
                <a:gd name="T16" fmla="*/ 4618 w 8866"/>
                <a:gd name="T17" fmla="*/ 62 h 2232"/>
                <a:gd name="T18" fmla="*/ 4154 w 8866"/>
                <a:gd name="T19" fmla="*/ 0 h 2232"/>
                <a:gd name="T20" fmla="*/ 3565 w 8866"/>
                <a:gd name="T21" fmla="*/ 124 h 2232"/>
                <a:gd name="T22" fmla="*/ 3099 w 8866"/>
                <a:gd name="T23" fmla="*/ 248 h 2232"/>
                <a:gd name="T24" fmla="*/ 3006 w 8866"/>
                <a:gd name="T25" fmla="*/ 403 h 2232"/>
                <a:gd name="T26" fmla="*/ 2603 w 8866"/>
                <a:gd name="T27" fmla="*/ 496 h 2232"/>
                <a:gd name="T28" fmla="*/ 2325 w 8866"/>
                <a:gd name="T29" fmla="*/ 713 h 2232"/>
                <a:gd name="T30" fmla="*/ 2449 w 8866"/>
                <a:gd name="T31" fmla="*/ 310 h 2232"/>
                <a:gd name="T32" fmla="*/ 2293 w 8866"/>
                <a:gd name="T33" fmla="*/ 496 h 2232"/>
                <a:gd name="T34" fmla="*/ 1766 w 8866"/>
                <a:gd name="T35" fmla="*/ 589 h 2232"/>
                <a:gd name="T36" fmla="*/ 1302 w 8866"/>
                <a:gd name="T37" fmla="*/ 589 h 2232"/>
                <a:gd name="T38" fmla="*/ 992 w 8866"/>
                <a:gd name="T39" fmla="*/ 589 h 2232"/>
                <a:gd name="T40" fmla="*/ 681 w 8866"/>
                <a:gd name="T41" fmla="*/ 837 h 2232"/>
                <a:gd name="T42" fmla="*/ 372 w 8866"/>
                <a:gd name="T43" fmla="*/ 744 h 2232"/>
                <a:gd name="T44" fmla="*/ 651 w 8866"/>
                <a:gd name="T45" fmla="*/ 620 h 2232"/>
                <a:gd name="T46" fmla="*/ 124 w 8866"/>
                <a:gd name="T47" fmla="*/ 527 h 2232"/>
                <a:gd name="T48" fmla="*/ 186 w 8866"/>
                <a:gd name="T49" fmla="*/ 868 h 2232"/>
                <a:gd name="T50" fmla="*/ 0 w 8866"/>
                <a:gd name="T51" fmla="*/ 1209 h 2232"/>
                <a:gd name="T52" fmla="*/ 186 w 8866"/>
                <a:gd name="T53" fmla="*/ 1364 h 2232"/>
                <a:gd name="T54" fmla="*/ 310 w 8866"/>
                <a:gd name="T55" fmla="*/ 1581 h 2232"/>
                <a:gd name="T56" fmla="*/ 527 w 8866"/>
                <a:gd name="T57" fmla="*/ 1705 h 2232"/>
                <a:gd name="T58" fmla="*/ 651 w 8866"/>
                <a:gd name="T59" fmla="*/ 1922 h 2232"/>
                <a:gd name="T60" fmla="*/ 774 w 8866"/>
                <a:gd name="T61" fmla="*/ 2170 h 2232"/>
                <a:gd name="T62" fmla="*/ 1022 w 8866"/>
                <a:gd name="T63" fmla="*/ 2231 h 2232"/>
                <a:gd name="T64" fmla="*/ 1146 w 8866"/>
                <a:gd name="T65" fmla="*/ 1984 h 2232"/>
                <a:gd name="T66" fmla="*/ 1054 w 8866"/>
                <a:gd name="T67" fmla="*/ 1766 h 2232"/>
                <a:gd name="T68" fmla="*/ 1270 w 8866"/>
                <a:gd name="T69" fmla="*/ 1612 h 2232"/>
                <a:gd name="T70" fmla="*/ 1550 w 8866"/>
                <a:gd name="T71" fmla="*/ 1674 h 2232"/>
                <a:gd name="T72" fmla="*/ 1766 w 8866"/>
                <a:gd name="T73" fmla="*/ 1642 h 2232"/>
                <a:gd name="T74" fmla="*/ 2014 w 8866"/>
                <a:gd name="T75" fmla="*/ 1457 h 2232"/>
                <a:gd name="T76" fmla="*/ 2293 w 8866"/>
                <a:gd name="T77" fmla="*/ 1364 h 2232"/>
                <a:gd name="T78" fmla="*/ 2510 w 8866"/>
                <a:gd name="T79" fmla="*/ 1457 h 2232"/>
                <a:gd name="T80" fmla="*/ 2727 w 8866"/>
                <a:gd name="T81" fmla="*/ 1488 h 2232"/>
                <a:gd name="T82" fmla="*/ 3006 w 8866"/>
                <a:gd name="T83" fmla="*/ 1674 h 2232"/>
                <a:gd name="T84" fmla="*/ 3286 w 8866"/>
                <a:gd name="T85" fmla="*/ 1736 h 2232"/>
                <a:gd name="T86" fmla="*/ 3565 w 8866"/>
                <a:gd name="T87" fmla="*/ 1674 h 2232"/>
                <a:gd name="T88" fmla="*/ 3843 w 8866"/>
                <a:gd name="T89" fmla="*/ 1736 h 2232"/>
                <a:gd name="T90" fmla="*/ 4154 w 8866"/>
                <a:gd name="T91" fmla="*/ 1674 h 2232"/>
                <a:gd name="T92" fmla="*/ 4587 w 8866"/>
                <a:gd name="T93" fmla="*/ 1766 h 2232"/>
                <a:gd name="T94" fmla="*/ 4959 w 8866"/>
                <a:gd name="T95" fmla="*/ 1766 h 2232"/>
                <a:gd name="T96" fmla="*/ 5114 w 8866"/>
                <a:gd name="T97" fmla="*/ 1518 h 2232"/>
                <a:gd name="T98" fmla="*/ 5548 w 8866"/>
                <a:gd name="T99" fmla="*/ 1766 h 2232"/>
                <a:gd name="T100" fmla="*/ 5889 w 8866"/>
                <a:gd name="T101" fmla="*/ 1829 h 2232"/>
                <a:gd name="T102" fmla="*/ 5858 w 8866"/>
                <a:gd name="T103" fmla="*/ 2077 h 2232"/>
                <a:gd name="T104" fmla="*/ 5858 w 8866"/>
                <a:gd name="T105" fmla="*/ 2201 h 2232"/>
                <a:gd name="T106" fmla="*/ 6230 w 8866"/>
                <a:gd name="T107" fmla="*/ 1550 h 2232"/>
                <a:gd name="T108" fmla="*/ 6106 w 8866"/>
                <a:gd name="T109" fmla="*/ 1302 h 2232"/>
                <a:gd name="T110" fmla="*/ 6726 w 8866"/>
                <a:gd name="T111" fmla="*/ 1116 h 2232"/>
                <a:gd name="T112" fmla="*/ 7253 w 8866"/>
                <a:gd name="T113" fmla="*/ 961 h 2232"/>
                <a:gd name="T114" fmla="*/ 7532 w 8866"/>
                <a:gd name="T115" fmla="*/ 898 h 2232"/>
                <a:gd name="T116" fmla="*/ 7098 w 8866"/>
                <a:gd name="T117" fmla="*/ 1333 h 2232"/>
                <a:gd name="T118" fmla="*/ 7284 w 8866"/>
                <a:gd name="T119" fmla="*/ 1518 h 2232"/>
                <a:gd name="T120" fmla="*/ 7625 w 8866"/>
                <a:gd name="T121" fmla="*/ 1054 h 2232"/>
                <a:gd name="T122" fmla="*/ 8121 w 8866"/>
                <a:gd name="T123" fmla="*/ 961 h 2232"/>
                <a:gd name="T124" fmla="*/ 8245 w 8866"/>
                <a:gd name="T125" fmla="*/ 744 h 2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66" h="2232">
                  <a:moveTo>
                    <a:pt x="8772" y="682"/>
                  </a:moveTo>
                  <a:lnTo>
                    <a:pt x="8772" y="682"/>
                  </a:lnTo>
                  <a:cubicBezTo>
                    <a:pt x="8709" y="682"/>
                    <a:pt x="8648" y="651"/>
                    <a:pt x="8617" y="620"/>
                  </a:cubicBezTo>
                  <a:cubicBezTo>
                    <a:pt x="8617" y="620"/>
                    <a:pt x="8555" y="558"/>
                    <a:pt x="8369" y="558"/>
                  </a:cubicBezTo>
                  <a:lnTo>
                    <a:pt x="8369" y="558"/>
                  </a:lnTo>
                  <a:cubicBezTo>
                    <a:pt x="8337" y="558"/>
                    <a:pt x="8307" y="527"/>
                    <a:pt x="8276" y="527"/>
                  </a:cubicBezTo>
                  <a:lnTo>
                    <a:pt x="8245" y="527"/>
                  </a:lnTo>
                  <a:lnTo>
                    <a:pt x="8245" y="527"/>
                  </a:lnTo>
                  <a:cubicBezTo>
                    <a:pt x="8213" y="527"/>
                    <a:pt x="8213" y="496"/>
                    <a:pt x="8183" y="496"/>
                  </a:cubicBezTo>
                  <a:cubicBezTo>
                    <a:pt x="8183" y="496"/>
                    <a:pt x="8121" y="496"/>
                    <a:pt x="8028" y="496"/>
                  </a:cubicBezTo>
                  <a:cubicBezTo>
                    <a:pt x="7997" y="496"/>
                    <a:pt x="7935" y="496"/>
                    <a:pt x="7935" y="496"/>
                  </a:cubicBezTo>
                  <a:cubicBezTo>
                    <a:pt x="7935" y="496"/>
                    <a:pt x="7935" y="496"/>
                    <a:pt x="7904" y="496"/>
                  </a:cubicBezTo>
                  <a:lnTo>
                    <a:pt x="7904" y="496"/>
                  </a:lnTo>
                  <a:cubicBezTo>
                    <a:pt x="7935" y="527"/>
                    <a:pt x="7935" y="527"/>
                    <a:pt x="7935" y="558"/>
                  </a:cubicBezTo>
                  <a:lnTo>
                    <a:pt x="7904" y="589"/>
                  </a:lnTo>
                  <a:cubicBezTo>
                    <a:pt x="7873" y="589"/>
                    <a:pt x="7873" y="589"/>
                    <a:pt x="7841" y="558"/>
                  </a:cubicBezTo>
                  <a:lnTo>
                    <a:pt x="7841" y="558"/>
                  </a:lnTo>
                  <a:cubicBezTo>
                    <a:pt x="7811" y="558"/>
                    <a:pt x="7749" y="527"/>
                    <a:pt x="7749" y="527"/>
                  </a:cubicBezTo>
                  <a:lnTo>
                    <a:pt x="7749" y="527"/>
                  </a:lnTo>
                  <a:cubicBezTo>
                    <a:pt x="7717" y="527"/>
                    <a:pt x="7717" y="527"/>
                    <a:pt x="7717" y="527"/>
                  </a:cubicBezTo>
                  <a:lnTo>
                    <a:pt x="7717" y="527"/>
                  </a:lnTo>
                  <a:cubicBezTo>
                    <a:pt x="7687" y="527"/>
                    <a:pt x="7687" y="527"/>
                    <a:pt x="7687" y="527"/>
                  </a:cubicBezTo>
                  <a:cubicBezTo>
                    <a:pt x="7656" y="527"/>
                    <a:pt x="7656" y="527"/>
                    <a:pt x="7656" y="527"/>
                  </a:cubicBezTo>
                  <a:lnTo>
                    <a:pt x="7625" y="527"/>
                  </a:lnTo>
                  <a:lnTo>
                    <a:pt x="7593" y="527"/>
                  </a:lnTo>
                  <a:lnTo>
                    <a:pt x="7593" y="527"/>
                  </a:lnTo>
                  <a:lnTo>
                    <a:pt x="7593" y="527"/>
                  </a:lnTo>
                  <a:cubicBezTo>
                    <a:pt x="7593" y="527"/>
                    <a:pt x="7593" y="527"/>
                    <a:pt x="7563" y="527"/>
                  </a:cubicBezTo>
                  <a:cubicBezTo>
                    <a:pt x="7563" y="527"/>
                    <a:pt x="7563" y="527"/>
                    <a:pt x="7532" y="527"/>
                  </a:cubicBezTo>
                  <a:lnTo>
                    <a:pt x="7532" y="527"/>
                  </a:lnTo>
                  <a:cubicBezTo>
                    <a:pt x="7532" y="527"/>
                    <a:pt x="7532" y="527"/>
                    <a:pt x="7501" y="527"/>
                  </a:cubicBezTo>
                  <a:cubicBezTo>
                    <a:pt x="7501" y="527"/>
                    <a:pt x="7501" y="527"/>
                    <a:pt x="7469" y="527"/>
                  </a:cubicBezTo>
                  <a:lnTo>
                    <a:pt x="7439" y="527"/>
                  </a:lnTo>
                  <a:lnTo>
                    <a:pt x="7439" y="527"/>
                  </a:lnTo>
                  <a:lnTo>
                    <a:pt x="7439" y="527"/>
                  </a:lnTo>
                  <a:lnTo>
                    <a:pt x="7408" y="527"/>
                  </a:lnTo>
                  <a:lnTo>
                    <a:pt x="7408" y="558"/>
                  </a:lnTo>
                  <a:cubicBezTo>
                    <a:pt x="7408" y="558"/>
                    <a:pt x="7408" y="558"/>
                    <a:pt x="7408" y="589"/>
                  </a:cubicBezTo>
                  <a:lnTo>
                    <a:pt x="7377" y="589"/>
                  </a:lnTo>
                  <a:lnTo>
                    <a:pt x="7377" y="589"/>
                  </a:lnTo>
                  <a:lnTo>
                    <a:pt x="7377" y="589"/>
                  </a:lnTo>
                  <a:cubicBezTo>
                    <a:pt x="7345" y="558"/>
                    <a:pt x="7345" y="558"/>
                    <a:pt x="7345" y="527"/>
                  </a:cubicBezTo>
                  <a:lnTo>
                    <a:pt x="7345" y="527"/>
                  </a:lnTo>
                  <a:lnTo>
                    <a:pt x="7345" y="527"/>
                  </a:lnTo>
                  <a:lnTo>
                    <a:pt x="7345" y="527"/>
                  </a:lnTo>
                  <a:cubicBezTo>
                    <a:pt x="7315" y="527"/>
                    <a:pt x="7315" y="527"/>
                    <a:pt x="7315" y="496"/>
                  </a:cubicBezTo>
                  <a:cubicBezTo>
                    <a:pt x="7284" y="496"/>
                    <a:pt x="7284" y="496"/>
                    <a:pt x="7284" y="496"/>
                  </a:cubicBezTo>
                  <a:cubicBezTo>
                    <a:pt x="7284" y="465"/>
                    <a:pt x="7284" y="465"/>
                    <a:pt x="7284" y="465"/>
                  </a:cubicBezTo>
                  <a:cubicBezTo>
                    <a:pt x="7284" y="465"/>
                    <a:pt x="7284" y="434"/>
                    <a:pt x="7253" y="434"/>
                  </a:cubicBezTo>
                  <a:cubicBezTo>
                    <a:pt x="7222" y="434"/>
                    <a:pt x="7222" y="434"/>
                    <a:pt x="7191" y="434"/>
                  </a:cubicBezTo>
                  <a:lnTo>
                    <a:pt x="7191" y="434"/>
                  </a:lnTo>
                  <a:cubicBezTo>
                    <a:pt x="7191" y="434"/>
                    <a:pt x="7191" y="434"/>
                    <a:pt x="7160" y="434"/>
                  </a:cubicBezTo>
                  <a:cubicBezTo>
                    <a:pt x="7129" y="434"/>
                    <a:pt x="7098" y="434"/>
                    <a:pt x="7067" y="434"/>
                  </a:cubicBezTo>
                  <a:cubicBezTo>
                    <a:pt x="7036" y="434"/>
                    <a:pt x="7036" y="434"/>
                    <a:pt x="7005" y="434"/>
                  </a:cubicBezTo>
                  <a:lnTo>
                    <a:pt x="6974" y="434"/>
                  </a:lnTo>
                  <a:lnTo>
                    <a:pt x="6974" y="434"/>
                  </a:lnTo>
                  <a:cubicBezTo>
                    <a:pt x="6943" y="434"/>
                    <a:pt x="6912" y="434"/>
                    <a:pt x="6912" y="434"/>
                  </a:cubicBezTo>
                  <a:cubicBezTo>
                    <a:pt x="6881" y="434"/>
                    <a:pt x="6881" y="434"/>
                    <a:pt x="6881" y="434"/>
                  </a:cubicBezTo>
                  <a:cubicBezTo>
                    <a:pt x="6881" y="434"/>
                    <a:pt x="6881" y="434"/>
                    <a:pt x="6850" y="434"/>
                  </a:cubicBezTo>
                  <a:lnTo>
                    <a:pt x="6850" y="434"/>
                  </a:lnTo>
                  <a:cubicBezTo>
                    <a:pt x="6850" y="434"/>
                    <a:pt x="6850" y="403"/>
                    <a:pt x="6819" y="403"/>
                  </a:cubicBezTo>
                  <a:lnTo>
                    <a:pt x="6819" y="403"/>
                  </a:lnTo>
                  <a:lnTo>
                    <a:pt x="6788" y="403"/>
                  </a:lnTo>
                  <a:lnTo>
                    <a:pt x="6788" y="403"/>
                  </a:lnTo>
                  <a:cubicBezTo>
                    <a:pt x="6757" y="403"/>
                    <a:pt x="6757" y="403"/>
                    <a:pt x="6757" y="403"/>
                  </a:cubicBezTo>
                  <a:lnTo>
                    <a:pt x="6757" y="403"/>
                  </a:lnTo>
                  <a:lnTo>
                    <a:pt x="6757" y="403"/>
                  </a:lnTo>
                  <a:lnTo>
                    <a:pt x="6726" y="403"/>
                  </a:lnTo>
                  <a:lnTo>
                    <a:pt x="6726" y="372"/>
                  </a:lnTo>
                  <a:lnTo>
                    <a:pt x="6726" y="341"/>
                  </a:lnTo>
                  <a:cubicBezTo>
                    <a:pt x="6695" y="341"/>
                    <a:pt x="6695" y="341"/>
                    <a:pt x="6695" y="341"/>
                  </a:cubicBezTo>
                  <a:cubicBezTo>
                    <a:pt x="6695" y="341"/>
                    <a:pt x="6695" y="341"/>
                    <a:pt x="6664" y="341"/>
                  </a:cubicBezTo>
                  <a:cubicBezTo>
                    <a:pt x="6633" y="341"/>
                    <a:pt x="6633" y="341"/>
                    <a:pt x="6633" y="341"/>
                  </a:cubicBezTo>
                  <a:lnTo>
                    <a:pt x="6602" y="341"/>
                  </a:lnTo>
                  <a:cubicBezTo>
                    <a:pt x="6602" y="372"/>
                    <a:pt x="6571" y="372"/>
                    <a:pt x="6540" y="403"/>
                  </a:cubicBezTo>
                  <a:lnTo>
                    <a:pt x="6540" y="403"/>
                  </a:lnTo>
                  <a:cubicBezTo>
                    <a:pt x="6509" y="403"/>
                    <a:pt x="6478" y="372"/>
                    <a:pt x="6478" y="372"/>
                  </a:cubicBezTo>
                  <a:cubicBezTo>
                    <a:pt x="6385" y="372"/>
                    <a:pt x="6385" y="372"/>
                    <a:pt x="6385" y="372"/>
                  </a:cubicBezTo>
                  <a:cubicBezTo>
                    <a:pt x="6478" y="341"/>
                    <a:pt x="6478" y="341"/>
                    <a:pt x="6478" y="341"/>
                  </a:cubicBezTo>
                  <a:lnTo>
                    <a:pt x="6478" y="341"/>
                  </a:lnTo>
                  <a:lnTo>
                    <a:pt x="6478" y="341"/>
                  </a:lnTo>
                  <a:cubicBezTo>
                    <a:pt x="6478" y="310"/>
                    <a:pt x="6447" y="310"/>
                    <a:pt x="6447" y="310"/>
                  </a:cubicBezTo>
                  <a:cubicBezTo>
                    <a:pt x="6416" y="310"/>
                    <a:pt x="6385" y="310"/>
                    <a:pt x="6385" y="310"/>
                  </a:cubicBezTo>
                  <a:lnTo>
                    <a:pt x="6354" y="310"/>
                  </a:lnTo>
                  <a:lnTo>
                    <a:pt x="6354" y="310"/>
                  </a:lnTo>
                  <a:cubicBezTo>
                    <a:pt x="6323" y="310"/>
                    <a:pt x="6261" y="310"/>
                    <a:pt x="6261" y="310"/>
                  </a:cubicBezTo>
                  <a:lnTo>
                    <a:pt x="6261" y="310"/>
                  </a:lnTo>
                  <a:lnTo>
                    <a:pt x="6261" y="310"/>
                  </a:lnTo>
                  <a:lnTo>
                    <a:pt x="6261" y="310"/>
                  </a:lnTo>
                  <a:cubicBezTo>
                    <a:pt x="6261" y="310"/>
                    <a:pt x="6261" y="310"/>
                    <a:pt x="6230" y="341"/>
                  </a:cubicBezTo>
                  <a:lnTo>
                    <a:pt x="6230" y="341"/>
                  </a:lnTo>
                  <a:lnTo>
                    <a:pt x="6230" y="341"/>
                  </a:lnTo>
                  <a:cubicBezTo>
                    <a:pt x="6230" y="372"/>
                    <a:pt x="6230" y="372"/>
                    <a:pt x="6230" y="372"/>
                  </a:cubicBezTo>
                  <a:cubicBezTo>
                    <a:pt x="6230" y="403"/>
                    <a:pt x="6199" y="403"/>
                    <a:pt x="6199" y="403"/>
                  </a:cubicBezTo>
                  <a:lnTo>
                    <a:pt x="6168" y="403"/>
                  </a:lnTo>
                  <a:lnTo>
                    <a:pt x="6137" y="403"/>
                  </a:lnTo>
                  <a:lnTo>
                    <a:pt x="6106" y="403"/>
                  </a:lnTo>
                  <a:lnTo>
                    <a:pt x="6106" y="403"/>
                  </a:lnTo>
                  <a:cubicBezTo>
                    <a:pt x="6106" y="434"/>
                    <a:pt x="6106" y="434"/>
                    <a:pt x="6075" y="434"/>
                  </a:cubicBezTo>
                  <a:cubicBezTo>
                    <a:pt x="6075" y="434"/>
                    <a:pt x="6075" y="403"/>
                    <a:pt x="6044" y="403"/>
                  </a:cubicBezTo>
                  <a:lnTo>
                    <a:pt x="6044" y="403"/>
                  </a:lnTo>
                  <a:cubicBezTo>
                    <a:pt x="6044" y="403"/>
                    <a:pt x="6013" y="403"/>
                    <a:pt x="5982" y="372"/>
                  </a:cubicBezTo>
                  <a:lnTo>
                    <a:pt x="5982" y="372"/>
                  </a:lnTo>
                  <a:lnTo>
                    <a:pt x="5951" y="403"/>
                  </a:lnTo>
                  <a:cubicBezTo>
                    <a:pt x="5951" y="403"/>
                    <a:pt x="5951" y="403"/>
                    <a:pt x="5920" y="403"/>
                  </a:cubicBezTo>
                  <a:lnTo>
                    <a:pt x="5920" y="403"/>
                  </a:lnTo>
                  <a:cubicBezTo>
                    <a:pt x="5889" y="403"/>
                    <a:pt x="5889" y="403"/>
                    <a:pt x="5889" y="403"/>
                  </a:cubicBezTo>
                  <a:cubicBezTo>
                    <a:pt x="5858" y="403"/>
                    <a:pt x="5858" y="403"/>
                    <a:pt x="5858" y="403"/>
                  </a:cubicBezTo>
                  <a:lnTo>
                    <a:pt x="5827" y="372"/>
                  </a:lnTo>
                  <a:lnTo>
                    <a:pt x="5827" y="372"/>
                  </a:lnTo>
                  <a:lnTo>
                    <a:pt x="5827" y="372"/>
                  </a:lnTo>
                  <a:lnTo>
                    <a:pt x="5827" y="372"/>
                  </a:lnTo>
                  <a:lnTo>
                    <a:pt x="5734" y="434"/>
                  </a:lnTo>
                  <a:lnTo>
                    <a:pt x="5703" y="465"/>
                  </a:lnTo>
                  <a:cubicBezTo>
                    <a:pt x="5703" y="465"/>
                    <a:pt x="5672" y="434"/>
                    <a:pt x="5642" y="434"/>
                  </a:cubicBezTo>
                  <a:cubicBezTo>
                    <a:pt x="5642" y="403"/>
                    <a:pt x="5610" y="403"/>
                    <a:pt x="5610" y="372"/>
                  </a:cubicBezTo>
                  <a:lnTo>
                    <a:pt x="5610" y="372"/>
                  </a:lnTo>
                  <a:lnTo>
                    <a:pt x="5610" y="372"/>
                  </a:lnTo>
                  <a:lnTo>
                    <a:pt x="5610" y="372"/>
                  </a:lnTo>
                  <a:lnTo>
                    <a:pt x="5579" y="372"/>
                  </a:lnTo>
                  <a:lnTo>
                    <a:pt x="5579" y="372"/>
                  </a:lnTo>
                  <a:cubicBezTo>
                    <a:pt x="5579" y="372"/>
                    <a:pt x="5579" y="372"/>
                    <a:pt x="5548" y="372"/>
                  </a:cubicBezTo>
                  <a:cubicBezTo>
                    <a:pt x="5548" y="372"/>
                    <a:pt x="5548" y="372"/>
                    <a:pt x="5517" y="341"/>
                  </a:cubicBezTo>
                  <a:cubicBezTo>
                    <a:pt x="5517" y="372"/>
                    <a:pt x="5517" y="372"/>
                    <a:pt x="5517" y="372"/>
                  </a:cubicBezTo>
                  <a:cubicBezTo>
                    <a:pt x="5517" y="403"/>
                    <a:pt x="5517" y="403"/>
                    <a:pt x="5486" y="403"/>
                  </a:cubicBezTo>
                  <a:cubicBezTo>
                    <a:pt x="5486" y="403"/>
                    <a:pt x="5486" y="403"/>
                    <a:pt x="5486" y="372"/>
                  </a:cubicBezTo>
                  <a:cubicBezTo>
                    <a:pt x="5455" y="372"/>
                    <a:pt x="5455" y="372"/>
                    <a:pt x="5455" y="372"/>
                  </a:cubicBezTo>
                  <a:cubicBezTo>
                    <a:pt x="5424" y="372"/>
                    <a:pt x="5424" y="341"/>
                    <a:pt x="5424" y="310"/>
                  </a:cubicBezTo>
                  <a:lnTo>
                    <a:pt x="5424" y="279"/>
                  </a:lnTo>
                  <a:lnTo>
                    <a:pt x="5424" y="279"/>
                  </a:lnTo>
                  <a:cubicBezTo>
                    <a:pt x="5424" y="248"/>
                    <a:pt x="5394" y="248"/>
                    <a:pt x="5394" y="248"/>
                  </a:cubicBezTo>
                  <a:cubicBezTo>
                    <a:pt x="5362" y="248"/>
                    <a:pt x="5362" y="248"/>
                    <a:pt x="5362" y="248"/>
                  </a:cubicBezTo>
                  <a:lnTo>
                    <a:pt x="5362" y="248"/>
                  </a:lnTo>
                  <a:lnTo>
                    <a:pt x="5362" y="248"/>
                  </a:lnTo>
                  <a:lnTo>
                    <a:pt x="5362" y="248"/>
                  </a:lnTo>
                  <a:lnTo>
                    <a:pt x="5362" y="248"/>
                  </a:lnTo>
                  <a:cubicBezTo>
                    <a:pt x="5331" y="248"/>
                    <a:pt x="5331" y="279"/>
                    <a:pt x="5331" y="279"/>
                  </a:cubicBezTo>
                  <a:lnTo>
                    <a:pt x="5300" y="310"/>
                  </a:lnTo>
                  <a:lnTo>
                    <a:pt x="5270" y="310"/>
                  </a:lnTo>
                  <a:lnTo>
                    <a:pt x="5270" y="310"/>
                  </a:lnTo>
                  <a:cubicBezTo>
                    <a:pt x="5238" y="310"/>
                    <a:pt x="5238" y="310"/>
                    <a:pt x="5207" y="310"/>
                  </a:cubicBezTo>
                  <a:lnTo>
                    <a:pt x="5207" y="310"/>
                  </a:lnTo>
                  <a:lnTo>
                    <a:pt x="5207" y="310"/>
                  </a:lnTo>
                  <a:cubicBezTo>
                    <a:pt x="5176" y="310"/>
                    <a:pt x="5176" y="310"/>
                    <a:pt x="5176" y="310"/>
                  </a:cubicBezTo>
                  <a:lnTo>
                    <a:pt x="5146" y="310"/>
                  </a:lnTo>
                  <a:cubicBezTo>
                    <a:pt x="5114" y="310"/>
                    <a:pt x="5114" y="310"/>
                    <a:pt x="5083" y="310"/>
                  </a:cubicBezTo>
                  <a:lnTo>
                    <a:pt x="5083" y="310"/>
                  </a:lnTo>
                  <a:cubicBezTo>
                    <a:pt x="5052" y="310"/>
                    <a:pt x="5022" y="279"/>
                    <a:pt x="5022" y="279"/>
                  </a:cubicBezTo>
                  <a:lnTo>
                    <a:pt x="5022" y="279"/>
                  </a:lnTo>
                  <a:cubicBezTo>
                    <a:pt x="4990" y="279"/>
                    <a:pt x="4990" y="279"/>
                    <a:pt x="4990" y="279"/>
                  </a:cubicBezTo>
                  <a:cubicBezTo>
                    <a:pt x="4959" y="279"/>
                    <a:pt x="4959" y="279"/>
                    <a:pt x="4928" y="279"/>
                  </a:cubicBezTo>
                  <a:cubicBezTo>
                    <a:pt x="4928" y="279"/>
                    <a:pt x="4866" y="279"/>
                    <a:pt x="4835" y="279"/>
                  </a:cubicBezTo>
                  <a:cubicBezTo>
                    <a:pt x="4804" y="279"/>
                    <a:pt x="4774" y="279"/>
                    <a:pt x="4774" y="279"/>
                  </a:cubicBezTo>
                  <a:lnTo>
                    <a:pt x="4774" y="279"/>
                  </a:lnTo>
                  <a:cubicBezTo>
                    <a:pt x="4774" y="279"/>
                    <a:pt x="4774" y="279"/>
                    <a:pt x="4774" y="310"/>
                  </a:cubicBezTo>
                  <a:lnTo>
                    <a:pt x="4742" y="310"/>
                  </a:lnTo>
                  <a:cubicBezTo>
                    <a:pt x="4742" y="310"/>
                    <a:pt x="4711" y="310"/>
                    <a:pt x="4711" y="279"/>
                  </a:cubicBezTo>
                  <a:lnTo>
                    <a:pt x="4711" y="279"/>
                  </a:lnTo>
                  <a:lnTo>
                    <a:pt x="4711" y="248"/>
                  </a:lnTo>
                  <a:lnTo>
                    <a:pt x="4711" y="248"/>
                  </a:lnTo>
                  <a:lnTo>
                    <a:pt x="4711" y="248"/>
                  </a:lnTo>
                  <a:lnTo>
                    <a:pt x="4711" y="248"/>
                  </a:lnTo>
                  <a:lnTo>
                    <a:pt x="4680" y="248"/>
                  </a:lnTo>
                  <a:lnTo>
                    <a:pt x="4650" y="248"/>
                  </a:lnTo>
                  <a:cubicBezTo>
                    <a:pt x="4618" y="248"/>
                    <a:pt x="4618" y="248"/>
                    <a:pt x="4618" y="248"/>
                  </a:cubicBezTo>
                  <a:lnTo>
                    <a:pt x="4618" y="248"/>
                  </a:lnTo>
                  <a:cubicBezTo>
                    <a:pt x="4587" y="248"/>
                    <a:pt x="4587" y="248"/>
                    <a:pt x="4556" y="279"/>
                  </a:cubicBezTo>
                  <a:lnTo>
                    <a:pt x="4526" y="279"/>
                  </a:lnTo>
                  <a:cubicBezTo>
                    <a:pt x="4526" y="279"/>
                    <a:pt x="4494" y="279"/>
                    <a:pt x="4463" y="279"/>
                  </a:cubicBezTo>
                  <a:cubicBezTo>
                    <a:pt x="4432" y="279"/>
                    <a:pt x="4432" y="279"/>
                    <a:pt x="4402" y="279"/>
                  </a:cubicBezTo>
                  <a:lnTo>
                    <a:pt x="4402" y="279"/>
                  </a:lnTo>
                  <a:cubicBezTo>
                    <a:pt x="4370" y="279"/>
                    <a:pt x="4370" y="279"/>
                    <a:pt x="4339" y="279"/>
                  </a:cubicBezTo>
                  <a:cubicBezTo>
                    <a:pt x="4339" y="248"/>
                    <a:pt x="4339" y="248"/>
                    <a:pt x="4370" y="248"/>
                  </a:cubicBezTo>
                  <a:lnTo>
                    <a:pt x="4370" y="248"/>
                  </a:lnTo>
                  <a:cubicBezTo>
                    <a:pt x="4370" y="217"/>
                    <a:pt x="4370" y="217"/>
                    <a:pt x="4402" y="217"/>
                  </a:cubicBezTo>
                  <a:lnTo>
                    <a:pt x="4432" y="217"/>
                  </a:lnTo>
                  <a:cubicBezTo>
                    <a:pt x="4463" y="217"/>
                    <a:pt x="4463" y="186"/>
                    <a:pt x="4494" y="186"/>
                  </a:cubicBezTo>
                  <a:lnTo>
                    <a:pt x="4494" y="186"/>
                  </a:lnTo>
                  <a:lnTo>
                    <a:pt x="4526" y="186"/>
                  </a:lnTo>
                  <a:lnTo>
                    <a:pt x="4526" y="186"/>
                  </a:lnTo>
                  <a:cubicBezTo>
                    <a:pt x="4556" y="186"/>
                    <a:pt x="4556" y="155"/>
                    <a:pt x="4556" y="155"/>
                  </a:cubicBezTo>
                  <a:lnTo>
                    <a:pt x="4587" y="155"/>
                  </a:lnTo>
                  <a:lnTo>
                    <a:pt x="4618" y="155"/>
                  </a:lnTo>
                  <a:lnTo>
                    <a:pt x="4618" y="155"/>
                  </a:lnTo>
                  <a:lnTo>
                    <a:pt x="4618" y="155"/>
                  </a:lnTo>
                  <a:cubicBezTo>
                    <a:pt x="4650" y="155"/>
                    <a:pt x="4680" y="124"/>
                    <a:pt x="4711" y="124"/>
                  </a:cubicBezTo>
                  <a:cubicBezTo>
                    <a:pt x="4711" y="93"/>
                    <a:pt x="4680" y="93"/>
                    <a:pt x="4680" y="93"/>
                  </a:cubicBezTo>
                  <a:cubicBezTo>
                    <a:pt x="4680" y="93"/>
                    <a:pt x="4618" y="93"/>
                    <a:pt x="4618" y="62"/>
                  </a:cubicBezTo>
                  <a:lnTo>
                    <a:pt x="4618" y="62"/>
                  </a:lnTo>
                  <a:lnTo>
                    <a:pt x="4587" y="62"/>
                  </a:lnTo>
                  <a:lnTo>
                    <a:pt x="4587" y="62"/>
                  </a:lnTo>
                  <a:lnTo>
                    <a:pt x="4556" y="62"/>
                  </a:lnTo>
                  <a:cubicBezTo>
                    <a:pt x="4526" y="62"/>
                    <a:pt x="4526" y="62"/>
                    <a:pt x="4526" y="62"/>
                  </a:cubicBezTo>
                  <a:cubicBezTo>
                    <a:pt x="4494" y="62"/>
                    <a:pt x="4463" y="62"/>
                    <a:pt x="4463" y="62"/>
                  </a:cubicBezTo>
                  <a:lnTo>
                    <a:pt x="4463" y="62"/>
                  </a:lnTo>
                  <a:lnTo>
                    <a:pt x="4463" y="62"/>
                  </a:lnTo>
                  <a:cubicBezTo>
                    <a:pt x="4432" y="62"/>
                    <a:pt x="4432" y="93"/>
                    <a:pt x="4402" y="93"/>
                  </a:cubicBezTo>
                  <a:lnTo>
                    <a:pt x="4402" y="93"/>
                  </a:lnTo>
                  <a:cubicBezTo>
                    <a:pt x="4370" y="93"/>
                    <a:pt x="4370" y="62"/>
                    <a:pt x="4370" y="62"/>
                  </a:cubicBezTo>
                  <a:lnTo>
                    <a:pt x="4370" y="62"/>
                  </a:lnTo>
                  <a:cubicBezTo>
                    <a:pt x="4339" y="62"/>
                    <a:pt x="4339" y="62"/>
                    <a:pt x="4339" y="62"/>
                  </a:cubicBezTo>
                  <a:cubicBezTo>
                    <a:pt x="4308" y="62"/>
                    <a:pt x="4308" y="62"/>
                    <a:pt x="4308" y="62"/>
                  </a:cubicBezTo>
                  <a:lnTo>
                    <a:pt x="4278" y="62"/>
                  </a:lnTo>
                  <a:lnTo>
                    <a:pt x="4278" y="62"/>
                  </a:lnTo>
                  <a:lnTo>
                    <a:pt x="4278" y="62"/>
                  </a:lnTo>
                  <a:cubicBezTo>
                    <a:pt x="4246" y="62"/>
                    <a:pt x="4246" y="31"/>
                    <a:pt x="4246" y="31"/>
                  </a:cubicBezTo>
                  <a:lnTo>
                    <a:pt x="4246" y="0"/>
                  </a:lnTo>
                  <a:lnTo>
                    <a:pt x="4246" y="0"/>
                  </a:lnTo>
                  <a:lnTo>
                    <a:pt x="4246" y="0"/>
                  </a:lnTo>
                  <a:cubicBezTo>
                    <a:pt x="4215" y="0"/>
                    <a:pt x="4184" y="0"/>
                    <a:pt x="4154" y="0"/>
                  </a:cubicBezTo>
                  <a:cubicBezTo>
                    <a:pt x="4122" y="31"/>
                    <a:pt x="4122" y="31"/>
                    <a:pt x="4122" y="31"/>
                  </a:cubicBezTo>
                  <a:cubicBezTo>
                    <a:pt x="4091" y="31"/>
                    <a:pt x="4091" y="31"/>
                    <a:pt x="4091" y="31"/>
                  </a:cubicBezTo>
                  <a:cubicBezTo>
                    <a:pt x="4091" y="62"/>
                    <a:pt x="4060" y="93"/>
                    <a:pt x="4030" y="93"/>
                  </a:cubicBezTo>
                  <a:lnTo>
                    <a:pt x="3998" y="93"/>
                  </a:lnTo>
                  <a:cubicBezTo>
                    <a:pt x="4030" y="93"/>
                    <a:pt x="4030" y="93"/>
                    <a:pt x="4030" y="93"/>
                  </a:cubicBezTo>
                  <a:cubicBezTo>
                    <a:pt x="4030" y="124"/>
                    <a:pt x="4030" y="124"/>
                    <a:pt x="4030" y="155"/>
                  </a:cubicBezTo>
                  <a:cubicBezTo>
                    <a:pt x="4030" y="155"/>
                    <a:pt x="4030" y="155"/>
                    <a:pt x="3998" y="155"/>
                  </a:cubicBezTo>
                  <a:lnTo>
                    <a:pt x="3967" y="155"/>
                  </a:lnTo>
                  <a:cubicBezTo>
                    <a:pt x="3937" y="155"/>
                    <a:pt x="3905" y="124"/>
                    <a:pt x="3937" y="93"/>
                  </a:cubicBezTo>
                  <a:cubicBezTo>
                    <a:pt x="3905" y="93"/>
                    <a:pt x="3905" y="93"/>
                    <a:pt x="3905" y="93"/>
                  </a:cubicBezTo>
                  <a:lnTo>
                    <a:pt x="3874" y="124"/>
                  </a:lnTo>
                  <a:cubicBezTo>
                    <a:pt x="3843" y="124"/>
                    <a:pt x="3843" y="124"/>
                    <a:pt x="3813" y="124"/>
                  </a:cubicBezTo>
                  <a:lnTo>
                    <a:pt x="3782" y="124"/>
                  </a:lnTo>
                  <a:cubicBezTo>
                    <a:pt x="3782" y="124"/>
                    <a:pt x="3782" y="124"/>
                    <a:pt x="3719" y="124"/>
                  </a:cubicBezTo>
                  <a:cubicBezTo>
                    <a:pt x="3719" y="124"/>
                    <a:pt x="3719" y="93"/>
                    <a:pt x="3689" y="93"/>
                  </a:cubicBezTo>
                  <a:lnTo>
                    <a:pt x="3658" y="93"/>
                  </a:lnTo>
                  <a:lnTo>
                    <a:pt x="3658" y="93"/>
                  </a:lnTo>
                  <a:cubicBezTo>
                    <a:pt x="3626" y="124"/>
                    <a:pt x="3626" y="124"/>
                    <a:pt x="3626" y="124"/>
                  </a:cubicBezTo>
                  <a:lnTo>
                    <a:pt x="3595" y="124"/>
                  </a:lnTo>
                  <a:lnTo>
                    <a:pt x="3595" y="124"/>
                  </a:lnTo>
                  <a:cubicBezTo>
                    <a:pt x="3565" y="124"/>
                    <a:pt x="3565" y="124"/>
                    <a:pt x="3565" y="124"/>
                  </a:cubicBezTo>
                  <a:lnTo>
                    <a:pt x="3565" y="124"/>
                  </a:lnTo>
                  <a:cubicBezTo>
                    <a:pt x="3534" y="124"/>
                    <a:pt x="3502" y="124"/>
                    <a:pt x="3471" y="124"/>
                  </a:cubicBezTo>
                  <a:cubicBezTo>
                    <a:pt x="3441" y="155"/>
                    <a:pt x="3410" y="155"/>
                    <a:pt x="3410" y="155"/>
                  </a:cubicBezTo>
                  <a:cubicBezTo>
                    <a:pt x="3378" y="155"/>
                    <a:pt x="3378" y="155"/>
                    <a:pt x="3378" y="155"/>
                  </a:cubicBezTo>
                  <a:lnTo>
                    <a:pt x="3378" y="155"/>
                  </a:lnTo>
                  <a:cubicBezTo>
                    <a:pt x="3347" y="155"/>
                    <a:pt x="3347" y="155"/>
                    <a:pt x="3347" y="155"/>
                  </a:cubicBezTo>
                  <a:lnTo>
                    <a:pt x="3347" y="155"/>
                  </a:lnTo>
                  <a:cubicBezTo>
                    <a:pt x="3317" y="186"/>
                    <a:pt x="3317" y="186"/>
                    <a:pt x="3317" y="186"/>
                  </a:cubicBezTo>
                  <a:lnTo>
                    <a:pt x="3286" y="186"/>
                  </a:lnTo>
                  <a:cubicBezTo>
                    <a:pt x="3286" y="217"/>
                    <a:pt x="3286" y="217"/>
                    <a:pt x="3286" y="217"/>
                  </a:cubicBezTo>
                  <a:cubicBezTo>
                    <a:pt x="3317" y="248"/>
                    <a:pt x="3286" y="248"/>
                    <a:pt x="3286" y="248"/>
                  </a:cubicBezTo>
                  <a:lnTo>
                    <a:pt x="3286" y="248"/>
                  </a:lnTo>
                  <a:cubicBezTo>
                    <a:pt x="3286" y="279"/>
                    <a:pt x="3286" y="310"/>
                    <a:pt x="3254" y="310"/>
                  </a:cubicBezTo>
                  <a:lnTo>
                    <a:pt x="3254" y="310"/>
                  </a:lnTo>
                  <a:cubicBezTo>
                    <a:pt x="3254" y="310"/>
                    <a:pt x="3223" y="310"/>
                    <a:pt x="3223" y="279"/>
                  </a:cubicBezTo>
                  <a:cubicBezTo>
                    <a:pt x="3193" y="279"/>
                    <a:pt x="3193" y="279"/>
                    <a:pt x="3193" y="279"/>
                  </a:cubicBezTo>
                  <a:cubicBezTo>
                    <a:pt x="3193" y="248"/>
                    <a:pt x="3193" y="248"/>
                    <a:pt x="3193" y="248"/>
                  </a:cubicBezTo>
                  <a:lnTo>
                    <a:pt x="3193" y="248"/>
                  </a:lnTo>
                  <a:cubicBezTo>
                    <a:pt x="3162" y="248"/>
                    <a:pt x="3162" y="279"/>
                    <a:pt x="3130" y="279"/>
                  </a:cubicBezTo>
                  <a:cubicBezTo>
                    <a:pt x="3130" y="279"/>
                    <a:pt x="3130" y="279"/>
                    <a:pt x="3099" y="279"/>
                  </a:cubicBezTo>
                  <a:lnTo>
                    <a:pt x="3099" y="248"/>
                  </a:lnTo>
                  <a:cubicBezTo>
                    <a:pt x="3069" y="248"/>
                    <a:pt x="2975" y="248"/>
                    <a:pt x="2975" y="248"/>
                  </a:cubicBezTo>
                  <a:cubicBezTo>
                    <a:pt x="2945" y="248"/>
                    <a:pt x="2945" y="248"/>
                    <a:pt x="2945" y="248"/>
                  </a:cubicBezTo>
                  <a:lnTo>
                    <a:pt x="2945" y="248"/>
                  </a:lnTo>
                  <a:lnTo>
                    <a:pt x="2945" y="279"/>
                  </a:lnTo>
                  <a:lnTo>
                    <a:pt x="2945" y="279"/>
                  </a:lnTo>
                  <a:cubicBezTo>
                    <a:pt x="2945" y="279"/>
                    <a:pt x="2945" y="279"/>
                    <a:pt x="2975" y="279"/>
                  </a:cubicBezTo>
                  <a:lnTo>
                    <a:pt x="2975" y="279"/>
                  </a:lnTo>
                  <a:lnTo>
                    <a:pt x="3006" y="279"/>
                  </a:lnTo>
                  <a:cubicBezTo>
                    <a:pt x="3006" y="279"/>
                    <a:pt x="3006" y="310"/>
                    <a:pt x="3038" y="310"/>
                  </a:cubicBezTo>
                  <a:lnTo>
                    <a:pt x="3038" y="310"/>
                  </a:lnTo>
                  <a:cubicBezTo>
                    <a:pt x="3038" y="310"/>
                    <a:pt x="3038" y="310"/>
                    <a:pt x="3069" y="310"/>
                  </a:cubicBezTo>
                  <a:cubicBezTo>
                    <a:pt x="3099" y="341"/>
                    <a:pt x="3099" y="341"/>
                    <a:pt x="3099" y="341"/>
                  </a:cubicBezTo>
                  <a:cubicBezTo>
                    <a:pt x="3130" y="372"/>
                    <a:pt x="3130" y="372"/>
                    <a:pt x="3130" y="372"/>
                  </a:cubicBezTo>
                  <a:cubicBezTo>
                    <a:pt x="3099" y="372"/>
                    <a:pt x="3099" y="372"/>
                    <a:pt x="3099" y="372"/>
                  </a:cubicBezTo>
                  <a:cubicBezTo>
                    <a:pt x="3099" y="403"/>
                    <a:pt x="3099" y="403"/>
                    <a:pt x="3099" y="403"/>
                  </a:cubicBezTo>
                  <a:cubicBezTo>
                    <a:pt x="3099" y="434"/>
                    <a:pt x="3099" y="434"/>
                    <a:pt x="3099" y="434"/>
                  </a:cubicBezTo>
                  <a:cubicBezTo>
                    <a:pt x="3099" y="465"/>
                    <a:pt x="3099" y="465"/>
                    <a:pt x="3069" y="465"/>
                  </a:cubicBezTo>
                  <a:cubicBezTo>
                    <a:pt x="3069" y="496"/>
                    <a:pt x="3069" y="496"/>
                    <a:pt x="3069" y="496"/>
                  </a:cubicBezTo>
                  <a:cubicBezTo>
                    <a:pt x="3038" y="496"/>
                    <a:pt x="3006" y="465"/>
                    <a:pt x="3006" y="434"/>
                  </a:cubicBezTo>
                  <a:cubicBezTo>
                    <a:pt x="2975" y="434"/>
                    <a:pt x="3006" y="403"/>
                    <a:pt x="3006" y="403"/>
                  </a:cubicBezTo>
                  <a:lnTo>
                    <a:pt x="3006" y="403"/>
                  </a:lnTo>
                  <a:cubicBezTo>
                    <a:pt x="2975" y="403"/>
                    <a:pt x="2945" y="372"/>
                    <a:pt x="2945" y="372"/>
                  </a:cubicBezTo>
                  <a:cubicBezTo>
                    <a:pt x="2914" y="341"/>
                    <a:pt x="2882" y="341"/>
                    <a:pt x="2851" y="341"/>
                  </a:cubicBezTo>
                  <a:cubicBezTo>
                    <a:pt x="2851" y="341"/>
                    <a:pt x="2851" y="341"/>
                    <a:pt x="2821" y="341"/>
                  </a:cubicBezTo>
                  <a:lnTo>
                    <a:pt x="2821" y="341"/>
                  </a:lnTo>
                  <a:lnTo>
                    <a:pt x="2821" y="341"/>
                  </a:lnTo>
                  <a:cubicBezTo>
                    <a:pt x="2821" y="372"/>
                    <a:pt x="2790" y="372"/>
                    <a:pt x="2790" y="372"/>
                  </a:cubicBezTo>
                  <a:lnTo>
                    <a:pt x="2790" y="372"/>
                  </a:lnTo>
                  <a:cubicBezTo>
                    <a:pt x="2821" y="372"/>
                    <a:pt x="2821" y="403"/>
                    <a:pt x="2821" y="403"/>
                  </a:cubicBezTo>
                  <a:cubicBezTo>
                    <a:pt x="2821" y="434"/>
                    <a:pt x="2790" y="434"/>
                    <a:pt x="2790" y="434"/>
                  </a:cubicBezTo>
                  <a:cubicBezTo>
                    <a:pt x="2790" y="434"/>
                    <a:pt x="2790" y="434"/>
                    <a:pt x="2758" y="434"/>
                  </a:cubicBezTo>
                  <a:lnTo>
                    <a:pt x="2758" y="434"/>
                  </a:lnTo>
                  <a:cubicBezTo>
                    <a:pt x="2758" y="403"/>
                    <a:pt x="2697" y="403"/>
                    <a:pt x="2666" y="403"/>
                  </a:cubicBezTo>
                  <a:lnTo>
                    <a:pt x="2666" y="403"/>
                  </a:lnTo>
                  <a:cubicBezTo>
                    <a:pt x="2634" y="403"/>
                    <a:pt x="2634" y="372"/>
                    <a:pt x="2634" y="372"/>
                  </a:cubicBezTo>
                  <a:cubicBezTo>
                    <a:pt x="2634" y="372"/>
                    <a:pt x="2634" y="372"/>
                    <a:pt x="2634" y="341"/>
                  </a:cubicBezTo>
                  <a:cubicBezTo>
                    <a:pt x="2603" y="372"/>
                    <a:pt x="2603" y="372"/>
                    <a:pt x="2603" y="372"/>
                  </a:cubicBezTo>
                  <a:cubicBezTo>
                    <a:pt x="2603" y="372"/>
                    <a:pt x="2573" y="372"/>
                    <a:pt x="2542" y="372"/>
                  </a:cubicBezTo>
                  <a:cubicBezTo>
                    <a:pt x="2542" y="403"/>
                    <a:pt x="2573" y="403"/>
                    <a:pt x="2573" y="403"/>
                  </a:cubicBezTo>
                  <a:cubicBezTo>
                    <a:pt x="2603" y="434"/>
                    <a:pt x="2603" y="465"/>
                    <a:pt x="2573" y="496"/>
                  </a:cubicBezTo>
                  <a:lnTo>
                    <a:pt x="2573" y="496"/>
                  </a:lnTo>
                  <a:lnTo>
                    <a:pt x="2603" y="496"/>
                  </a:lnTo>
                  <a:lnTo>
                    <a:pt x="2634" y="496"/>
                  </a:lnTo>
                  <a:lnTo>
                    <a:pt x="2634" y="496"/>
                  </a:lnTo>
                  <a:cubicBezTo>
                    <a:pt x="2666" y="496"/>
                    <a:pt x="2666" y="527"/>
                    <a:pt x="2666" y="527"/>
                  </a:cubicBezTo>
                  <a:cubicBezTo>
                    <a:pt x="2666" y="558"/>
                    <a:pt x="2634" y="558"/>
                    <a:pt x="2634" y="558"/>
                  </a:cubicBezTo>
                  <a:lnTo>
                    <a:pt x="2603" y="558"/>
                  </a:lnTo>
                  <a:cubicBezTo>
                    <a:pt x="2603" y="589"/>
                    <a:pt x="2603" y="589"/>
                    <a:pt x="2603" y="589"/>
                  </a:cubicBezTo>
                  <a:lnTo>
                    <a:pt x="2603" y="620"/>
                  </a:lnTo>
                  <a:cubicBezTo>
                    <a:pt x="2603" y="651"/>
                    <a:pt x="2603" y="651"/>
                    <a:pt x="2573" y="682"/>
                  </a:cubicBezTo>
                  <a:lnTo>
                    <a:pt x="2573" y="682"/>
                  </a:lnTo>
                  <a:cubicBezTo>
                    <a:pt x="2573" y="682"/>
                    <a:pt x="2542" y="682"/>
                    <a:pt x="2510" y="682"/>
                  </a:cubicBezTo>
                  <a:cubicBezTo>
                    <a:pt x="2510" y="682"/>
                    <a:pt x="2510" y="682"/>
                    <a:pt x="2510" y="713"/>
                  </a:cubicBezTo>
                  <a:lnTo>
                    <a:pt x="2479" y="713"/>
                  </a:lnTo>
                  <a:lnTo>
                    <a:pt x="2479" y="744"/>
                  </a:lnTo>
                  <a:cubicBezTo>
                    <a:pt x="2449" y="744"/>
                    <a:pt x="2449" y="744"/>
                    <a:pt x="2449" y="744"/>
                  </a:cubicBezTo>
                  <a:lnTo>
                    <a:pt x="2418" y="744"/>
                  </a:lnTo>
                  <a:lnTo>
                    <a:pt x="2418" y="713"/>
                  </a:lnTo>
                  <a:cubicBezTo>
                    <a:pt x="2418" y="713"/>
                    <a:pt x="2418" y="713"/>
                    <a:pt x="2386" y="713"/>
                  </a:cubicBezTo>
                  <a:lnTo>
                    <a:pt x="2386" y="713"/>
                  </a:lnTo>
                  <a:lnTo>
                    <a:pt x="2356" y="744"/>
                  </a:lnTo>
                  <a:lnTo>
                    <a:pt x="2356" y="744"/>
                  </a:lnTo>
                  <a:cubicBezTo>
                    <a:pt x="2325" y="744"/>
                    <a:pt x="2325" y="713"/>
                    <a:pt x="2325" y="713"/>
                  </a:cubicBezTo>
                  <a:cubicBezTo>
                    <a:pt x="2293" y="713"/>
                    <a:pt x="2293" y="713"/>
                    <a:pt x="2293" y="682"/>
                  </a:cubicBezTo>
                  <a:cubicBezTo>
                    <a:pt x="2262" y="682"/>
                    <a:pt x="2293" y="651"/>
                    <a:pt x="2293" y="651"/>
                  </a:cubicBezTo>
                  <a:cubicBezTo>
                    <a:pt x="2293" y="651"/>
                    <a:pt x="2293" y="651"/>
                    <a:pt x="2325" y="651"/>
                  </a:cubicBezTo>
                  <a:cubicBezTo>
                    <a:pt x="2325" y="651"/>
                    <a:pt x="2325" y="651"/>
                    <a:pt x="2356" y="651"/>
                  </a:cubicBezTo>
                  <a:lnTo>
                    <a:pt x="2386" y="651"/>
                  </a:lnTo>
                  <a:lnTo>
                    <a:pt x="2386" y="651"/>
                  </a:lnTo>
                  <a:lnTo>
                    <a:pt x="2386" y="651"/>
                  </a:lnTo>
                  <a:cubicBezTo>
                    <a:pt x="2418" y="651"/>
                    <a:pt x="2418" y="620"/>
                    <a:pt x="2418" y="620"/>
                  </a:cubicBezTo>
                  <a:lnTo>
                    <a:pt x="2449" y="620"/>
                  </a:lnTo>
                  <a:lnTo>
                    <a:pt x="2479" y="589"/>
                  </a:lnTo>
                  <a:lnTo>
                    <a:pt x="2479" y="589"/>
                  </a:lnTo>
                  <a:lnTo>
                    <a:pt x="2479" y="558"/>
                  </a:lnTo>
                  <a:cubicBezTo>
                    <a:pt x="2449" y="527"/>
                    <a:pt x="2449" y="527"/>
                    <a:pt x="2449" y="496"/>
                  </a:cubicBezTo>
                  <a:cubicBezTo>
                    <a:pt x="2449" y="496"/>
                    <a:pt x="2449" y="465"/>
                    <a:pt x="2449" y="434"/>
                  </a:cubicBezTo>
                  <a:lnTo>
                    <a:pt x="2449" y="434"/>
                  </a:lnTo>
                  <a:cubicBezTo>
                    <a:pt x="2449" y="434"/>
                    <a:pt x="2449" y="434"/>
                    <a:pt x="2418" y="403"/>
                  </a:cubicBezTo>
                  <a:cubicBezTo>
                    <a:pt x="2418" y="403"/>
                    <a:pt x="2418" y="403"/>
                    <a:pt x="2418" y="372"/>
                  </a:cubicBezTo>
                  <a:lnTo>
                    <a:pt x="2418" y="372"/>
                  </a:lnTo>
                  <a:lnTo>
                    <a:pt x="2418" y="341"/>
                  </a:lnTo>
                  <a:cubicBezTo>
                    <a:pt x="2449" y="341"/>
                    <a:pt x="2449" y="341"/>
                    <a:pt x="2449" y="341"/>
                  </a:cubicBezTo>
                  <a:cubicBezTo>
                    <a:pt x="2449" y="310"/>
                    <a:pt x="2449" y="310"/>
                    <a:pt x="2449" y="310"/>
                  </a:cubicBezTo>
                  <a:cubicBezTo>
                    <a:pt x="2449" y="310"/>
                    <a:pt x="2449" y="310"/>
                    <a:pt x="2479" y="310"/>
                  </a:cubicBezTo>
                  <a:cubicBezTo>
                    <a:pt x="2449" y="310"/>
                    <a:pt x="2386" y="310"/>
                    <a:pt x="2356" y="310"/>
                  </a:cubicBezTo>
                  <a:lnTo>
                    <a:pt x="2356" y="310"/>
                  </a:lnTo>
                  <a:cubicBezTo>
                    <a:pt x="2325" y="310"/>
                    <a:pt x="2325" y="310"/>
                    <a:pt x="2325" y="310"/>
                  </a:cubicBezTo>
                  <a:lnTo>
                    <a:pt x="2325" y="310"/>
                  </a:lnTo>
                  <a:lnTo>
                    <a:pt x="2293" y="310"/>
                  </a:lnTo>
                  <a:lnTo>
                    <a:pt x="2293" y="310"/>
                  </a:lnTo>
                  <a:cubicBezTo>
                    <a:pt x="2293" y="310"/>
                    <a:pt x="2262" y="341"/>
                    <a:pt x="2262" y="372"/>
                  </a:cubicBezTo>
                  <a:lnTo>
                    <a:pt x="2262" y="372"/>
                  </a:lnTo>
                  <a:cubicBezTo>
                    <a:pt x="2262" y="403"/>
                    <a:pt x="2232" y="403"/>
                    <a:pt x="2201" y="403"/>
                  </a:cubicBezTo>
                  <a:cubicBezTo>
                    <a:pt x="2170" y="403"/>
                    <a:pt x="2170" y="403"/>
                    <a:pt x="2170" y="403"/>
                  </a:cubicBezTo>
                  <a:lnTo>
                    <a:pt x="2170" y="403"/>
                  </a:lnTo>
                  <a:cubicBezTo>
                    <a:pt x="2170" y="434"/>
                    <a:pt x="2170" y="434"/>
                    <a:pt x="2170" y="465"/>
                  </a:cubicBezTo>
                  <a:lnTo>
                    <a:pt x="2170" y="465"/>
                  </a:lnTo>
                  <a:lnTo>
                    <a:pt x="2201" y="465"/>
                  </a:lnTo>
                  <a:lnTo>
                    <a:pt x="2201" y="465"/>
                  </a:lnTo>
                  <a:cubicBezTo>
                    <a:pt x="2232" y="465"/>
                    <a:pt x="2262" y="496"/>
                    <a:pt x="2262" y="496"/>
                  </a:cubicBezTo>
                  <a:lnTo>
                    <a:pt x="2262" y="496"/>
                  </a:lnTo>
                  <a:lnTo>
                    <a:pt x="2262" y="496"/>
                  </a:lnTo>
                  <a:lnTo>
                    <a:pt x="2262" y="496"/>
                  </a:lnTo>
                  <a:cubicBezTo>
                    <a:pt x="2293" y="496"/>
                    <a:pt x="2293" y="496"/>
                    <a:pt x="2293" y="496"/>
                  </a:cubicBezTo>
                  <a:cubicBezTo>
                    <a:pt x="2325" y="496"/>
                    <a:pt x="2325" y="527"/>
                    <a:pt x="2325" y="527"/>
                  </a:cubicBezTo>
                  <a:cubicBezTo>
                    <a:pt x="2325" y="558"/>
                    <a:pt x="2325" y="558"/>
                    <a:pt x="2293" y="558"/>
                  </a:cubicBezTo>
                  <a:lnTo>
                    <a:pt x="2293" y="589"/>
                  </a:lnTo>
                  <a:cubicBezTo>
                    <a:pt x="2293" y="589"/>
                    <a:pt x="2262" y="620"/>
                    <a:pt x="2232" y="620"/>
                  </a:cubicBezTo>
                  <a:lnTo>
                    <a:pt x="2232" y="620"/>
                  </a:lnTo>
                  <a:cubicBezTo>
                    <a:pt x="2232" y="620"/>
                    <a:pt x="2201" y="589"/>
                    <a:pt x="2170" y="589"/>
                  </a:cubicBezTo>
                  <a:cubicBezTo>
                    <a:pt x="2170" y="589"/>
                    <a:pt x="2170" y="589"/>
                    <a:pt x="2170" y="558"/>
                  </a:cubicBezTo>
                  <a:cubicBezTo>
                    <a:pt x="2138" y="558"/>
                    <a:pt x="2138" y="558"/>
                    <a:pt x="2138" y="558"/>
                  </a:cubicBezTo>
                  <a:lnTo>
                    <a:pt x="2108" y="558"/>
                  </a:lnTo>
                  <a:cubicBezTo>
                    <a:pt x="2077" y="558"/>
                    <a:pt x="2046" y="527"/>
                    <a:pt x="2014" y="527"/>
                  </a:cubicBezTo>
                  <a:lnTo>
                    <a:pt x="2014" y="527"/>
                  </a:lnTo>
                  <a:cubicBezTo>
                    <a:pt x="1984" y="496"/>
                    <a:pt x="1984" y="496"/>
                    <a:pt x="1953" y="496"/>
                  </a:cubicBezTo>
                  <a:cubicBezTo>
                    <a:pt x="1953" y="496"/>
                    <a:pt x="1890" y="496"/>
                    <a:pt x="1860" y="496"/>
                  </a:cubicBezTo>
                  <a:lnTo>
                    <a:pt x="1860" y="496"/>
                  </a:lnTo>
                  <a:cubicBezTo>
                    <a:pt x="1829" y="496"/>
                    <a:pt x="1829" y="496"/>
                    <a:pt x="1829" y="496"/>
                  </a:cubicBezTo>
                  <a:lnTo>
                    <a:pt x="1829" y="496"/>
                  </a:lnTo>
                  <a:lnTo>
                    <a:pt x="1860" y="527"/>
                  </a:lnTo>
                  <a:cubicBezTo>
                    <a:pt x="1860" y="558"/>
                    <a:pt x="1860" y="558"/>
                    <a:pt x="1829" y="589"/>
                  </a:cubicBezTo>
                  <a:lnTo>
                    <a:pt x="1798" y="589"/>
                  </a:lnTo>
                  <a:lnTo>
                    <a:pt x="1798" y="589"/>
                  </a:lnTo>
                  <a:cubicBezTo>
                    <a:pt x="1798" y="589"/>
                    <a:pt x="1798" y="589"/>
                    <a:pt x="1766" y="589"/>
                  </a:cubicBezTo>
                  <a:lnTo>
                    <a:pt x="1766" y="589"/>
                  </a:lnTo>
                  <a:cubicBezTo>
                    <a:pt x="1736" y="589"/>
                    <a:pt x="1736" y="589"/>
                    <a:pt x="1736" y="558"/>
                  </a:cubicBezTo>
                  <a:lnTo>
                    <a:pt x="1705" y="558"/>
                  </a:lnTo>
                  <a:cubicBezTo>
                    <a:pt x="1705" y="558"/>
                    <a:pt x="1705" y="558"/>
                    <a:pt x="1674" y="589"/>
                  </a:cubicBezTo>
                  <a:lnTo>
                    <a:pt x="1674" y="589"/>
                  </a:lnTo>
                  <a:cubicBezTo>
                    <a:pt x="1674" y="589"/>
                    <a:pt x="1674" y="589"/>
                    <a:pt x="1642" y="589"/>
                  </a:cubicBezTo>
                  <a:cubicBezTo>
                    <a:pt x="1642" y="589"/>
                    <a:pt x="1642" y="589"/>
                    <a:pt x="1612" y="589"/>
                  </a:cubicBezTo>
                  <a:cubicBezTo>
                    <a:pt x="1612" y="589"/>
                    <a:pt x="1581" y="589"/>
                    <a:pt x="1550" y="589"/>
                  </a:cubicBezTo>
                  <a:lnTo>
                    <a:pt x="1550" y="589"/>
                  </a:lnTo>
                  <a:lnTo>
                    <a:pt x="1550" y="589"/>
                  </a:lnTo>
                  <a:cubicBezTo>
                    <a:pt x="1518" y="620"/>
                    <a:pt x="1488" y="620"/>
                    <a:pt x="1488" y="620"/>
                  </a:cubicBezTo>
                  <a:cubicBezTo>
                    <a:pt x="1488" y="620"/>
                    <a:pt x="1488" y="620"/>
                    <a:pt x="1457" y="620"/>
                  </a:cubicBezTo>
                  <a:lnTo>
                    <a:pt x="1457" y="620"/>
                  </a:lnTo>
                  <a:lnTo>
                    <a:pt x="1457" y="620"/>
                  </a:lnTo>
                  <a:lnTo>
                    <a:pt x="1426" y="620"/>
                  </a:lnTo>
                  <a:cubicBezTo>
                    <a:pt x="1426" y="620"/>
                    <a:pt x="1426" y="589"/>
                    <a:pt x="1394" y="589"/>
                  </a:cubicBezTo>
                  <a:lnTo>
                    <a:pt x="1394" y="589"/>
                  </a:lnTo>
                  <a:lnTo>
                    <a:pt x="1394" y="589"/>
                  </a:lnTo>
                  <a:lnTo>
                    <a:pt x="1364" y="589"/>
                  </a:lnTo>
                  <a:cubicBezTo>
                    <a:pt x="1333" y="589"/>
                    <a:pt x="1333" y="589"/>
                    <a:pt x="1333" y="589"/>
                  </a:cubicBezTo>
                  <a:cubicBezTo>
                    <a:pt x="1333" y="589"/>
                    <a:pt x="1333" y="589"/>
                    <a:pt x="1302" y="589"/>
                  </a:cubicBezTo>
                  <a:lnTo>
                    <a:pt x="1302" y="589"/>
                  </a:lnTo>
                  <a:cubicBezTo>
                    <a:pt x="1270" y="589"/>
                    <a:pt x="1240" y="620"/>
                    <a:pt x="1240" y="620"/>
                  </a:cubicBezTo>
                  <a:cubicBezTo>
                    <a:pt x="1209" y="620"/>
                    <a:pt x="1209" y="620"/>
                    <a:pt x="1178" y="620"/>
                  </a:cubicBezTo>
                  <a:lnTo>
                    <a:pt x="1178" y="620"/>
                  </a:lnTo>
                  <a:lnTo>
                    <a:pt x="1178" y="620"/>
                  </a:lnTo>
                  <a:cubicBezTo>
                    <a:pt x="1178" y="651"/>
                    <a:pt x="1146" y="651"/>
                    <a:pt x="1146" y="651"/>
                  </a:cubicBezTo>
                  <a:cubicBezTo>
                    <a:pt x="1116" y="682"/>
                    <a:pt x="1116" y="682"/>
                    <a:pt x="1085" y="682"/>
                  </a:cubicBezTo>
                  <a:lnTo>
                    <a:pt x="1085" y="682"/>
                  </a:lnTo>
                  <a:lnTo>
                    <a:pt x="1085" y="682"/>
                  </a:lnTo>
                  <a:cubicBezTo>
                    <a:pt x="1054" y="682"/>
                    <a:pt x="1054" y="682"/>
                    <a:pt x="1054" y="682"/>
                  </a:cubicBezTo>
                  <a:cubicBezTo>
                    <a:pt x="1022" y="682"/>
                    <a:pt x="1022" y="682"/>
                    <a:pt x="1022" y="682"/>
                  </a:cubicBezTo>
                  <a:lnTo>
                    <a:pt x="1022" y="682"/>
                  </a:lnTo>
                  <a:cubicBezTo>
                    <a:pt x="992" y="682"/>
                    <a:pt x="992" y="682"/>
                    <a:pt x="992" y="682"/>
                  </a:cubicBezTo>
                  <a:cubicBezTo>
                    <a:pt x="992" y="682"/>
                    <a:pt x="992" y="682"/>
                    <a:pt x="961" y="682"/>
                  </a:cubicBezTo>
                  <a:cubicBezTo>
                    <a:pt x="961" y="682"/>
                    <a:pt x="930" y="651"/>
                    <a:pt x="930" y="620"/>
                  </a:cubicBezTo>
                  <a:cubicBezTo>
                    <a:pt x="961" y="589"/>
                    <a:pt x="961" y="589"/>
                    <a:pt x="992" y="589"/>
                  </a:cubicBezTo>
                  <a:lnTo>
                    <a:pt x="992" y="589"/>
                  </a:lnTo>
                  <a:lnTo>
                    <a:pt x="992" y="589"/>
                  </a:lnTo>
                  <a:lnTo>
                    <a:pt x="992" y="589"/>
                  </a:lnTo>
                  <a:lnTo>
                    <a:pt x="992" y="589"/>
                  </a:lnTo>
                  <a:lnTo>
                    <a:pt x="992" y="589"/>
                  </a:lnTo>
                  <a:lnTo>
                    <a:pt x="992" y="589"/>
                  </a:lnTo>
                  <a:cubicBezTo>
                    <a:pt x="961" y="589"/>
                    <a:pt x="961" y="589"/>
                    <a:pt x="930" y="589"/>
                  </a:cubicBezTo>
                  <a:lnTo>
                    <a:pt x="930" y="589"/>
                  </a:lnTo>
                  <a:cubicBezTo>
                    <a:pt x="930" y="620"/>
                    <a:pt x="930" y="620"/>
                    <a:pt x="930" y="620"/>
                  </a:cubicBezTo>
                  <a:cubicBezTo>
                    <a:pt x="930" y="620"/>
                    <a:pt x="930" y="620"/>
                    <a:pt x="930" y="651"/>
                  </a:cubicBezTo>
                  <a:cubicBezTo>
                    <a:pt x="930" y="651"/>
                    <a:pt x="930" y="651"/>
                    <a:pt x="930" y="682"/>
                  </a:cubicBezTo>
                  <a:cubicBezTo>
                    <a:pt x="930" y="682"/>
                    <a:pt x="930" y="682"/>
                    <a:pt x="930" y="713"/>
                  </a:cubicBezTo>
                  <a:lnTo>
                    <a:pt x="930" y="744"/>
                  </a:lnTo>
                  <a:cubicBezTo>
                    <a:pt x="930" y="775"/>
                    <a:pt x="930" y="775"/>
                    <a:pt x="898" y="775"/>
                  </a:cubicBezTo>
                  <a:lnTo>
                    <a:pt x="868" y="744"/>
                  </a:lnTo>
                  <a:lnTo>
                    <a:pt x="868" y="744"/>
                  </a:lnTo>
                  <a:cubicBezTo>
                    <a:pt x="868" y="713"/>
                    <a:pt x="868" y="713"/>
                    <a:pt x="868" y="713"/>
                  </a:cubicBezTo>
                  <a:cubicBezTo>
                    <a:pt x="837" y="713"/>
                    <a:pt x="837" y="713"/>
                    <a:pt x="806" y="713"/>
                  </a:cubicBezTo>
                  <a:lnTo>
                    <a:pt x="806" y="713"/>
                  </a:lnTo>
                  <a:cubicBezTo>
                    <a:pt x="806" y="744"/>
                    <a:pt x="774" y="744"/>
                    <a:pt x="774" y="744"/>
                  </a:cubicBezTo>
                  <a:cubicBezTo>
                    <a:pt x="744" y="744"/>
                    <a:pt x="744" y="744"/>
                    <a:pt x="744" y="744"/>
                  </a:cubicBezTo>
                  <a:lnTo>
                    <a:pt x="713" y="775"/>
                  </a:lnTo>
                  <a:lnTo>
                    <a:pt x="713" y="775"/>
                  </a:lnTo>
                  <a:lnTo>
                    <a:pt x="713" y="775"/>
                  </a:lnTo>
                  <a:cubicBezTo>
                    <a:pt x="713" y="806"/>
                    <a:pt x="713" y="806"/>
                    <a:pt x="713" y="837"/>
                  </a:cubicBezTo>
                  <a:cubicBezTo>
                    <a:pt x="713" y="837"/>
                    <a:pt x="713" y="837"/>
                    <a:pt x="681" y="837"/>
                  </a:cubicBezTo>
                  <a:lnTo>
                    <a:pt x="681" y="837"/>
                  </a:lnTo>
                  <a:lnTo>
                    <a:pt x="681" y="837"/>
                  </a:lnTo>
                  <a:lnTo>
                    <a:pt x="681" y="837"/>
                  </a:lnTo>
                  <a:cubicBezTo>
                    <a:pt x="651" y="837"/>
                    <a:pt x="651" y="837"/>
                    <a:pt x="620" y="837"/>
                  </a:cubicBezTo>
                  <a:lnTo>
                    <a:pt x="620" y="837"/>
                  </a:lnTo>
                  <a:lnTo>
                    <a:pt x="589" y="837"/>
                  </a:lnTo>
                  <a:lnTo>
                    <a:pt x="589" y="837"/>
                  </a:lnTo>
                  <a:cubicBezTo>
                    <a:pt x="589" y="868"/>
                    <a:pt x="589" y="868"/>
                    <a:pt x="558" y="868"/>
                  </a:cubicBezTo>
                  <a:cubicBezTo>
                    <a:pt x="558" y="898"/>
                    <a:pt x="558" y="898"/>
                    <a:pt x="527" y="898"/>
                  </a:cubicBezTo>
                  <a:lnTo>
                    <a:pt x="527" y="898"/>
                  </a:lnTo>
                  <a:cubicBezTo>
                    <a:pt x="496" y="898"/>
                    <a:pt x="496" y="898"/>
                    <a:pt x="496" y="898"/>
                  </a:cubicBezTo>
                  <a:lnTo>
                    <a:pt x="496" y="898"/>
                  </a:lnTo>
                  <a:cubicBezTo>
                    <a:pt x="465" y="898"/>
                    <a:pt x="465" y="898"/>
                    <a:pt x="465" y="868"/>
                  </a:cubicBezTo>
                  <a:lnTo>
                    <a:pt x="434" y="868"/>
                  </a:lnTo>
                  <a:lnTo>
                    <a:pt x="434" y="868"/>
                  </a:lnTo>
                  <a:cubicBezTo>
                    <a:pt x="434" y="868"/>
                    <a:pt x="403" y="868"/>
                    <a:pt x="403" y="837"/>
                  </a:cubicBezTo>
                  <a:cubicBezTo>
                    <a:pt x="372" y="837"/>
                    <a:pt x="372" y="837"/>
                    <a:pt x="372" y="806"/>
                  </a:cubicBezTo>
                  <a:lnTo>
                    <a:pt x="372" y="775"/>
                  </a:lnTo>
                  <a:lnTo>
                    <a:pt x="372" y="775"/>
                  </a:lnTo>
                  <a:lnTo>
                    <a:pt x="372" y="775"/>
                  </a:lnTo>
                  <a:cubicBezTo>
                    <a:pt x="372" y="744"/>
                    <a:pt x="372" y="744"/>
                    <a:pt x="372" y="744"/>
                  </a:cubicBezTo>
                  <a:lnTo>
                    <a:pt x="372" y="744"/>
                  </a:lnTo>
                  <a:cubicBezTo>
                    <a:pt x="341" y="744"/>
                    <a:pt x="341" y="744"/>
                    <a:pt x="310" y="744"/>
                  </a:cubicBezTo>
                  <a:cubicBezTo>
                    <a:pt x="310" y="713"/>
                    <a:pt x="310" y="713"/>
                    <a:pt x="310" y="713"/>
                  </a:cubicBezTo>
                  <a:cubicBezTo>
                    <a:pt x="310" y="713"/>
                    <a:pt x="310" y="713"/>
                    <a:pt x="279" y="713"/>
                  </a:cubicBezTo>
                  <a:cubicBezTo>
                    <a:pt x="248" y="713"/>
                    <a:pt x="248" y="682"/>
                    <a:pt x="217" y="682"/>
                  </a:cubicBezTo>
                  <a:lnTo>
                    <a:pt x="217" y="651"/>
                  </a:lnTo>
                  <a:cubicBezTo>
                    <a:pt x="217" y="651"/>
                    <a:pt x="217" y="620"/>
                    <a:pt x="248" y="620"/>
                  </a:cubicBezTo>
                  <a:cubicBezTo>
                    <a:pt x="248" y="620"/>
                    <a:pt x="310" y="651"/>
                    <a:pt x="341" y="651"/>
                  </a:cubicBezTo>
                  <a:cubicBezTo>
                    <a:pt x="341" y="682"/>
                    <a:pt x="372" y="682"/>
                    <a:pt x="403" y="682"/>
                  </a:cubicBezTo>
                  <a:lnTo>
                    <a:pt x="403" y="682"/>
                  </a:lnTo>
                  <a:cubicBezTo>
                    <a:pt x="434" y="682"/>
                    <a:pt x="434" y="682"/>
                    <a:pt x="434" y="682"/>
                  </a:cubicBezTo>
                  <a:lnTo>
                    <a:pt x="434" y="682"/>
                  </a:lnTo>
                  <a:cubicBezTo>
                    <a:pt x="465" y="682"/>
                    <a:pt x="527" y="682"/>
                    <a:pt x="558" y="682"/>
                  </a:cubicBezTo>
                  <a:lnTo>
                    <a:pt x="558" y="682"/>
                  </a:lnTo>
                  <a:lnTo>
                    <a:pt x="589" y="682"/>
                  </a:lnTo>
                  <a:cubicBezTo>
                    <a:pt x="620" y="682"/>
                    <a:pt x="620" y="682"/>
                    <a:pt x="651" y="682"/>
                  </a:cubicBezTo>
                  <a:cubicBezTo>
                    <a:pt x="681" y="682"/>
                    <a:pt x="713" y="651"/>
                    <a:pt x="713" y="651"/>
                  </a:cubicBezTo>
                  <a:cubicBezTo>
                    <a:pt x="713" y="651"/>
                    <a:pt x="713" y="651"/>
                    <a:pt x="744" y="651"/>
                  </a:cubicBezTo>
                  <a:lnTo>
                    <a:pt x="744" y="651"/>
                  </a:lnTo>
                  <a:cubicBezTo>
                    <a:pt x="713" y="651"/>
                    <a:pt x="681" y="620"/>
                    <a:pt x="681" y="620"/>
                  </a:cubicBezTo>
                  <a:cubicBezTo>
                    <a:pt x="651" y="620"/>
                    <a:pt x="651" y="620"/>
                    <a:pt x="651" y="620"/>
                  </a:cubicBezTo>
                  <a:cubicBezTo>
                    <a:pt x="651" y="620"/>
                    <a:pt x="620" y="620"/>
                    <a:pt x="589" y="620"/>
                  </a:cubicBezTo>
                  <a:cubicBezTo>
                    <a:pt x="558" y="620"/>
                    <a:pt x="527" y="589"/>
                    <a:pt x="496" y="558"/>
                  </a:cubicBezTo>
                  <a:lnTo>
                    <a:pt x="465" y="558"/>
                  </a:lnTo>
                  <a:cubicBezTo>
                    <a:pt x="465" y="558"/>
                    <a:pt x="465" y="558"/>
                    <a:pt x="434" y="558"/>
                  </a:cubicBezTo>
                  <a:cubicBezTo>
                    <a:pt x="434" y="558"/>
                    <a:pt x="434" y="558"/>
                    <a:pt x="403" y="527"/>
                  </a:cubicBezTo>
                  <a:lnTo>
                    <a:pt x="403" y="527"/>
                  </a:lnTo>
                  <a:lnTo>
                    <a:pt x="372" y="527"/>
                  </a:lnTo>
                  <a:lnTo>
                    <a:pt x="372" y="527"/>
                  </a:lnTo>
                  <a:lnTo>
                    <a:pt x="372" y="527"/>
                  </a:lnTo>
                  <a:lnTo>
                    <a:pt x="341" y="527"/>
                  </a:lnTo>
                  <a:lnTo>
                    <a:pt x="341" y="527"/>
                  </a:lnTo>
                  <a:cubicBezTo>
                    <a:pt x="310" y="527"/>
                    <a:pt x="310" y="527"/>
                    <a:pt x="310" y="527"/>
                  </a:cubicBezTo>
                  <a:cubicBezTo>
                    <a:pt x="310" y="527"/>
                    <a:pt x="279" y="527"/>
                    <a:pt x="248" y="527"/>
                  </a:cubicBezTo>
                  <a:cubicBezTo>
                    <a:pt x="186" y="527"/>
                    <a:pt x="186" y="527"/>
                    <a:pt x="186" y="527"/>
                  </a:cubicBezTo>
                  <a:lnTo>
                    <a:pt x="186" y="527"/>
                  </a:lnTo>
                  <a:lnTo>
                    <a:pt x="186" y="527"/>
                  </a:lnTo>
                  <a:lnTo>
                    <a:pt x="186" y="527"/>
                  </a:lnTo>
                  <a:cubicBezTo>
                    <a:pt x="155" y="527"/>
                    <a:pt x="155" y="527"/>
                    <a:pt x="155" y="527"/>
                  </a:cubicBezTo>
                  <a:lnTo>
                    <a:pt x="124" y="527"/>
                  </a:lnTo>
                  <a:lnTo>
                    <a:pt x="124" y="527"/>
                  </a:lnTo>
                  <a:lnTo>
                    <a:pt x="124" y="527"/>
                  </a:lnTo>
                  <a:lnTo>
                    <a:pt x="124" y="527"/>
                  </a:lnTo>
                  <a:lnTo>
                    <a:pt x="124" y="558"/>
                  </a:lnTo>
                  <a:cubicBezTo>
                    <a:pt x="124" y="589"/>
                    <a:pt x="124" y="589"/>
                    <a:pt x="124" y="589"/>
                  </a:cubicBezTo>
                  <a:cubicBezTo>
                    <a:pt x="124" y="589"/>
                    <a:pt x="155" y="589"/>
                    <a:pt x="155" y="620"/>
                  </a:cubicBezTo>
                  <a:lnTo>
                    <a:pt x="155" y="620"/>
                  </a:lnTo>
                  <a:lnTo>
                    <a:pt x="155" y="620"/>
                  </a:lnTo>
                  <a:cubicBezTo>
                    <a:pt x="155" y="620"/>
                    <a:pt x="155" y="651"/>
                    <a:pt x="124" y="651"/>
                  </a:cubicBezTo>
                  <a:cubicBezTo>
                    <a:pt x="124" y="651"/>
                    <a:pt x="124" y="651"/>
                    <a:pt x="124" y="682"/>
                  </a:cubicBezTo>
                  <a:lnTo>
                    <a:pt x="124" y="682"/>
                  </a:lnTo>
                  <a:lnTo>
                    <a:pt x="124" y="682"/>
                  </a:lnTo>
                  <a:cubicBezTo>
                    <a:pt x="155" y="682"/>
                    <a:pt x="155" y="682"/>
                    <a:pt x="155" y="682"/>
                  </a:cubicBezTo>
                  <a:cubicBezTo>
                    <a:pt x="155" y="713"/>
                    <a:pt x="155" y="713"/>
                    <a:pt x="155" y="744"/>
                  </a:cubicBezTo>
                  <a:lnTo>
                    <a:pt x="155" y="744"/>
                  </a:lnTo>
                  <a:lnTo>
                    <a:pt x="155" y="775"/>
                  </a:lnTo>
                  <a:cubicBezTo>
                    <a:pt x="155" y="775"/>
                    <a:pt x="155" y="775"/>
                    <a:pt x="124" y="775"/>
                  </a:cubicBezTo>
                  <a:cubicBezTo>
                    <a:pt x="155" y="775"/>
                    <a:pt x="155" y="806"/>
                    <a:pt x="155" y="806"/>
                  </a:cubicBezTo>
                  <a:lnTo>
                    <a:pt x="186" y="837"/>
                  </a:lnTo>
                  <a:cubicBezTo>
                    <a:pt x="186" y="837"/>
                    <a:pt x="186" y="837"/>
                    <a:pt x="186" y="868"/>
                  </a:cubicBezTo>
                  <a:lnTo>
                    <a:pt x="186" y="868"/>
                  </a:lnTo>
                  <a:lnTo>
                    <a:pt x="186" y="868"/>
                  </a:lnTo>
                  <a:lnTo>
                    <a:pt x="186" y="868"/>
                  </a:lnTo>
                  <a:lnTo>
                    <a:pt x="186" y="868"/>
                  </a:lnTo>
                  <a:lnTo>
                    <a:pt x="186" y="868"/>
                  </a:lnTo>
                  <a:lnTo>
                    <a:pt x="217" y="868"/>
                  </a:lnTo>
                  <a:cubicBezTo>
                    <a:pt x="217" y="898"/>
                    <a:pt x="217" y="898"/>
                    <a:pt x="217" y="930"/>
                  </a:cubicBezTo>
                  <a:lnTo>
                    <a:pt x="217" y="930"/>
                  </a:lnTo>
                  <a:lnTo>
                    <a:pt x="217" y="930"/>
                  </a:lnTo>
                  <a:lnTo>
                    <a:pt x="217" y="930"/>
                  </a:lnTo>
                  <a:cubicBezTo>
                    <a:pt x="217" y="961"/>
                    <a:pt x="217" y="992"/>
                    <a:pt x="186" y="992"/>
                  </a:cubicBezTo>
                  <a:lnTo>
                    <a:pt x="186" y="992"/>
                  </a:lnTo>
                  <a:cubicBezTo>
                    <a:pt x="186" y="992"/>
                    <a:pt x="155" y="992"/>
                    <a:pt x="155" y="1022"/>
                  </a:cubicBezTo>
                  <a:lnTo>
                    <a:pt x="155" y="1022"/>
                  </a:lnTo>
                  <a:cubicBezTo>
                    <a:pt x="124" y="1022"/>
                    <a:pt x="124" y="1054"/>
                    <a:pt x="93" y="1054"/>
                  </a:cubicBezTo>
                  <a:cubicBezTo>
                    <a:pt x="93" y="1054"/>
                    <a:pt x="62" y="1054"/>
                    <a:pt x="62" y="1085"/>
                  </a:cubicBezTo>
                  <a:lnTo>
                    <a:pt x="62" y="1085"/>
                  </a:lnTo>
                  <a:lnTo>
                    <a:pt x="62" y="1085"/>
                  </a:lnTo>
                  <a:lnTo>
                    <a:pt x="62" y="1116"/>
                  </a:lnTo>
                  <a:lnTo>
                    <a:pt x="62" y="1116"/>
                  </a:lnTo>
                  <a:lnTo>
                    <a:pt x="62" y="1146"/>
                  </a:lnTo>
                  <a:lnTo>
                    <a:pt x="62" y="1146"/>
                  </a:lnTo>
                  <a:lnTo>
                    <a:pt x="31" y="1178"/>
                  </a:lnTo>
                  <a:lnTo>
                    <a:pt x="0" y="1209"/>
                  </a:lnTo>
                  <a:lnTo>
                    <a:pt x="0" y="1209"/>
                  </a:lnTo>
                  <a:cubicBezTo>
                    <a:pt x="0" y="1209"/>
                    <a:pt x="0" y="1209"/>
                    <a:pt x="0" y="1240"/>
                  </a:cubicBezTo>
                  <a:cubicBezTo>
                    <a:pt x="93" y="1209"/>
                    <a:pt x="93" y="1209"/>
                    <a:pt x="93" y="1209"/>
                  </a:cubicBezTo>
                  <a:cubicBezTo>
                    <a:pt x="31" y="1270"/>
                    <a:pt x="31" y="1270"/>
                    <a:pt x="31" y="1270"/>
                  </a:cubicBezTo>
                  <a:lnTo>
                    <a:pt x="31" y="1270"/>
                  </a:lnTo>
                  <a:lnTo>
                    <a:pt x="31" y="1270"/>
                  </a:lnTo>
                  <a:lnTo>
                    <a:pt x="31" y="1270"/>
                  </a:lnTo>
                  <a:cubicBezTo>
                    <a:pt x="31" y="1302"/>
                    <a:pt x="31" y="1302"/>
                    <a:pt x="31" y="1302"/>
                  </a:cubicBezTo>
                  <a:lnTo>
                    <a:pt x="31" y="1302"/>
                  </a:lnTo>
                  <a:lnTo>
                    <a:pt x="31" y="1302"/>
                  </a:lnTo>
                  <a:cubicBezTo>
                    <a:pt x="31" y="1333"/>
                    <a:pt x="31" y="1333"/>
                    <a:pt x="31" y="1333"/>
                  </a:cubicBezTo>
                  <a:lnTo>
                    <a:pt x="62" y="1333"/>
                  </a:lnTo>
                  <a:lnTo>
                    <a:pt x="62" y="1333"/>
                  </a:lnTo>
                  <a:lnTo>
                    <a:pt x="62" y="1333"/>
                  </a:lnTo>
                  <a:cubicBezTo>
                    <a:pt x="62" y="1333"/>
                    <a:pt x="93" y="1333"/>
                    <a:pt x="93" y="1364"/>
                  </a:cubicBezTo>
                  <a:lnTo>
                    <a:pt x="93" y="1364"/>
                  </a:lnTo>
                  <a:lnTo>
                    <a:pt x="124" y="1364"/>
                  </a:lnTo>
                  <a:lnTo>
                    <a:pt x="124" y="1364"/>
                  </a:lnTo>
                  <a:lnTo>
                    <a:pt x="124" y="1364"/>
                  </a:lnTo>
                  <a:cubicBezTo>
                    <a:pt x="124" y="1364"/>
                    <a:pt x="124" y="1364"/>
                    <a:pt x="155" y="1364"/>
                  </a:cubicBezTo>
                  <a:cubicBezTo>
                    <a:pt x="155" y="1364"/>
                    <a:pt x="155" y="1364"/>
                    <a:pt x="186" y="1364"/>
                  </a:cubicBezTo>
                  <a:cubicBezTo>
                    <a:pt x="186" y="1364"/>
                    <a:pt x="217" y="1394"/>
                    <a:pt x="217" y="1425"/>
                  </a:cubicBezTo>
                  <a:lnTo>
                    <a:pt x="217" y="1425"/>
                  </a:lnTo>
                  <a:lnTo>
                    <a:pt x="186" y="1425"/>
                  </a:lnTo>
                  <a:lnTo>
                    <a:pt x="217" y="1457"/>
                  </a:lnTo>
                  <a:lnTo>
                    <a:pt x="217" y="1457"/>
                  </a:lnTo>
                  <a:lnTo>
                    <a:pt x="217" y="1457"/>
                  </a:lnTo>
                  <a:lnTo>
                    <a:pt x="217" y="1457"/>
                  </a:lnTo>
                  <a:cubicBezTo>
                    <a:pt x="248" y="1457"/>
                    <a:pt x="248" y="1457"/>
                    <a:pt x="248" y="1488"/>
                  </a:cubicBezTo>
                  <a:lnTo>
                    <a:pt x="248" y="1488"/>
                  </a:lnTo>
                  <a:lnTo>
                    <a:pt x="248" y="1488"/>
                  </a:lnTo>
                  <a:lnTo>
                    <a:pt x="248" y="1488"/>
                  </a:lnTo>
                  <a:cubicBezTo>
                    <a:pt x="279" y="1488"/>
                    <a:pt x="279" y="1488"/>
                    <a:pt x="310" y="1518"/>
                  </a:cubicBezTo>
                  <a:lnTo>
                    <a:pt x="310" y="1518"/>
                  </a:lnTo>
                  <a:lnTo>
                    <a:pt x="310" y="1518"/>
                  </a:lnTo>
                  <a:lnTo>
                    <a:pt x="310" y="1518"/>
                  </a:lnTo>
                  <a:cubicBezTo>
                    <a:pt x="310" y="1550"/>
                    <a:pt x="279" y="1550"/>
                    <a:pt x="279" y="1581"/>
                  </a:cubicBezTo>
                  <a:lnTo>
                    <a:pt x="279" y="1581"/>
                  </a:lnTo>
                  <a:lnTo>
                    <a:pt x="279" y="1581"/>
                  </a:lnTo>
                  <a:cubicBezTo>
                    <a:pt x="279" y="1581"/>
                    <a:pt x="279" y="1581"/>
                    <a:pt x="310" y="1581"/>
                  </a:cubicBezTo>
                  <a:lnTo>
                    <a:pt x="310" y="1581"/>
                  </a:lnTo>
                  <a:lnTo>
                    <a:pt x="310" y="1581"/>
                  </a:lnTo>
                  <a:lnTo>
                    <a:pt x="310" y="1581"/>
                  </a:lnTo>
                  <a:cubicBezTo>
                    <a:pt x="341" y="1581"/>
                    <a:pt x="372" y="1581"/>
                    <a:pt x="372" y="1581"/>
                  </a:cubicBezTo>
                  <a:lnTo>
                    <a:pt x="372" y="1581"/>
                  </a:lnTo>
                  <a:cubicBezTo>
                    <a:pt x="372" y="1612"/>
                    <a:pt x="403" y="1612"/>
                    <a:pt x="403" y="1642"/>
                  </a:cubicBezTo>
                  <a:lnTo>
                    <a:pt x="403" y="1642"/>
                  </a:lnTo>
                  <a:lnTo>
                    <a:pt x="403" y="1642"/>
                  </a:lnTo>
                  <a:lnTo>
                    <a:pt x="403" y="1642"/>
                  </a:lnTo>
                  <a:cubicBezTo>
                    <a:pt x="403" y="1642"/>
                    <a:pt x="403" y="1642"/>
                    <a:pt x="434" y="1642"/>
                  </a:cubicBezTo>
                  <a:lnTo>
                    <a:pt x="434" y="1642"/>
                  </a:lnTo>
                  <a:lnTo>
                    <a:pt x="434" y="1674"/>
                  </a:lnTo>
                  <a:lnTo>
                    <a:pt x="434" y="1674"/>
                  </a:lnTo>
                  <a:cubicBezTo>
                    <a:pt x="434" y="1674"/>
                    <a:pt x="434" y="1674"/>
                    <a:pt x="434" y="1705"/>
                  </a:cubicBezTo>
                  <a:lnTo>
                    <a:pt x="434" y="1705"/>
                  </a:lnTo>
                  <a:lnTo>
                    <a:pt x="434" y="1705"/>
                  </a:lnTo>
                  <a:cubicBezTo>
                    <a:pt x="465" y="1705"/>
                    <a:pt x="465" y="1705"/>
                    <a:pt x="465" y="1705"/>
                  </a:cubicBezTo>
                  <a:lnTo>
                    <a:pt x="465" y="1705"/>
                  </a:lnTo>
                  <a:lnTo>
                    <a:pt x="496" y="1705"/>
                  </a:lnTo>
                  <a:lnTo>
                    <a:pt x="496" y="1705"/>
                  </a:lnTo>
                  <a:lnTo>
                    <a:pt x="496" y="1705"/>
                  </a:lnTo>
                  <a:lnTo>
                    <a:pt x="527" y="1705"/>
                  </a:lnTo>
                  <a:lnTo>
                    <a:pt x="527" y="1705"/>
                  </a:lnTo>
                  <a:lnTo>
                    <a:pt x="527" y="1705"/>
                  </a:lnTo>
                  <a:lnTo>
                    <a:pt x="527" y="1705"/>
                  </a:lnTo>
                  <a:cubicBezTo>
                    <a:pt x="558" y="1705"/>
                    <a:pt x="558" y="1705"/>
                    <a:pt x="558" y="1705"/>
                  </a:cubicBezTo>
                  <a:cubicBezTo>
                    <a:pt x="558" y="1705"/>
                    <a:pt x="558" y="1705"/>
                    <a:pt x="589" y="1705"/>
                  </a:cubicBezTo>
                  <a:lnTo>
                    <a:pt x="589" y="1705"/>
                  </a:lnTo>
                  <a:lnTo>
                    <a:pt x="589" y="1705"/>
                  </a:lnTo>
                  <a:cubicBezTo>
                    <a:pt x="620" y="1736"/>
                    <a:pt x="620" y="1736"/>
                    <a:pt x="651" y="1736"/>
                  </a:cubicBezTo>
                  <a:cubicBezTo>
                    <a:pt x="651" y="1736"/>
                    <a:pt x="651" y="1736"/>
                    <a:pt x="681" y="1736"/>
                  </a:cubicBezTo>
                  <a:lnTo>
                    <a:pt x="681" y="1736"/>
                  </a:lnTo>
                  <a:lnTo>
                    <a:pt x="681" y="1736"/>
                  </a:lnTo>
                  <a:cubicBezTo>
                    <a:pt x="713" y="1736"/>
                    <a:pt x="713" y="1766"/>
                    <a:pt x="713" y="1766"/>
                  </a:cubicBezTo>
                  <a:lnTo>
                    <a:pt x="713" y="1766"/>
                  </a:lnTo>
                  <a:lnTo>
                    <a:pt x="713" y="1798"/>
                  </a:lnTo>
                  <a:lnTo>
                    <a:pt x="713" y="1798"/>
                  </a:lnTo>
                  <a:cubicBezTo>
                    <a:pt x="713" y="1798"/>
                    <a:pt x="713" y="1798"/>
                    <a:pt x="713" y="1829"/>
                  </a:cubicBezTo>
                  <a:lnTo>
                    <a:pt x="713" y="1829"/>
                  </a:lnTo>
                  <a:cubicBezTo>
                    <a:pt x="713" y="1829"/>
                    <a:pt x="713" y="1829"/>
                    <a:pt x="681" y="1829"/>
                  </a:cubicBezTo>
                  <a:cubicBezTo>
                    <a:pt x="713" y="1860"/>
                    <a:pt x="713" y="1860"/>
                    <a:pt x="713" y="1860"/>
                  </a:cubicBezTo>
                  <a:lnTo>
                    <a:pt x="713" y="1890"/>
                  </a:lnTo>
                  <a:lnTo>
                    <a:pt x="713" y="1890"/>
                  </a:lnTo>
                  <a:cubicBezTo>
                    <a:pt x="681" y="1890"/>
                    <a:pt x="681" y="1922"/>
                    <a:pt x="651" y="1922"/>
                  </a:cubicBezTo>
                  <a:cubicBezTo>
                    <a:pt x="651" y="1922"/>
                    <a:pt x="651" y="1922"/>
                    <a:pt x="651" y="1953"/>
                  </a:cubicBezTo>
                  <a:cubicBezTo>
                    <a:pt x="651" y="1953"/>
                    <a:pt x="651" y="1984"/>
                    <a:pt x="620" y="1984"/>
                  </a:cubicBezTo>
                  <a:lnTo>
                    <a:pt x="620" y="1984"/>
                  </a:lnTo>
                  <a:lnTo>
                    <a:pt x="620" y="1984"/>
                  </a:lnTo>
                  <a:lnTo>
                    <a:pt x="620" y="1984"/>
                  </a:lnTo>
                  <a:cubicBezTo>
                    <a:pt x="620" y="2014"/>
                    <a:pt x="620" y="2014"/>
                    <a:pt x="589" y="2014"/>
                  </a:cubicBezTo>
                  <a:cubicBezTo>
                    <a:pt x="589" y="2014"/>
                    <a:pt x="589" y="2014"/>
                    <a:pt x="589" y="2046"/>
                  </a:cubicBezTo>
                  <a:lnTo>
                    <a:pt x="589" y="2046"/>
                  </a:lnTo>
                  <a:lnTo>
                    <a:pt x="558" y="2077"/>
                  </a:lnTo>
                  <a:lnTo>
                    <a:pt x="558" y="2077"/>
                  </a:lnTo>
                  <a:lnTo>
                    <a:pt x="558" y="2077"/>
                  </a:lnTo>
                  <a:lnTo>
                    <a:pt x="589" y="2077"/>
                  </a:lnTo>
                  <a:lnTo>
                    <a:pt x="589" y="2077"/>
                  </a:lnTo>
                  <a:lnTo>
                    <a:pt x="589" y="2077"/>
                  </a:lnTo>
                  <a:cubicBezTo>
                    <a:pt x="589" y="2077"/>
                    <a:pt x="589" y="2077"/>
                    <a:pt x="620" y="2077"/>
                  </a:cubicBezTo>
                  <a:cubicBezTo>
                    <a:pt x="620" y="2077"/>
                    <a:pt x="620" y="2077"/>
                    <a:pt x="681" y="2138"/>
                  </a:cubicBezTo>
                  <a:cubicBezTo>
                    <a:pt x="681" y="2138"/>
                    <a:pt x="681" y="2138"/>
                    <a:pt x="713" y="2138"/>
                  </a:cubicBezTo>
                  <a:lnTo>
                    <a:pt x="713" y="2138"/>
                  </a:lnTo>
                  <a:cubicBezTo>
                    <a:pt x="744" y="2138"/>
                    <a:pt x="744" y="2138"/>
                    <a:pt x="744" y="2138"/>
                  </a:cubicBezTo>
                  <a:cubicBezTo>
                    <a:pt x="744" y="2170"/>
                    <a:pt x="774" y="2170"/>
                    <a:pt x="774" y="2170"/>
                  </a:cubicBezTo>
                  <a:lnTo>
                    <a:pt x="774" y="2170"/>
                  </a:lnTo>
                  <a:lnTo>
                    <a:pt x="774" y="2170"/>
                  </a:lnTo>
                  <a:cubicBezTo>
                    <a:pt x="806" y="2170"/>
                    <a:pt x="806" y="2170"/>
                    <a:pt x="806" y="2170"/>
                  </a:cubicBezTo>
                  <a:cubicBezTo>
                    <a:pt x="837" y="2170"/>
                    <a:pt x="837" y="2170"/>
                    <a:pt x="837" y="2170"/>
                  </a:cubicBezTo>
                  <a:cubicBezTo>
                    <a:pt x="868" y="2170"/>
                    <a:pt x="868" y="2170"/>
                    <a:pt x="868" y="2170"/>
                  </a:cubicBezTo>
                  <a:cubicBezTo>
                    <a:pt x="868" y="2201"/>
                    <a:pt x="898" y="2201"/>
                    <a:pt x="898" y="2201"/>
                  </a:cubicBezTo>
                  <a:lnTo>
                    <a:pt x="898" y="2201"/>
                  </a:lnTo>
                  <a:lnTo>
                    <a:pt x="930" y="2201"/>
                  </a:lnTo>
                  <a:lnTo>
                    <a:pt x="930" y="2201"/>
                  </a:lnTo>
                  <a:lnTo>
                    <a:pt x="961" y="2201"/>
                  </a:lnTo>
                  <a:lnTo>
                    <a:pt x="961" y="2201"/>
                  </a:lnTo>
                  <a:lnTo>
                    <a:pt x="961" y="2201"/>
                  </a:lnTo>
                  <a:cubicBezTo>
                    <a:pt x="961" y="2170"/>
                    <a:pt x="961" y="2170"/>
                    <a:pt x="961" y="2170"/>
                  </a:cubicBezTo>
                  <a:lnTo>
                    <a:pt x="961" y="2170"/>
                  </a:lnTo>
                  <a:cubicBezTo>
                    <a:pt x="992" y="2170"/>
                    <a:pt x="992" y="2170"/>
                    <a:pt x="992" y="2201"/>
                  </a:cubicBezTo>
                  <a:lnTo>
                    <a:pt x="992" y="2201"/>
                  </a:lnTo>
                  <a:lnTo>
                    <a:pt x="992" y="2201"/>
                  </a:lnTo>
                  <a:cubicBezTo>
                    <a:pt x="1022" y="2201"/>
                    <a:pt x="1022" y="2201"/>
                    <a:pt x="1022" y="2231"/>
                  </a:cubicBezTo>
                  <a:lnTo>
                    <a:pt x="1022" y="2231"/>
                  </a:lnTo>
                  <a:lnTo>
                    <a:pt x="1022" y="2231"/>
                  </a:lnTo>
                  <a:lnTo>
                    <a:pt x="1022" y="2231"/>
                  </a:lnTo>
                  <a:lnTo>
                    <a:pt x="1022" y="2231"/>
                  </a:lnTo>
                  <a:lnTo>
                    <a:pt x="1022" y="2231"/>
                  </a:lnTo>
                  <a:lnTo>
                    <a:pt x="1022" y="2231"/>
                  </a:lnTo>
                  <a:lnTo>
                    <a:pt x="1022" y="2231"/>
                  </a:lnTo>
                  <a:cubicBezTo>
                    <a:pt x="1022" y="2231"/>
                    <a:pt x="1022" y="2231"/>
                    <a:pt x="1054" y="2231"/>
                  </a:cubicBezTo>
                  <a:lnTo>
                    <a:pt x="1054" y="2231"/>
                  </a:lnTo>
                  <a:lnTo>
                    <a:pt x="1054" y="2231"/>
                  </a:lnTo>
                  <a:lnTo>
                    <a:pt x="1054" y="2231"/>
                  </a:lnTo>
                  <a:lnTo>
                    <a:pt x="1054" y="2231"/>
                  </a:lnTo>
                  <a:cubicBezTo>
                    <a:pt x="1085" y="2231"/>
                    <a:pt x="1085" y="2231"/>
                    <a:pt x="1085" y="2231"/>
                  </a:cubicBezTo>
                  <a:lnTo>
                    <a:pt x="1085" y="2201"/>
                  </a:lnTo>
                  <a:cubicBezTo>
                    <a:pt x="1085" y="2201"/>
                    <a:pt x="1085" y="2201"/>
                    <a:pt x="1085" y="2170"/>
                  </a:cubicBezTo>
                  <a:lnTo>
                    <a:pt x="1085" y="2170"/>
                  </a:lnTo>
                  <a:cubicBezTo>
                    <a:pt x="1054" y="2138"/>
                    <a:pt x="1022" y="2138"/>
                    <a:pt x="1022" y="2108"/>
                  </a:cubicBezTo>
                  <a:lnTo>
                    <a:pt x="1022" y="2077"/>
                  </a:lnTo>
                  <a:cubicBezTo>
                    <a:pt x="1054" y="2077"/>
                    <a:pt x="1054" y="2077"/>
                    <a:pt x="1054" y="2077"/>
                  </a:cubicBezTo>
                  <a:lnTo>
                    <a:pt x="1054" y="2046"/>
                  </a:lnTo>
                  <a:cubicBezTo>
                    <a:pt x="1054" y="2046"/>
                    <a:pt x="1054" y="2046"/>
                    <a:pt x="1054" y="2014"/>
                  </a:cubicBezTo>
                  <a:cubicBezTo>
                    <a:pt x="1085" y="2014"/>
                    <a:pt x="1085" y="2014"/>
                    <a:pt x="1085" y="2014"/>
                  </a:cubicBezTo>
                  <a:cubicBezTo>
                    <a:pt x="1116" y="2014"/>
                    <a:pt x="1116" y="2014"/>
                    <a:pt x="1146" y="1984"/>
                  </a:cubicBezTo>
                  <a:lnTo>
                    <a:pt x="1146" y="1984"/>
                  </a:lnTo>
                  <a:lnTo>
                    <a:pt x="1146" y="1984"/>
                  </a:lnTo>
                  <a:lnTo>
                    <a:pt x="1146" y="1984"/>
                  </a:lnTo>
                  <a:cubicBezTo>
                    <a:pt x="1146" y="1984"/>
                    <a:pt x="1146" y="1984"/>
                    <a:pt x="1146" y="1953"/>
                  </a:cubicBezTo>
                  <a:lnTo>
                    <a:pt x="1146" y="1953"/>
                  </a:lnTo>
                  <a:cubicBezTo>
                    <a:pt x="1116" y="1953"/>
                    <a:pt x="1116" y="1953"/>
                    <a:pt x="1116" y="1922"/>
                  </a:cubicBezTo>
                  <a:lnTo>
                    <a:pt x="1116" y="1922"/>
                  </a:lnTo>
                  <a:cubicBezTo>
                    <a:pt x="1116" y="1922"/>
                    <a:pt x="1085" y="1922"/>
                    <a:pt x="1054" y="1922"/>
                  </a:cubicBezTo>
                  <a:lnTo>
                    <a:pt x="1054" y="1922"/>
                  </a:lnTo>
                  <a:lnTo>
                    <a:pt x="1054" y="1922"/>
                  </a:lnTo>
                  <a:lnTo>
                    <a:pt x="1054" y="1922"/>
                  </a:lnTo>
                  <a:lnTo>
                    <a:pt x="1054" y="1890"/>
                  </a:lnTo>
                  <a:lnTo>
                    <a:pt x="1054" y="1890"/>
                  </a:lnTo>
                  <a:cubicBezTo>
                    <a:pt x="1022" y="1890"/>
                    <a:pt x="1022" y="1860"/>
                    <a:pt x="1022" y="1860"/>
                  </a:cubicBezTo>
                  <a:lnTo>
                    <a:pt x="1022" y="1860"/>
                  </a:lnTo>
                  <a:lnTo>
                    <a:pt x="1022" y="1860"/>
                  </a:lnTo>
                  <a:cubicBezTo>
                    <a:pt x="1022" y="1829"/>
                    <a:pt x="1022" y="1829"/>
                    <a:pt x="1022" y="1829"/>
                  </a:cubicBezTo>
                  <a:lnTo>
                    <a:pt x="1022" y="1829"/>
                  </a:lnTo>
                  <a:lnTo>
                    <a:pt x="1022" y="1798"/>
                  </a:lnTo>
                  <a:lnTo>
                    <a:pt x="1022" y="1798"/>
                  </a:lnTo>
                  <a:lnTo>
                    <a:pt x="1022" y="1766"/>
                  </a:lnTo>
                  <a:cubicBezTo>
                    <a:pt x="1022" y="1766"/>
                    <a:pt x="1022" y="1766"/>
                    <a:pt x="1054" y="1766"/>
                  </a:cubicBezTo>
                  <a:lnTo>
                    <a:pt x="1054" y="1766"/>
                  </a:lnTo>
                  <a:cubicBezTo>
                    <a:pt x="1054" y="1736"/>
                    <a:pt x="1054" y="1736"/>
                    <a:pt x="1054" y="1736"/>
                  </a:cubicBezTo>
                  <a:lnTo>
                    <a:pt x="1054" y="1736"/>
                  </a:lnTo>
                  <a:lnTo>
                    <a:pt x="1054" y="1736"/>
                  </a:lnTo>
                  <a:lnTo>
                    <a:pt x="1054" y="1705"/>
                  </a:lnTo>
                  <a:lnTo>
                    <a:pt x="1085" y="1674"/>
                  </a:lnTo>
                  <a:lnTo>
                    <a:pt x="1085" y="1674"/>
                  </a:lnTo>
                  <a:cubicBezTo>
                    <a:pt x="1116" y="1674"/>
                    <a:pt x="1116" y="1674"/>
                    <a:pt x="1116" y="1674"/>
                  </a:cubicBezTo>
                  <a:lnTo>
                    <a:pt x="1116" y="1674"/>
                  </a:lnTo>
                  <a:cubicBezTo>
                    <a:pt x="1116" y="1705"/>
                    <a:pt x="1116" y="1705"/>
                    <a:pt x="1116" y="1705"/>
                  </a:cubicBezTo>
                  <a:lnTo>
                    <a:pt x="1146" y="1674"/>
                  </a:lnTo>
                  <a:cubicBezTo>
                    <a:pt x="1146" y="1674"/>
                    <a:pt x="1146" y="1674"/>
                    <a:pt x="1178" y="1674"/>
                  </a:cubicBezTo>
                  <a:lnTo>
                    <a:pt x="1178" y="1674"/>
                  </a:lnTo>
                  <a:cubicBezTo>
                    <a:pt x="1209" y="1642"/>
                    <a:pt x="1209" y="1642"/>
                    <a:pt x="1209" y="1642"/>
                  </a:cubicBezTo>
                  <a:lnTo>
                    <a:pt x="1209" y="1642"/>
                  </a:lnTo>
                  <a:lnTo>
                    <a:pt x="1209" y="1642"/>
                  </a:lnTo>
                  <a:lnTo>
                    <a:pt x="1209" y="1642"/>
                  </a:lnTo>
                  <a:lnTo>
                    <a:pt x="1209" y="1642"/>
                  </a:lnTo>
                  <a:cubicBezTo>
                    <a:pt x="1240" y="1642"/>
                    <a:pt x="1240" y="1642"/>
                    <a:pt x="1240" y="1612"/>
                  </a:cubicBezTo>
                  <a:cubicBezTo>
                    <a:pt x="1240" y="1612"/>
                    <a:pt x="1240" y="1612"/>
                    <a:pt x="1270" y="1612"/>
                  </a:cubicBezTo>
                  <a:lnTo>
                    <a:pt x="1270" y="1612"/>
                  </a:lnTo>
                  <a:lnTo>
                    <a:pt x="1270" y="1612"/>
                  </a:lnTo>
                  <a:lnTo>
                    <a:pt x="1270" y="1612"/>
                  </a:lnTo>
                  <a:lnTo>
                    <a:pt x="1270" y="1612"/>
                  </a:lnTo>
                  <a:cubicBezTo>
                    <a:pt x="1270" y="1612"/>
                    <a:pt x="1270" y="1612"/>
                    <a:pt x="1302" y="1612"/>
                  </a:cubicBezTo>
                  <a:lnTo>
                    <a:pt x="1302" y="1612"/>
                  </a:lnTo>
                  <a:cubicBezTo>
                    <a:pt x="1302" y="1612"/>
                    <a:pt x="1302" y="1612"/>
                    <a:pt x="1333" y="1612"/>
                  </a:cubicBezTo>
                  <a:lnTo>
                    <a:pt x="1333" y="1612"/>
                  </a:lnTo>
                  <a:lnTo>
                    <a:pt x="1333" y="1612"/>
                  </a:lnTo>
                  <a:lnTo>
                    <a:pt x="1333" y="1612"/>
                  </a:lnTo>
                  <a:cubicBezTo>
                    <a:pt x="1364" y="1612"/>
                    <a:pt x="1364" y="1612"/>
                    <a:pt x="1364" y="1612"/>
                  </a:cubicBezTo>
                  <a:lnTo>
                    <a:pt x="1364" y="1612"/>
                  </a:lnTo>
                  <a:lnTo>
                    <a:pt x="1364" y="1612"/>
                  </a:lnTo>
                  <a:cubicBezTo>
                    <a:pt x="1364" y="1612"/>
                    <a:pt x="1394" y="1612"/>
                    <a:pt x="1394" y="1642"/>
                  </a:cubicBezTo>
                  <a:cubicBezTo>
                    <a:pt x="1394" y="1612"/>
                    <a:pt x="1394" y="1612"/>
                    <a:pt x="1426" y="1612"/>
                  </a:cubicBezTo>
                  <a:lnTo>
                    <a:pt x="1426" y="1612"/>
                  </a:lnTo>
                  <a:cubicBezTo>
                    <a:pt x="1426" y="1642"/>
                    <a:pt x="1457" y="1642"/>
                    <a:pt x="1457" y="1642"/>
                  </a:cubicBezTo>
                  <a:lnTo>
                    <a:pt x="1457" y="1642"/>
                  </a:lnTo>
                  <a:cubicBezTo>
                    <a:pt x="1457" y="1642"/>
                    <a:pt x="1457" y="1674"/>
                    <a:pt x="1488" y="1674"/>
                  </a:cubicBezTo>
                  <a:cubicBezTo>
                    <a:pt x="1488" y="1642"/>
                    <a:pt x="1488" y="1642"/>
                    <a:pt x="1488" y="1642"/>
                  </a:cubicBezTo>
                  <a:lnTo>
                    <a:pt x="1488" y="1642"/>
                  </a:lnTo>
                  <a:lnTo>
                    <a:pt x="1488" y="1642"/>
                  </a:lnTo>
                  <a:cubicBezTo>
                    <a:pt x="1518" y="1642"/>
                    <a:pt x="1518" y="1674"/>
                    <a:pt x="1550" y="1674"/>
                  </a:cubicBezTo>
                  <a:lnTo>
                    <a:pt x="1550" y="1674"/>
                  </a:lnTo>
                  <a:lnTo>
                    <a:pt x="1550" y="1674"/>
                  </a:lnTo>
                  <a:lnTo>
                    <a:pt x="1550" y="1674"/>
                  </a:lnTo>
                  <a:cubicBezTo>
                    <a:pt x="1581" y="1674"/>
                    <a:pt x="1581" y="1674"/>
                    <a:pt x="1581" y="1642"/>
                  </a:cubicBezTo>
                  <a:cubicBezTo>
                    <a:pt x="1612" y="1642"/>
                    <a:pt x="1612" y="1642"/>
                    <a:pt x="1612" y="1642"/>
                  </a:cubicBezTo>
                  <a:cubicBezTo>
                    <a:pt x="1612" y="1642"/>
                    <a:pt x="1642" y="1642"/>
                    <a:pt x="1642" y="1674"/>
                  </a:cubicBezTo>
                  <a:cubicBezTo>
                    <a:pt x="1642" y="1642"/>
                    <a:pt x="1642" y="1642"/>
                    <a:pt x="1674" y="1642"/>
                  </a:cubicBezTo>
                  <a:lnTo>
                    <a:pt x="1674" y="1642"/>
                  </a:lnTo>
                  <a:lnTo>
                    <a:pt x="1674" y="1642"/>
                  </a:lnTo>
                  <a:cubicBezTo>
                    <a:pt x="1674" y="1642"/>
                    <a:pt x="1705" y="1642"/>
                    <a:pt x="1705" y="1674"/>
                  </a:cubicBezTo>
                  <a:lnTo>
                    <a:pt x="1705" y="1674"/>
                  </a:lnTo>
                  <a:lnTo>
                    <a:pt x="1736" y="1674"/>
                  </a:lnTo>
                  <a:lnTo>
                    <a:pt x="1736" y="1674"/>
                  </a:lnTo>
                  <a:lnTo>
                    <a:pt x="1736" y="1674"/>
                  </a:lnTo>
                  <a:lnTo>
                    <a:pt x="1766" y="1674"/>
                  </a:lnTo>
                  <a:lnTo>
                    <a:pt x="1766" y="1674"/>
                  </a:lnTo>
                  <a:lnTo>
                    <a:pt x="1766" y="1674"/>
                  </a:lnTo>
                  <a:lnTo>
                    <a:pt x="1766" y="1674"/>
                  </a:lnTo>
                  <a:cubicBezTo>
                    <a:pt x="1766" y="1642"/>
                    <a:pt x="1766" y="1642"/>
                    <a:pt x="1766" y="1642"/>
                  </a:cubicBezTo>
                  <a:lnTo>
                    <a:pt x="1766" y="1642"/>
                  </a:lnTo>
                  <a:lnTo>
                    <a:pt x="1766" y="1642"/>
                  </a:lnTo>
                  <a:cubicBezTo>
                    <a:pt x="1766" y="1612"/>
                    <a:pt x="1766" y="1612"/>
                    <a:pt x="1798" y="1612"/>
                  </a:cubicBezTo>
                  <a:cubicBezTo>
                    <a:pt x="1798" y="1581"/>
                    <a:pt x="1798" y="1581"/>
                    <a:pt x="1798" y="1581"/>
                  </a:cubicBezTo>
                  <a:cubicBezTo>
                    <a:pt x="1798" y="1581"/>
                    <a:pt x="1798" y="1581"/>
                    <a:pt x="1798" y="1612"/>
                  </a:cubicBezTo>
                  <a:cubicBezTo>
                    <a:pt x="1798" y="1581"/>
                    <a:pt x="1798" y="1581"/>
                    <a:pt x="1798" y="1581"/>
                  </a:cubicBezTo>
                  <a:lnTo>
                    <a:pt x="1798" y="1581"/>
                  </a:lnTo>
                  <a:cubicBezTo>
                    <a:pt x="1798" y="1581"/>
                    <a:pt x="1798" y="1581"/>
                    <a:pt x="1829" y="1581"/>
                  </a:cubicBezTo>
                  <a:lnTo>
                    <a:pt x="1829" y="1550"/>
                  </a:lnTo>
                  <a:lnTo>
                    <a:pt x="1829" y="1518"/>
                  </a:lnTo>
                  <a:lnTo>
                    <a:pt x="1829" y="1518"/>
                  </a:lnTo>
                  <a:cubicBezTo>
                    <a:pt x="1829" y="1488"/>
                    <a:pt x="1829" y="1488"/>
                    <a:pt x="1829" y="1488"/>
                  </a:cubicBezTo>
                  <a:lnTo>
                    <a:pt x="1829" y="1488"/>
                  </a:lnTo>
                  <a:cubicBezTo>
                    <a:pt x="1829" y="1457"/>
                    <a:pt x="1829" y="1457"/>
                    <a:pt x="1860" y="1457"/>
                  </a:cubicBezTo>
                  <a:lnTo>
                    <a:pt x="1860" y="1457"/>
                  </a:lnTo>
                  <a:lnTo>
                    <a:pt x="1860" y="1457"/>
                  </a:lnTo>
                  <a:lnTo>
                    <a:pt x="1860" y="1457"/>
                  </a:lnTo>
                  <a:lnTo>
                    <a:pt x="1890" y="1457"/>
                  </a:lnTo>
                  <a:cubicBezTo>
                    <a:pt x="1890" y="1457"/>
                    <a:pt x="1890" y="1457"/>
                    <a:pt x="1922" y="1457"/>
                  </a:cubicBezTo>
                  <a:lnTo>
                    <a:pt x="1922" y="1457"/>
                  </a:lnTo>
                  <a:cubicBezTo>
                    <a:pt x="1922" y="1457"/>
                    <a:pt x="1922" y="1457"/>
                    <a:pt x="1953" y="1457"/>
                  </a:cubicBezTo>
                  <a:cubicBezTo>
                    <a:pt x="1953" y="1457"/>
                    <a:pt x="1953" y="1457"/>
                    <a:pt x="1984" y="1457"/>
                  </a:cubicBezTo>
                  <a:cubicBezTo>
                    <a:pt x="2014" y="1457"/>
                    <a:pt x="2014" y="1457"/>
                    <a:pt x="2014" y="1457"/>
                  </a:cubicBezTo>
                  <a:cubicBezTo>
                    <a:pt x="2046" y="1457"/>
                    <a:pt x="2046" y="1457"/>
                    <a:pt x="2046" y="1457"/>
                  </a:cubicBezTo>
                  <a:lnTo>
                    <a:pt x="2046" y="1457"/>
                  </a:lnTo>
                  <a:lnTo>
                    <a:pt x="2046" y="1457"/>
                  </a:lnTo>
                  <a:cubicBezTo>
                    <a:pt x="2077" y="1457"/>
                    <a:pt x="2077" y="1457"/>
                    <a:pt x="2077" y="1425"/>
                  </a:cubicBezTo>
                  <a:lnTo>
                    <a:pt x="2077" y="1425"/>
                  </a:lnTo>
                  <a:lnTo>
                    <a:pt x="2077" y="1425"/>
                  </a:lnTo>
                  <a:cubicBezTo>
                    <a:pt x="2077" y="1425"/>
                    <a:pt x="2077" y="1425"/>
                    <a:pt x="2108" y="1425"/>
                  </a:cubicBezTo>
                  <a:lnTo>
                    <a:pt x="2108" y="1425"/>
                  </a:lnTo>
                  <a:lnTo>
                    <a:pt x="2138" y="1425"/>
                  </a:lnTo>
                  <a:lnTo>
                    <a:pt x="2138" y="1425"/>
                  </a:lnTo>
                  <a:lnTo>
                    <a:pt x="2138" y="1425"/>
                  </a:lnTo>
                  <a:cubicBezTo>
                    <a:pt x="2170" y="1425"/>
                    <a:pt x="2170" y="1425"/>
                    <a:pt x="2201" y="1425"/>
                  </a:cubicBezTo>
                  <a:lnTo>
                    <a:pt x="2201" y="1425"/>
                  </a:lnTo>
                  <a:lnTo>
                    <a:pt x="2201" y="1425"/>
                  </a:lnTo>
                  <a:cubicBezTo>
                    <a:pt x="2201" y="1425"/>
                    <a:pt x="2201" y="1425"/>
                    <a:pt x="2232" y="1425"/>
                  </a:cubicBezTo>
                  <a:lnTo>
                    <a:pt x="2232" y="1425"/>
                  </a:lnTo>
                  <a:lnTo>
                    <a:pt x="2232" y="1425"/>
                  </a:lnTo>
                  <a:cubicBezTo>
                    <a:pt x="2232" y="1394"/>
                    <a:pt x="2262" y="1364"/>
                    <a:pt x="2293" y="1364"/>
                  </a:cubicBezTo>
                  <a:lnTo>
                    <a:pt x="2293" y="1364"/>
                  </a:lnTo>
                  <a:lnTo>
                    <a:pt x="2293" y="1364"/>
                  </a:lnTo>
                  <a:lnTo>
                    <a:pt x="2293" y="1364"/>
                  </a:lnTo>
                  <a:lnTo>
                    <a:pt x="2293" y="1364"/>
                  </a:lnTo>
                  <a:cubicBezTo>
                    <a:pt x="2325" y="1364"/>
                    <a:pt x="2325" y="1364"/>
                    <a:pt x="2356" y="1394"/>
                  </a:cubicBezTo>
                  <a:lnTo>
                    <a:pt x="2356" y="1394"/>
                  </a:lnTo>
                  <a:lnTo>
                    <a:pt x="2356" y="1394"/>
                  </a:lnTo>
                  <a:lnTo>
                    <a:pt x="2386" y="1394"/>
                  </a:lnTo>
                  <a:lnTo>
                    <a:pt x="2386" y="1394"/>
                  </a:lnTo>
                  <a:lnTo>
                    <a:pt x="2386" y="1394"/>
                  </a:lnTo>
                  <a:lnTo>
                    <a:pt x="2418" y="1425"/>
                  </a:lnTo>
                  <a:cubicBezTo>
                    <a:pt x="2418" y="1457"/>
                    <a:pt x="2418" y="1457"/>
                    <a:pt x="2418" y="1457"/>
                  </a:cubicBezTo>
                  <a:lnTo>
                    <a:pt x="2418" y="1457"/>
                  </a:lnTo>
                  <a:cubicBezTo>
                    <a:pt x="2418" y="1457"/>
                    <a:pt x="2418" y="1457"/>
                    <a:pt x="2449" y="1457"/>
                  </a:cubicBezTo>
                  <a:lnTo>
                    <a:pt x="2449" y="1457"/>
                  </a:lnTo>
                  <a:lnTo>
                    <a:pt x="2449" y="1457"/>
                  </a:lnTo>
                  <a:cubicBezTo>
                    <a:pt x="2449" y="1457"/>
                    <a:pt x="2449" y="1457"/>
                    <a:pt x="2479" y="1457"/>
                  </a:cubicBezTo>
                  <a:lnTo>
                    <a:pt x="2479" y="1457"/>
                  </a:lnTo>
                  <a:cubicBezTo>
                    <a:pt x="2479" y="1457"/>
                    <a:pt x="2479" y="1457"/>
                    <a:pt x="2510" y="1457"/>
                  </a:cubicBezTo>
                  <a:lnTo>
                    <a:pt x="2510" y="1457"/>
                  </a:lnTo>
                  <a:lnTo>
                    <a:pt x="2510" y="1457"/>
                  </a:lnTo>
                  <a:lnTo>
                    <a:pt x="2510" y="1457"/>
                  </a:lnTo>
                  <a:lnTo>
                    <a:pt x="2510" y="1457"/>
                  </a:lnTo>
                  <a:lnTo>
                    <a:pt x="2510" y="1457"/>
                  </a:lnTo>
                  <a:cubicBezTo>
                    <a:pt x="2542" y="1457"/>
                    <a:pt x="2542" y="1457"/>
                    <a:pt x="2542" y="1457"/>
                  </a:cubicBezTo>
                  <a:lnTo>
                    <a:pt x="2542" y="1457"/>
                  </a:lnTo>
                  <a:cubicBezTo>
                    <a:pt x="2542" y="1488"/>
                    <a:pt x="2542" y="1488"/>
                    <a:pt x="2542" y="1488"/>
                  </a:cubicBezTo>
                  <a:cubicBezTo>
                    <a:pt x="2573" y="1488"/>
                    <a:pt x="2573" y="1488"/>
                    <a:pt x="2573" y="1518"/>
                  </a:cubicBezTo>
                  <a:cubicBezTo>
                    <a:pt x="2573" y="1488"/>
                    <a:pt x="2573" y="1488"/>
                    <a:pt x="2603" y="1488"/>
                  </a:cubicBezTo>
                  <a:lnTo>
                    <a:pt x="2603" y="1488"/>
                  </a:lnTo>
                  <a:cubicBezTo>
                    <a:pt x="2634" y="1488"/>
                    <a:pt x="2634" y="1457"/>
                    <a:pt x="2634" y="1457"/>
                  </a:cubicBezTo>
                  <a:lnTo>
                    <a:pt x="2634" y="1457"/>
                  </a:lnTo>
                  <a:cubicBezTo>
                    <a:pt x="2634" y="1457"/>
                    <a:pt x="2634" y="1457"/>
                    <a:pt x="2666" y="1457"/>
                  </a:cubicBezTo>
                  <a:lnTo>
                    <a:pt x="2666" y="1457"/>
                  </a:lnTo>
                  <a:cubicBezTo>
                    <a:pt x="2697" y="1425"/>
                    <a:pt x="2697" y="1425"/>
                    <a:pt x="2697" y="1425"/>
                  </a:cubicBezTo>
                  <a:lnTo>
                    <a:pt x="2697" y="1425"/>
                  </a:lnTo>
                  <a:lnTo>
                    <a:pt x="2727" y="1425"/>
                  </a:lnTo>
                  <a:lnTo>
                    <a:pt x="2727" y="1425"/>
                  </a:lnTo>
                  <a:lnTo>
                    <a:pt x="2758" y="1457"/>
                  </a:lnTo>
                  <a:lnTo>
                    <a:pt x="2758" y="1457"/>
                  </a:lnTo>
                  <a:lnTo>
                    <a:pt x="2758" y="1457"/>
                  </a:lnTo>
                  <a:cubicBezTo>
                    <a:pt x="2758" y="1488"/>
                    <a:pt x="2758" y="1488"/>
                    <a:pt x="2727" y="1488"/>
                  </a:cubicBezTo>
                  <a:lnTo>
                    <a:pt x="2727" y="1488"/>
                  </a:lnTo>
                  <a:lnTo>
                    <a:pt x="2727" y="1488"/>
                  </a:lnTo>
                  <a:lnTo>
                    <a:pt x="2727" y="1488"/>
                  </a:lnTo>
                  <a:lnTo>
                    <a:pt x="2758" y="1488"/>
                  </a:lnTo>
                  <a:lnTo>
                    <a:pt x="2758" y="1518"/>
                  </a:lnTo>
                  <a:cubicBezTo>
                    <a:pt x="2758" y="1518"/>
                    <a:pt x="2790" y="1518"/>
                    <a:pt x="2790" y="1550"/>
                  </a:cubicBezTo>
                  <a:cubicBezTo>
                    <a:pt x="2790" y="1550"/>
                    <a:pt x="2821" y="1550"/>
                    <a:pt x="2821" y="1581"/>
                  </a:cubicBezTo>
                  <a:cubicBezTo>
                    <a:pt x="2851" y="1581"/>
                    <a:pt x="2851" y="1612"/>
                    <a:pt x="2851" y="1612"/>
                  </a:cubicBezTo>
                  <a:cubicBezTo>
                    <a:pt x="2882" y="1612"/>
                    <a:pt x="2882" y="1612"/>
                    <a:pt x="2882" y="1612"/>
                  </a:cubicBezTo>
                  <a:cubicBezTo>
                    <a:pt x="2882" y="1642"/>
                    <a:pt x="2882" y="1642"/>
                    <a:pt x="2882" y="1642"/>
                  </a:cubicBezTo>
                  <a:lnTo>
                    <a:pt x="2882" y="1642"/>
                  </a:lnTo>
                  <a:lnTo>
                    <a:pt x="2882" y="1642"/>
                  </a:lnTo>
                  <a:cubicBezTo>
                    <a:pt x="2914" y="1642"/>
                    <a:pt x="2914" y="1642"/>
                    <a:pt x="2914" y="1642"/>
                  </a:cubicBezTo>
                  <a:lnTo>
                    <a:pt x="2914" y="1642"/>
                  </a:lnTo>
                  <a:lnTo>
                    <a:pt x="2914" y="1642"/>
                  </a:lnTo>
                  <a:cubicBezTo>
                    <a:pt x="2914" y="1642"/>
                    <a:pt x="2914" y="1642"/>
                    <a:pt x="2945" y="1642"/>
                  </a:cubicBezTo>
                  <a:lnTo>
                    <a:pt x="2945" y="1642"/>
                  </a:lnTo>
                  <a:lnTo>
                    <a:pt x="2945" y="1642"/>
                  </a:lnTo>
                  <a:lnTo>
                    <a:pt x="2945" y="1642"/>
                  </a:lnTo>
                  <a:cubicBezTo>
                    <a:pt x="2945" y="1642"/>
                    <a:pt x="2945" y="1642"/>
                    <a:pt x="2945" y="1674"/>
                  </a:cubicBezTo>
                  <a:lnTo>
                    <a:pt x="2975" y="1674"/>
                  </a:lnTo>
                  <a:lnTo>
                    <a:pt x="2975" y="1674"/>
                  </a:lnTo>
                  <a:lnTo>
                    <a:pt x="2975" y="1674"/>
                  </a:lnTo>
                  <a:cubicBezTo>
                    <a:pt x="2975" y="1674"/>
                    <a:pt x="2975" y="1674"/>
                    <a:pt x="3006" y="1674"/>
                  </a:cubicBezTo>
                  <a:cubicBezTo>
                    <a:pt x="3006" y="1674"/>
                    <a:pt x="3006" y="1674"/>
                    <a:pt x="3038" y="1674"/>
                  </a:cubicBezTo>
                  <a:lnTo>
                    <a:pt x="3038" y="1674"/>
                  </a:lnTo>
                  <a:lnTo>
                    <a:pt x="3038" y="1674"/>
                  </a:lnTo>
                  <a:lnTo>
                    <a:pt x="3038" y="1674"/>
                  </a:lnTo>
                  <a:lnTo>
                    <a:pt x="3038" y="1674"/>
                  </a:lnTo>
                  <a:cubicBezTo>
                    <a:pt x="3038" y="1642"/>
                    <a:pt x="3069" y="1642"/>
                    <a:pt x="3069" y="1642"/>
                  </a:cubicBezTo>
                  <a:lnTo>
                    <a:pt x="3069" y="1642"/>
                  </a:lnTo>
                  <a:cubicBezTo>
                    <a:pt x="3069" y="1642"/>
                    <a:pt x="3069" y="1642"/>
                    <a:pt x="3099" y="1674"/>
                  </a:cubicBezTo>
                  <a:lnTo>
                    <a:pt x="3099" y="1674"/>
                  </a:lnTo>
                  <a:lnTo>
                    <a:pt x="3099" y="1674"/>
                  </a:lnTo>
                  <a:cubicBezTo>
                    <a:pt x="3099" y="1674"/>
                    <a:pt x="3130" y="1674"/>
                    <a:pt x="3130" y="1705"/>
                  </a:cubicBezTo>
                  <a:lnTo>
                    <a:pt x="3130" y="1705"/>
                  </a:lnTo>
                  <a:cubicBezTo>
                    <a:pt x="3130" y="1705"/>
                    <a:pt x="3162" y="1705"/>
                    <a:pt x="3162" y="1736"/>
                  </a:cubicBezTo>
                  <a:cubicBezTo>
                    <a:pt x="3162" y="1736"/>
                    <a:pt x="3162" y="1736"/>
                    <a:pt x="3193" y="1736"/>
                  </a:cubicBezTo>
                  <a:lnTo>
                    <a:pt x="3193" y="1736"/>
                  </a:lnTo>
                  <a:cubicBezTo>
                    <a:pt x="3193" y="1736"/>
                    <a:pt x="3193" y="1766"/>
                    <a:pt x="3223" y="1766"/>
                  </a:cubicBezTo>
                  <a:lnTo>
                    <a:pt x="3223" y="1766"/>
                  </a:lnTo>
                  <a:cubicBezTo>
                    <a:pt x="3223" y="1736"/>
                    <a:pt x="3223" y="1736"/>
                    <a:pt x="3223" y="1736"/>
                  </a:cubicBezTo>
                  <a:lnTo>
                    <a:pt x="3254" y="1736"/>
                  </a:lnTo>
                  <a:lnTo>
                    <a:pt x="3254" y="1736"/>
                  </a:lnTo>
                  <a:cubicBezTo>
                    <a:pt x="3254" y="1736"/>
                    <a:pt x="3254" y="1736"/>
                    <a:pt x="3286" y="1736"/>
                  </a:cubicBezTo>
                  <a:cubicBezTo>
                    <a:pt x="3286" y="1736"/>
                    <a:pt x="3286" y="1766"/>
                    <a:pt x="3286" y="1798"/>
                  </a:cubicBezTo>
                  <a:lnTo>
                    <a:pt x="3317" y="1798"/>
                  </a:lnTo>
                  <a:lnTo>
                    <a:pt x="3317" y="1798"/>
                  </a:lnTo>
                  <a:cubicBezTo>
                    <a:pt x="3317" y="1798"/>
                    <a:pt x="3317" y="1798"/>
                    <a:pt x="3317" y="1766"/>
                  </a:cubicBezTo>
                  <a:lnTo>
                    <a:pt x="3317" y="1766"/>
                  </a:lnTo>
                  <a:lnTo>
                    <a:pt x="3317" y="1766"/>
                  </a:lnTo>
                  <a:lnTo>
                    <a:pt x="3317" y="1766"/>
                  </a:lnTo>
                  <a:cubicBezTo>
                    <a:pt x="3317" y="1736"/>
                    <a:pt x="3317" y="1736"/>
                    <a:pt x="3317" y="1736"/>
                  </a:cubicBezTo>
                  <a:cubicBezTo>
                    <a:pt x="3347" y="1766"/>
                    <a:pt x="3347" y="1766"/>
                    <a:pt x="3347" y="1766"/>
                  </a:cubicBezTo>
                  <a:lnTo>
                    <a:pt x="3347" y="1766"/>
                  </a:lnTo>
                  <a:lnTo>
                    <a:pt x="3347" y="1766"/>
                  </a:lnTo>
                  <a:lnTo>
                    <a:pt x="3378" y="1766"/>
                  </a:lnTo>
                  <a:lnTo>
                    <a:pt x="3378" y="1766"/>
                  </a:lnTo>
                  <a:cubicBezTo>
                    <a:pt x="3378" y="1766"/>
                    <a:pt x="3378" y="1766"/>
                    <a:pt x="3410" y="1766"/>
                  </a:cubicBezTo>
                  <a:lnTo>
                    <a:pt x="3410" y="1766"/>
                  </a:lnTo>
                  <a:cubicBezTo>
                    <a:pt x="3410" y="1736"/>
                    <a:pt x="3410" y="1736"/>
                    <a:pt x="3441" y="1736"/>
                  </a:cubicBezTo>
                  <a:lnTo>
                    <a:pt x="3471" y="1705"/>
                  </a:lnTo>
                  <a:lnTo>
                    <a:pt x="3502" y="1705"/>
                  </a:lnTo>
                  <a:cubicBezTo>
                    <a:pt x="3502" y="1674"/>
                    <a:pt x="3534" y="1674"/>
                    <a:pt x="3534" y="1674"/>
                  </a:cubicBezTo>
                  <a:lnTo>
                    <a:pt x="3534" y="1674"/>
                  </a:lnTo>
                  <a:cubicBezTo>
                    <a:pt x="3534" y="1674"/>
                    <a:pt x="3534" y="1674"/>
                    <a:pt x="3565" y="1674"/>
                  </a:cubicBezTo>
                  <a:lnTo>
                    <a:pt x="3595" y="1674"/>
                  </a:lnTo>
                  <a:lnTo>
                    <a:pt x="3595" y="1674"/>
                  </a:lnTo>
                  <a:cubicBezTo>
                    <a:pt x="3626" y="1674"/>
                    <a:pt x="3626" y="1674"/>
                    <a:pt x="3626" y="1674"/>
                  </a:cubicBezTo>
                  <a:cubicBezTo>
                    <a:pt x="3626" y="1674"/>
                    <a:pt x="3626" y="1674"/>
                    <a:pt x="3658" y="1674"/>
                  </a:cubicBezTo>
                  <a:lnTo>
                    <a:pt x="3658" y="1674"/>
                  </a:lnTo>
                  <a:cubicBezTo>
                    <a:pt x="3658" y="1674"/>
                    <a:pt x="3658" y="1674"/>
                    <a:pt x="3689" y="1674"/>
                  </a:cubicBezTo>
                  <a:lnTo>
                    <a:pt x="3689" y="1674"/>
                  </a:lnTo>
                  <a:lnTo>
                    <a:pt x="3719" y="1705"/>
                  </a:lnTo>
                  <a:cubicBezTo>
                    <a:pt x="3719" y="1705"/>
                    <a:pt x="3719" y="1705"/>
                    <a:pt x="3719" y="1736"/>
                  </a:cubicBezTo>
                  <a:lnTo>
                    <a:pt x="3719" y="1736"/>
                  </a:lnTo>
                  <a:lnTo>
                    <a:pt x="3719" y="1736"/>
                  </a:lnTo>
                  <a:lnTo>
                    <a:pt x="3719" y="1736"/>
                  </a:lnTo>
                  <a:lnTo>
                    <a:pt x="3750" y="1736"/>
                  </a:lnTo>
                  <a:cubicBezTo>
                    <a:pt x="3750" y="1736"/>
                    <a:pt x="3750" y="1736"/>
                    <a:pt x="3782" y="1736"/>
                  </a:cubicBezTo>
                  <a:lnTo>
                    <a:pt x="3782" y="1736"/>
                  </a:lnTo>
                  <a:lnTo>
                    <a:pt x="3782" y="1736"/>
                  </a:lnTo>
                  <a:lnTo>
                    <a:pt x="3813" y="1736"/>
                  </a:lnTo>
                  <a:lnTo>
                    <a:pt x="3813" y="1736"/>
                  </a:lnTo>
                  <a:cubicBezTo>
                    <a:pt x="3843" y="1736"/>
                    <a:pt x="3843" y="1736"/>
                    <a:pt x="3843" y="1736"/>
                  </a:cubicBezTo>
                  <a:lnTo>
                    <a:pt x="3843" y="1736"/>
                  </a:lnTo>
                  <a:lnTo>
                    <a:pt x="3843" y="1736"/>
                  </a:lnTo>
                  <a:cubicBezTo>
                    <a:pt x="3843" y="1736"/>
                    <a:pt x="3843" y="1736"/>
                    <a:pt x="3874" y="1736"/>
                  </a:cubicBezTo>
                  <a:lnTo>
                    <a:pt x="3874" y="1736"/>
                  </a:lnTo>
                  <a:lnTo>
                    <a:pt x="3874" y="1736"/>
                  </a:lnTo>
                  <a:lnTo>
                    <a:pt x="3874" y="1705"/>
                  </a:lnTo>
                  <a:lnTo>
                    <a:pt x="3874" y="1705"/>
                  </a:lnTo>
                  <a:cubicBezTo>
                    <a:pt x="3843" y="1705"/>
                    <a:pt x="3843" y="1674"/>
                    <a:pt x="3843" y="1674"/>
                  </a:cubicBezTo>
                  <a:lnTo>
                    <a:pt x="3874" y="1642"/>
                  </a:lnTo>
                  <a:lnTo>
                    <a:pt x="3874" y="1642"/>
                  </a:lnTo>
                  <a:cubicBezTo>
                    <a:pt x="3874" y="1612"/>
                    <a:pt x="3905" y="1612"/>
                    <a:pt x="3905" y="1612"/>
                  </a:cubicBezTo>
                  <a:lnTo>
                    <a:pt x="3937" y="1581"/>
                  </a:lnTo>
                  <a:lnTo>
                    <a:pt x="3937" y="1581"/>
                  </a:lnTo>
                  <a:cubicBezTo>
                    <a:pt x="3937" y="1581"/>
                    <a:pt x="3937" y="1581"/>
                    <a:pt x="3967" y="1581"/>
                  </a:cubicBezTo>
                  <a:lnTo>
                    <a:pt x="3967" y="1581"/>
                  </a:lnTo>
                  <a:cubicBezTo>
                    <a:pt x="3967" y="1612"/>
                    <a:pt x="3998" y="1612"/>
                    <a:pt x="3998" y="1612"/>
                  </a:cubicBezTo>
                  <a:lnTo>
                    <a:pt x="4030" y="1612"/>
                  </a:lnTo>
                  <a:lnTo>
                    <a:pt x="4060" y="1612"/>
                  </a:lnTo>
                  <a:cubicBezTo>
                    <a:pt x="4091" y="1642"/>
                    <a:pt x="4091" y="1642"/>
                    <a:pt x="4091" y="1642"/>
                  </a:cubicBezTo>
                  <a:cubicBezTo>
                    <a:pt x="4122" y="1642"/>
                    <a:pt x="4122" y="1642"/>
                    <a:pt x="4122" y="1642"/>
                  </a:cubicBezTo>
                  <a:lnTo>
                    <a:pt x="4122" y="1642"/>
                  </a:lnTo>
                  <a:cubicBezTo>
                    <a:pt x="4154" y="1674"/>
                    <a:pt x="4154" y="1674"/>
                    <a:pt x="4154" y="1674"/>
                  </a:cubicBezTo>
                  <a:lnTo>
                    <a:pt x="4154" y="1674"/>
                  </a:lnTo>
                  <a:lnTo>
                    <a:pt x="4154" y="1674"/>
                  </a:lnTo>
                  <a:lnTo>
                    <a:pt x="4154" y="1705"/>
                  </a:lnTo>
                  <a:lnTo>
                    <a:pt x="4154" y="1705"/>
                  </a:lnTo>
                  <a:lnTo>
                    <a:pt x="4154" y="1705"/>
                  </a:lnTo>
                  <a:cubicBezTo>
                    <a:pt x="4184" y="1705"/>
                    <a:pt x="4184" y="1705"/>
                    <a:pt x="4184" y="1705"/>
                  </a:cubicBezTo>
                  <a:lnTo>
                    <a:pt x="4184" y="1705"/>
                  </a:lnTo>
                  <a:cubicBezTo>
                    <a:pt x="4215" y="1705"/>
                    <a:pt x="4215" y="1705"/>
                    <a:pt x="4215" y="1705"/>
                  </a:cubicBezTo>
                  <a:lnTo>
                    <a:pt x="4215" y="1705"/>
                  </a:lnTo>
                  <a:cubicBezTo>
                    <a:pt x="4215" y="1705"/>
                    <a:pt x="4215" y="1705"/>
                    <a:pt x="4246" y="1705"/>
                  </a:cubicBezTo>
                  <a:lnTo>
                    <a:pt x="4278" y="1705"/>
                  </a:lnTo>
                  <a:lnTo>
                    <a:pt x="4308" y="1705"/>
                  </a:lnTo>
                  <a:lnTo>
                    <a:pt x="4308" y="1705"/>
                  </a:lnTo>
                  <a:lnTo>
                    <a:pt x="4308" y="1705"/>
                  </a:lnTo>
                  <a:cubicBezTo>
                    <a:pt x="4339" y="1705"/>
                    <a:pt x="4402" y="1705"/>
                    <a:pt x="4402" y="1736"/>
                  </a:cubicBezTo>
                  <a:cubicBezTo>
                    <a:pt x="4432" y="1736"/>
                    <a:pt x="4432" y="1736"/>
                    <a:pt x="4432" y="1736"/>
                  </a:cubicBezTo>
                  <a:cubicBezTo>
                    <a:pt x="4463" y="1736"/>
                    <a:pt x="4463" y="1736"/>
                    <a:pt x="4463" y="1736"/>
                  </a:cubicBezTo>
                  <a:cubicBezTo>
                    <a:pt x="4463" y="1766"/>
                    <a:pt x="4494" y="1766"/>
                    <a:pt x="4494" y="1766"/>
                  </a:cubicBezTo>
                  <a:cubicBezTo>
                    <a:pt x="4494" y="1766"/>
                    <a:pt x="4494" y="1766"/>
                    <a:pt x="4526" y="1766"/>
                  </a:cubicBezTo>
                  <a:lnTo>
                    <a:pt x="4556" y="1766"/>
                  </a:lnTo>
                  <a:cubicBezTo>
                    <a:pt x="4556" y="1766"/>
                    <a:pt x="4556" y="1766"/>
                    <a:pt x="4587" y="1766"/>
                  </a:cubicBezTo>
                  <a:lnTo>
                    <a:pt x="4587" y="1766"/>
                  </a:lnTo>
                  <a:lnTo>
                    <a:pt x="4587" y="1766"/>
                  </a:lnTo>
                  <a:lnTo>
                    <a:pt x="4587" y="1766"/>
                  </a:lnTo>
                  <a:cubicBezTo>
                    <a:pt x="4618" y="1766"/>
                    <a:pt x="4650" y="1766"/>
                    <a:pt x="4650" y="1766"/>
                  </a:cubicBezTo>
                  <a:cubicBezTo>
                    <a:pt x="4650" y="1766"/>
                    <a:pt x="4650" y="1766"/>
                    <a:pt x="4680" y="1766"/>
                  </a:cubicBezTo>
                  <a:lnTo>
                    <a:pt x="4680" y="1766"/>
                  </a:lnTo>
                  <a:cubicBezTo>
                    <a:pt x="4680" y="1766"/>
                    <a:pt x="4680" y="1766"/>
                    <a:pt x="4711" y="1766"/>
                  </a:cubicBezTo>
                  <a:lnTo>
                    <a:pt x="4711" y="1736"/>
                  </a:lnTo>
                  <a:cubicBezTo>
                    <a:pt x="4742" y="1736"/>
                    <a:pt x="4742" y="1705"/>
                    <a:pt x="4742" y="1705"/>
                  </a:cubicBezTo>
                  <a:lnTo>
                    <a:pt x="4742" y="1705"/>
                  </a:lnTo>
                  <a:cubicBezTo>
                    <a:pt x="4774" y="1705"/>
                    <a:pt x="4804" y="1705"/>
                    <a:pt x="4804" y="1705"/>
                  </a:cubicBezTo>
                  <a:cubicBezTo>
                    <a:pt x="4804" y="1705"/>
                    <a:pt x="4804" y="1705"/>
                    <a:pt x="4835" y="1705"/>
                  </a:cubicBezTo>
                  <a:lnTo>
                    <a:pt x="4835" y="1705"/>
                  </a:lnTo>
                  <a:cubicBezTo>
                    <a:pt x="4866" y="1736"/>
                    <a:pt x="4866" y="1736"/>
                    <a:pt x="4866" y="1736"/>
                  </a:cubicBezTo>
                  <a:lnTo>
                    <a:pt x="4898" y="1736"/>
                  </a:lnTo>
                  <a:lnTo>
                    <a:pt x="4898" y="1736"/>
                  </a:lnTo>
                  <a:lnTo>
                    <a:pt x="4898" y="1736"/>
                  </a:lnTo>
                  <a:cubicBezTo>
                    <a:pt x="4928" y="1705"/>
                    <a:pt x="4928" y="1705"/>
                    <a:pt x="4928" y="1705"/>
                  </a:cubicBezTo>
                  <a:cubicBezTo>
                    <a:pt x="4928" y="1736"/>
                    <a:pt x="4928" y="1736"/>
                    <a:pt x="4928" y="1736"/>
                  </a:cubicBezTo>
                  <a:lnTo>
                    <a:pt x="4928" y="1736"/>
                  </a:lnTo>
                  <a:cubicBezTo>
                    <a:pt x="4928" y="1736"/>
                    <a:pt x="4928" y="1736"/>
                    <a:pt x="4959" y="1736"/>
                  </a:cubicBezTo>
                  <a:lnTo>
                    <a:pt x="4959" y="1766"/>
                  </a:lnTo>
                  <a:lnTo>
                    <a:pt x="4959" y="1766"/>
                  </a:lnTo>
                  <a:cubicBezTo>
                    <a:pt x="4990" y="1766"/>
                    <a:pt x="4990" y="1766"/>
                    <a:pt x="5022" y="1736"/>
                  </a:cubicBezTo>
                  <a:lnTo>
                    <a:pt x="5022" y="1736"/>
                  </a:lnTo>
                  <a:lnTo>
                    <a:pt x="5022" y="1736"/>
                  </a:lnTo>
                  <a:lnTo>
                    <a:pt x="5022" y="1736"/>
                  </a:lnTo>
                  <a:lnTo>
                    <a:pt x="5022" y="1736"/>
                  </a:lnTo>
                  <a:cubicBezTo>
                    <a:pt x="5022" y="1705"/>
                    <a:pt x="5022" y="1705"/>
                    <a:pt x="5022" y="1705"/>
                  </a:cubicBezTo>
                  <a:cubicBezTo>
                    <a:pt x="5022" y="1705"/>
                    <a:pt x="5022" y="1705"/>
                    <a:pt x="5052" y="1705"/>
                  </a:cubicBezTo>
                  <a:lnTo>
                    <a:pt x="5052" y="1705"/>
                  </a:lnTo>
                  <a:lnTo>
                    <a:pt x="5052" y="1674"/>
                  </a:lnTo>
                  <a:lnTo>
                    <a:pt x="5052" y="1674"/>
                  </a:lnTo>
                  <a:lnTo>
                    <a:pt x="5052" y="1674"/>
                  </a:lnTo>
                  <a:cubicBezTo>
                    <a:pt x="5083" y="1674"/>
                    <a:pt x="5083" y="1642"/>
                    <a:pt x="5114" y="1612"/>
                  </a:cubicBezTo>
                  <a:lnTo>
                    <a:pt x="5114" y="1612"/>
                  </a:lnTo>
                  <a:lnTo>
                    <a:pt x="5083" y="1612"/>
                  </a:lnTo>
                  <a:lnTo>
                    <a:pt x="5083" y="1612"/>
                  </a:lnTo>
                  <a:cubicBezTo>
                    <a:pt x="5083" y="1581"/>
                    <a:pt x="5083" y="1581"/>
                    <a:pt x="5083" y="1581"/>
                  </a:cubicBezTo>
                  <a:lnTo>
                    <a:pt x="5083" y="1581"/>
                  </a:lnTo>
                  <a:cubicBezTo>
                    <a:pt x="5083" y="1550"/>
                    <a:pt x="5083" y="1550"/>
                    <a:pt x="5114" y="1550"/>
                  </a:cubicBezTo>
                  <a:lnTo>
                    <a:pt x="5114" y="1550"/>
                  </a:lnTo>
                  <a:cubicBezTo>
                    <a:pt x="5114" y="1518"/>
                    <a:pt x="5114" y="1518"/>
                    <a:pt x="5114" y="1518"/>
                  </a:cubicBezTo>
                  <a:cubicBezTo>
                    <a:pt x="5114" y="1518"/>
                    <a:pt x="5114" y="1518"/>
                    <a:pt x="5146" y="1518"/>
                  </a:cubicBezTo>
                  <a:lnTo>
                    <a:pt x="5146" y="1518"/>
                  </a:lnTo>
                  <a:cubicBezTo>
                    <a:pt x="5146" y="1518"/>
                    <a:pt x="5146" y="1518"/>
                    <a:pt x="5176" y="1518"/>
                  </a:cubicBezTo>
                  <a:lnTo>
                    <a:pt x="5176" y="1518"/>
                  </a:lnTo>
                  <a:lnTo>
                    <a:pt x="5176" y="1518"/>
                  </a:lnTo>
                  <a:cubicBezTo>
                    <a:pt x="5207" y="1518"/>
                    <a:pt x="5207" y="1488"/>
                    <a:pt x="5238" y="1488"/>
                  </a:cubicBezTo>
                  <a:cubicBezTo>
                    <a:pt x="5238" y="1488"/>
                    <a:pt x="5300" y="1488"/>
                    <a:pt x="5331" y="1518"/>
                  </a:cubicBezTo>
                  <a:cubicBezTo>
                    <a:pt x="5331" y="1518"/>
                    <a:pt x="5331" y="1518"/>
                    <a:pt x="5362" y="1518"/>
                  </a:cubicBezTo>
                  <a:lnTo>
                    <a:pt x="5362" y="1518"/>
                  </a:lnTo>
                  <a:lnTo>
                    <a:pt x="5362" y="1518"/>
                  </a:lnTo>
                  <a:lnTo>
                    <a:pt x="5394" y="1518"/>
                  </a:lnTo>
                  <a:lnTo>
                    <a:pt x="5394" y="1518"/>
                  </a:lnTo>
                  <a:cubicBezTo>
                    <a:pt x="5424" y="1518"/>
                    <a:pt x="5424" y="1518"/>
                    <a:pt x="5424" y="1550"/>
                  </a:cubicBezTo>
                  <a:lnTo>
                    <a:pt x="5424" y="1550"/>
                  </a:lnTo>
                  <a:lnTo>
                    <a:pt x="5424" y="1550"/>
                  </a:lnTo>
                  <a:cubicBezTo>
                    <a:pt x="5455" y="1550"/>
                    <a:pt x="5455" y="1550"/>
                    <a:pt x="5455" y="1581"/>
                  </a:cubicBezTo>
                  <a:lnTo>
                    <a:pt x="5486" y="1612"/>
                  </a:lnTo>
                  <a:lnTo>
                    <a:pt x="5486" y="1642"/>
                  </a:lnTo>
                  <a:cubicBezTo>
                    <a:pt x="5486" y="1642"/>
                    <a:pt x="5486" y="1642"/>
                    <a:pt x="5517" y="1642"/>
                  </a:cubicBezTo>
                  <a:cubicBezTo>
                    <a:pt x="5517" y="1674"/>
                    <a:pt x="5517" y="1705"/>
                    <a:pt x="5548" y="1705"/>
                  </a:cubicBezTo>
                  <a:cubicBezTo>
                    <a:pt x="5548" y="1736"/>
                    <a:pt x="5548" y="1736"/>
                    <a:pt x="5548" y="1766"/>
                  </a:cubicBezTo>
                  <a:lnTo>
                    <a:pt x="5548" y="1766"/>
                  </a:lnTo>
                  <a:cubicBezTo>
                    <a:pt x="5579" y="1766"/>
                    <a:pt x="5579" y="1766"/>
                    <a:pt x="5610" y="1766"/>
                  </a:cubicBezTo>
                  <a:lnTo>
                    <a:pt x="5610" y="1766"/>
                  </a:lnTo>
                  <a:lnTo>
                    <a:pt x="5610" y="1766"/>
                  </a:lnTo>
                  <a:lnTo>
                    <a:pt x="5610" y="1766"/>
                  </a:lnTo>
                  <a:cubicBezTo>
                    <a:pt x="5642" y="1766"/>
                    <a:pt x="5642" y="1766"/>
                    <a:pt x="5642" y="1766"/>
                  </a:cubicBezTo>
                  <a:cubicBezTo>
                    <a:pt x="5672" y="1798"/>
                    <a:pt x="5672" y="1798"/>
                    <a:pt x="5672" y="1798"/>
                  </a:cubicBezTo>
                  <a:lnTo>
                    <a:pt x="5672" y="1798"/>
                  </a:lnTo>
                  <a:cubicBezTo>
                    <a:pt x="5703" y="1829"/>
                    <a:pt x="5703" y="1829"/>
                    <a:pt x="5703" y="1860"/>
                  </a:cubicBezTo>
                  <a:cubicBezTo>
                    <a:pt x="5703" y="1860"/>
                    <a:pt x="5703" y="1860"/>
                    <a:pt x="5734" y="1860"/>
                  </a:cubicBezTo>
                  <a:lnTo>
                    <a:pt x="5734" y="1860"/>
                  </a:lnTo>
                  <a:lnTo>
                    <a:pt x="5734" y="1860"/>
                  </a:lnTo>
                  <a:cubicBezTo>
                    <a:pt x="5734" y="1890"/>
                    <a:pt x="5734" y="1890"/>
                    <a:pt x="5765" y="1890"/>
                  </a:cubicBezTo>
                  <a:lnTo>
                    <a:pt x="5765" y="1890"/>
                  </a:lnTo>
                  <a:cubicBezTo>
                    <a:pt x="5765" y="1860"/>
                    <a:pt x="5796" y="1860"/>
                    <a:pt x="5796" y="1860"/>
                  </a:cubicBezTo>
                  <a:cubicBezTo>
                    <a:pt x="5827" y="1829"/>
                    <a:pt x="5827" y="1829"/>
                    <a:pt x="5827" y="1829"/>
                  </a:cubicBezTo>
                  <a:lnTo>
                    <a:pt x="5827" y="1829"/>
                  </a:lnTo>
                  <a:cubicBezTo>
                    <a:pt x="5827" y="1829"/>
                    <a:pt x="5827" y="1829"/>
                    <a:pt x="5858" y="1829"/>
                  </a:cubicBezTo>
                  <a:lnTo>
                    <a:pt x="5858" y="1829"/>
                  </a:lnTo>
                  <a:lnTo>
                    <a:pt x="5889" y="1829"/>
                  </a:lnTo>
                  <a:lnTo>
                    <a:pt x="5889" y="1829"/>
                  </a:lnTo>
                  <a:lnTo>
                    <a:pt x="5889" y="1829"/>
                  </a:lnTo>
                  <a:cubicBezTo>
                    <a:pt x="5920" y="1829"/>
                    <a:pt x="5920" y="1829"/>
                    <a:pt x="5920" y="1829"/>
                  </a:cubicBezTo>
                  <a:lnTo>
                    <a:pt x="5951" y="1860"/>
                  </a:lnTo>
                  <a:lnTo>
                    <a:pt x="5951" y="1860"/>
                  </a:lnTo>
                  <a:lnTo>
                    <a:pt x="5951" y="1860"/>
                  </a:lnTo>
                  <a:lnTo>
                    <a:pt x="5951" y="1860"/>
                  </a:lnTo>
                  <a:lnTo>
                    <a:pt x="5951" y="1890"/>
                  </a:lnTo>
                  <a:lnTo>
                    <a:pt x="5951" y="1890"/>
                  </a:lnTo>
                  <a:cubicBezTo>
                    <a:pt x="5951" y="1890"/>
                    <a:pt x="5951" y="1890"/>
                    <a:pt x="5951" y="1922"/>
                  </a:cubicBezTo>
                  <a:lnTo>
                    <a:pt x="5951" y="1922"/>
                  </a:lnTo>
                  <a:cubicBezTo>
                    <a:pt x="5920" y="1922"/>
                    <a:pt x="5920" y="1922"/>
                    <a:pt x="5920" y="1922"/>
                  </a:cubicBezTo>
                  <a:lnTo>
                    <a:pt x="5920" y="1922"/>
                  </a:lnTo>
                  <a:cubicBezTo>
                    <a:pt x="5920" y="1953"/>
                    <a:pt x="5920" y="1953"/>
                    <a:pt x="5920" y="1953"/>
                  </a:cubicBezTo>
                  <a:cubicBezTo>
                    <a:pt x="5920" y="1953"/>
                    <a:pt x="5920" y="1984"/>
                    <a:pt x="5889" y="1984"/>
                  </a:cubicBezTo>
                  <a:lnTo>
                    <a:pt x="5889" y="1984"/>
                  </a:lnTo>
                  <a:lnTo>
                    <a:pt x="5889" y="1984"/>
                  </a:lnTo>
                  <a:cubicBezTo>
                    <a:pt x="5889" y="2014"/>
                    <a:pt x="5889" y="2014"/>
                    <a:pt x="5889" y="2014"/>
                  </a:cubicBezTo>
                  <a:lnTo>
                    <a:pt x="5889" y="2014"/>
                  </a:lnTo>
                  <a:lnTo>
                    <a:pt x="5889" y="2014"/>
                  </a:lnTo>
                  <a:lnTo>
                    <a:pt x="5889" y="2014"/>
                  </a:lnTo>
                  <a:cubicBezTo>
                    <a:pt x="5889" y="2046"/>
                    <a:pt x="5858" y="2046"/>
                    <a:pt x="5858" y="2077"/>
                  </a:cubicBezTo>
                  <a:lnTo>
                    <a:pt x="5858" y="2077"/>
                  </a:lnTo>
                  <a:lnTo>
                    <a:pt x="5858" y="2077"/>
                  </a:lnTo>
                  <a:lnTo>
                    <a:pt x="5858" y="2077"/>
                  </a:lnTo>
                  <a:lnTo>
                    <a:pt x="5827" y="2108"/>
                  </a:lnTo>
                  <a:lnTo>
                    <a:pt x="5827" y="2108"/>
                  </a:lnTo>
                  <a:lnTo>
                    <a:pt x="5827" y="2108"/>
                  </a:lnTo>
                  <a:cubicBezTo>
                    <a:pt x="5796" y="2108"/>
                    <a:pt x="5796" y="2108"/>
                    <a:pt x="5796" y="2077"/>
                  </a:cubicBezTo>
                  <a:lnTo>
                    <a:pt x="5796" y="2077"/>
                  </a:lnTo>
                  <a:cubicBezTo>
                    <a:pt x="5765" y="2077"/>
                    <a:pt x="5765" y="2077"/>
                    <a:pt x="5765" y="2077"/>
                  </a:cubicBezTo>
                  <a:cubicBezTo>
                    <a:pt x="5765" y="2077"/>
                    <a:pt x="5765" y="2108"/>
                    <a:pt x="5734" y="2108"/>
                  </a:cubicBezTo>
                  <a:lnTo>
                    <a:pt x="5734" y="2108"/>
                  </a:lnTo>
                  <a:cubicBezTo>
                    <a:pt x="5734" y="2108"/>
                    <a:pt x="5734" y="2108"/>
                    <a:pt x="5734" y="2138"/>
                  </a:cubicBezTo>
                  <a:lnTo>
                    <a:pt x="5734" y="2138"/>
                  </a:lnTo>
                  <a:lnTo>
                    <a:pt x="5734" y="2170"/>
                  </a:lnTo>
                  <a:lnTo>
                    <a:pt x="5734" y="2170"/>
                  </a:lnTo>
                  <a:lnTo>
                    <a:pt x="5734" y="2170"/>
                  </a:lnTo>
                  <a:cubicBezTo>
                    <a:pt x="5734" y="2170"/>
                    <a:pt x="5734" y="2170"/>
                    <a:pt x="5765" y="2170"/>
                  </a:cubicBezTo>
                  <a:lnTo>
                    <a:pt x="5765" y="2138"/>
                  </a:lnTo>
                  <a:cubicBezTo>
                    <a:pt x="5765" y="2138"/>
                    <a:pt x="5796" y="2170"/>
                    <a:pt x="5827" y="2170"/>
                  </a:cubicBezTo>
                  <a:cubicBezTo>
                    <a:pt x="5827" y="2201"/>
                    <a:pt x="5827" y="2201"/>
                    <a:pt x="5827" y="2201"/>
                  </a:cubicBezTo>
                  <a:lnTo>
                    <a:pt x="5858" y="2201"/>
                  </a:lnTo>
                  <a:cubicBezTo>
                    <a:pt x="5889" y="2170"/>
                    <a:pt x="5889" y="2170"/>
                    <a:pt x="5889" y="2170"/>
                  </a:cubicBezTo>
                  <a:cubicBezTo>
                    <a:pt x="5920" y="2170"/>
                    <a:pt x="5920" y="2138"/>
                    <a:pt x="5951" y="2108"/>
                  </a:cubicBezTo>
                  <a:cubicBezTo>
                    <a:pt x="5951" y="2077"/>
                    <a:pt x="5982" y="2046"/>
                    <a:pt x="6013" y="2046"/>
                  </a:cubicBezTo>
                  <a:lnTo>
                    <a:pt x="6044" y="2046"/>
                  </a:lnTo>
                  <a:lnTo>
                    <a:pt x="6044" y="2014"/>
                  </a:lnTo>
                  <a:lnTo>
                    <a:pt x="6075" y="1984"/>
                  </a:lnTo>
                  <a:lnTo>
                    <a:pt x="6106" y="1953"/>
                  </a:lnTo>
                  <a:cubicBezTo>
                    <a:pt x="6106" y="1922"/>
                    <a:pt x="6106" y="1922"/>
                    <a:pt x="6137" y="1890"/>
                  </a:cubicBezTo>
                  <a:lnTo>
                    <a:pt x="6168" y="1860"/>
                  </a:lnTo>
                  <a:cubicBezTo>
                    <a:pt x="6199" y="1860"/>
                    <a:pt x="6199" y="1829"/>
                    <a:pt x="6199" y="1829"/>
                  </a:cubicBezTo>
                  <a:lnTo>
                    <a:pt x="6199" y="1829"/>
                  </a:lnTo>
                  <a:cubicBezTo>
                    <a:pt x="6199" y="1798"/>
                    <a:pt x="6199" y="1766"/>
                    <a:pt x="6199" y="1766"/>
                  </a:cubicBezTo>
                  <a:cubicBezTo>
                    <a:pt x="6199" y="1766"/>
                    <a:pt x="6230" y="1766"/>
                    <a:pt x="6230" y="1736"/>
                  </a:cubicBezTo>
                  <a:lnTo>
                    <a:pt x="6230" y="1736"/>
                  </a:lnTo>
                  <a:lnTo>
                    <a:pt x="6230" y="1736"/>
                  </a:lnTo>
                  <a:cubicBezTo>
                    <a:pt x="6230" y="1736"/>
                    <a:pt x="6199" y="1705"/>
                    <a:pt x="6230" y="1705"/>
                  </a:cubicBezTo>
                  <a:cubicBezTo>
                    <a:pt x="6230" y="1674"/>
                    <a:pt x="6230" y="1642"/>
                    <a:pt x="6261" y="1612"/>
                  </a:cubicBezTo>
                  <a:lnTo>
                    <a:pt x="6261" y="1612"/>
                  </a:lnTo>
                  <a:lnTo>
                    <a:pt x="6261" y="1581"/>
                  </a:lnTo>
                  <a:cubicBezTo>
                    <a:pt x="6230" y="1581"/>
                    <a:pt x="6230" y="1581"/>
                    <a:pt x="6230" y="1581"/>
                  </a:cubicBezTo>
                  <a:cubicBezTo>
                    <a:pt x="6230" y="1550"/>
                    <a:pt x="6230" y="1550"/>
                    <a:pt x="6230" y="1550"/>
                  </a:cubicBezTo>
                  <a:cubicBezTo>
                    <a:pt x="6230" y="1518"/>
                    <a:pt x="6230" y="1518"/>
                    <a:pt x="6199" y="1518"/>
                  </a:cubicBezTo>
                  <a:cubicBezTo>
                    <a:pt x="6199" y="1518"/>
                    <a:pt x="6199" y="1518"/>
                    <a:pt x="6168" y="1518"/>
                  </a:cubicBezTo>
                  <a:cubicBezTo>
                    <a:pt x="6168" y="1518"/>
                    <a:pt x="6168" y="1518"/>
                    <a:pt x="6137" y="1518"/>
                  </a:cubicBezTo>
                  <a:cubicBezTo>
                    <a:pt x="6137" y="1518"/>
                    <a:pt x="6137" y="1518"/>
                    <a:pt x="6106" y="1518"/>
                  </a:cubicBezTo>
                  <a:cubicBezTo>
                    <a:pt x="6106" y="1550"/>
                    <a:pt x="6075" y="1550"/>
                    <a:pt x="6075" y="1550"/>
                  </a:cubicBezTo>
                  <a:cubicBezTo>
                    <a:pt x="6044" y="1550"/>
                    <a:pt x="6044" y="1550"/>
                    <a:pt x="6044" y="1518"/>
                  </a:cubicBezTo>
                  <a:lnTo>
                    <a:pt x="6044" y="1488"/>
                  </a:lnTo>
                  <a:lnTo>
                    <a:pt x="6044" y="1488"/>
                  </a:lnTo>
                  <a:cubicBezTo>
                    <a:pt x="6044" y="1488"/>
                    <a:pt x="6044" y="1488"/>
                    <a:pt x="6044" y="1457"/>
                  </a:cubicBezTo>
                  <a:lnTo>
                    <a:pt x="6013" y="1457"/>
                  </a:lnTo>
                  <a:cubicBezTo>
                    <a:pt x="6013" y="1488"/>
                    <a:pt x="6013" y="1488"/>
                    <a:pt x="6013" y="1488"/>
                  </a:cubicBezTo>
                  <a:lnTo>
                    <a:pt x="5982" y="1488"/>
                  </a:lnTo>
                  <a:cubicBezTo>
                    <a:pt x="5982" y="1488"/>
                    <a:pt x="5951" y="1488"/>
                    <a:pt x="5920" y="1457"/>
                  </a:cubicBezTo>
                  <a:lnTo>
                    <a:pt x="5920" y="1425"/>
                  </a:lnTo>
                  <a:cubicBezTo>
                    <a:pt x="5920" y="1394"/>
                    <a:pt x="5951" y="1394"/>
                    <a:pt x="5982" y="1394"/>
                  </a:cubicBezTo>
                  <a:lnTo>
                    <a:pt x="5982" y="1394"/>
                  </a:lnTo>
                  <a:cubicBezTo>
                    <a:pt x="6013" y="1394"/>
                    <a:pt x="6013" y="1364"/>
                    <a:pt x="6044" y="1364"/>
                  </a:cubicBezTo>
                  <a:lnTo>
                    <a:pt x="6075" y="1333"/>
                  </a:lnTo>
                  <a:cubicBezTo>
                    <a:pt x="6075" y="1333"/>
                    <a:pt x="6075" y="1302"/>
                    <a:pt x="6106" y="1302"/>
                  </a:cubicBezTo>
                  <a:lnTo>
                    <a:pt x="6106" y="1302"/>
                  </a:lnTo>
                  <a:lnTo>
                    <a:pt x="6106" y="1302"/>
                  </a:lnTo>
                  <a:lnTo>
                    <a:pt x="6106" y="1302"/>
                  </a:lnTo>
                  <a:lnTo>
                    <a:pt x="6137" y="1270"/>
                  </a:lnTo>
                  <a:lnTo>
                    <a:pt x="6137" y="1270"/>
                  </a:lnTo>
                  <a:cubicBezTo>
                    <a:pt x="6168" y="1240"/>
                    <a:pt x="6199" y="1240"/>
                    <a:pt x="6230" y="1240"/>
                  </a:cubicBezTo>
                  <a:lnTo>
                    <a:pt x="6230" y="1240"/>
                  </a:lnTo>
                  <a:cubicBezTo>
                    <a:pt x="6230" y="1209"/>
                    <a:pt x="6261" y="1209"/>
                    <a:pt x="6261" y="1209"/>
                  </a:cubicBezTo>
                  <a:cubicBezTo>
                    <a:pt x="6261" y="1209"/>
                    <a:pt x="6261" y="1209"/>
                    <a:pt x="6261" y="1178"/>
                  </a:cubicBezTo>
                  <a:cubicBezTo>
                    <a:pt x="6292" y="1178"/>
                    <a:pt x="6323" y="1178"/>
                    <a:pt x="6323" y="1146"/>
                  </a:cubicBezTo>
                  <a:cubicBezTo>
                    <a:pt x="6354" y="1146"/>
                    <a:pt x="6354" y="1146"/>
                    <a:pt x="6385" y="1116"/>
                  </a:cubicBezTo>
                  <a:lnTo>
                    <a:pt x="6385" y="1116"/>
                  </a:lnTo>
                  <a:lnTo>
                    <a:pt x="6416" y="1116"/>
                  </a:lnTo>
                  <a:cubicBezTo>
                    <a:pt x="6447" y="1116"/>
                    <a:pt x="6447" y="1116"/>
                    <a:pt x="6478" y="1116"/>
                  </a:cubicBezTo>
                  <a:cubicBezTo>
                    <a:pt x="6509" y="1116"/>
                    <a:pt x="6509" y="1146"/>
                    <a:pt x="6540" y="1146"/>
                  </a:cubicBezTo>
                  <a:cubicBezTo>
                    <a:pt x="6540" y="1146"/>
                    <a:pt x="6540" y="1146"/>
                    <a:pt x="6571" y="1146"/>
                  </a:cubicBezTo>
                  <a:lnTo>
                    <a:pt x="6571" y="1146"/>
                  </a:lnTo>
                  <a:lnTo>
                    <a:pt x="6602" y="1146"/>
                  </a:lnTo>
                  <a:cubicBezTo>
                    <a:pt x="6633" y="1146"/>
                    <a:pt x="6664" y="1146"/>
                    <a:pt x="6664" y="1146"/>
                  </a:cubicBezTo>
                  <a:cubicBezTo>
                    <a:pt x="6664" y="1146"/>
                    <a:pt x="6664" y="1146"/>
                    <a:pt x="6695" y="1146"/>
                  </a:cubicBezTo>
                  <a:lnTo>
                    <a:pt x="6695" y="1146"/>
                  </a:lnTo>
                  <a:lnTo>
                    <a:pt x="6695" y="1146"/>
                  </a:lnTo>
                  <a:cubicBezTo>
                    <a:pt x="6695" y="1116"/>
                    <a:pt x="6695" y="1116"/>
                    <a:pt x="6726" y="1116"/>
                  </a:cubicBezTo>
                  <a:lnTo>
                    <a:pt x="6726" y="1116"/>
                  </a:lnTo>
                  <a:cubicBezTo>
                    <a:pt x="6757" y="1116"/>
                    <a:pt x="6788" y="1116"/>
                    <a:pt x="6788" y="1116"/>
                  </a:cubicBezTo>
                  <a:lnTo>
                    <a:pt x="6788" y="1116"/>
                  </a:lnTo>
                  <a:cubicBezTo>
                    <a:pt x="6819" y="1116"/>
                    <a:pt x="6819" y="1116"/>
                    <a:pt x="6819" y="1116"/>
                  </a:cubicBezTo>
                  <a:lnTo>
                    <a:pt x="6819" y="1116"/>
                  </a:lnTo>
                  <a:cubicBezTo>
                    <a:pt x="6850" y="1116"/>
                    <a:pt x="6881" y="1116"/>
                    <a:pt x="6881" y="1146"/>
                  </a:cubicBezTo>
                  <a:lnTo>
                    <a:pt x="6912" y="1146"/>
                  </a:lnTo>
                  <a:lnTo>
                    <a:pt x="6912" y="1146"/>
                  </a:lnTo>
                  <a:cubicBezTo>
                    <a:pt x="6912" y="1146"/>
                    <a:pt x="6974" y="1146"/>
                    <a:pt x="7005" y="1146"/>
                  </a:cubicBezTo>
                  <a:cubicBezTo>
                    <a:pt x="7005" y="1146"/>
                    <a:pt x="6974" y="1146"/>
                    <a:pt x="6974" y="1116"/>
                  </a:cubicBezTo>
                  <a:cubicBezTo>
                    <a:pt x="6974" y="1116"/>
                    <a:pt x="6974" y="1116"/>
                    <a:pt x="6974" y="1085"/>
                  </a:cubicBezTo>
                  <a:cubicBezTo>
                    <a:pt x="7005" y="1085"/>
                    <a:pt x="7005" y="1085"/>
                    <a:pt x="7036" y="1054"/>
                  </a:cubicBezTo>
                  <a:lnTo>
                    <a:pt x="7067" y="1054"/>
                  </a:lnTo>
                  <a:lnTo>
                    <a:pt x="7067" y="1054"/>
                  </a:lnTo>
                  <a:cubicBezTo>
                    <a:pt x="7067" y="1022"/>
                    <a:pt x="7098" y="1022"/>
                    <a:pt x="7098" y="1022"/>
                  </a:cubicBezTo>
                  <a:lnTo>
                    <a:pt x="7098" y="1022"/>
                  </a:lnTo>
                  <a:cubicBezTo>
                    <a:pt x="7098" y="1022"/>
                    <a:pt x="7098" y="992"/>
                    <a:pt x="7129" y="992"/>
                  </a:cubicBezTo>
                  <a:cubicBezTo>
                    <a:pt x="7129" y="992"/>
                    <a:pt x="7129" y="961"/>
                    <a:pt x="7160" y="961"/>
                  </a:cubicBezTo>
                  <a:cubicBezTo>
                    <a:pt x="7191" y="961"/>
                    <a:pt x="7191" y="961"/>
                    <a:pt x="7191" y="961"/>
                  </a:cubicBezTo>
                  <a:cubicBezTo>
                    <a:pt x="7191" y="961"/>
                    <a:pt x="7191" y="961"/>
                    <a:pt x="7222" y="961"/>
                  </a:cubicBezTo>
                  <a:cubicBezTo>
                    <a:pt x="7222" y="961"/>
                    <a:pt x="7222" y="961"/>
                    <a:pt x="7253" y="961"/>
                  </a:cubicBezTo>
                  <a:cubicBezTo>
                    <a:pt x="7253" y="961"/>
                    <a:pt x="7284" y="961"/>
                    <a:pt x="7284" y="992"/>
                  </a:cubicBezTo>
                  <a:lnTo>
                    <a:pt x="7284" y="992"/>
                  </a:lnTo>
                  <a:lnTo>
                    <a:pt x="7284" y="992"/>
                  </a:lnTo>
                  <a:cubicBezTo>
                    <a:pt x="7284" y="961"/>
                    <a:pt x="7315" y="961"/>
                    <a:pt x="7315" y="961"/>
                  </a:cubicBezTo>
                  <a:lnTo>
                    <a:pt x="7315" y="961"/>
                  </a:lnTo>
                  <a:cubicBezTo>
                    <a:pt x="7345" y="961"/>
                    <a:pt x="7345" y="961"/>
                    <a:pt x="7345" y="992"/>
                  </a:cubicBezTo>
                  <a:cubicBezTo>
                    <a:pt x="7345" y="992"/>
                    <a:pt x="7345" y="992"/>
                    <a:pt x="7345" y="1022"/>
                  </a:cubicBezTo>
                  <a:lnTo>
                    <a:pt x="7345" y="1022"/>
                  </a:lnTo>
                  <a:lnTo>
                    <a:pt x="7345" y="1022"/>
                  </a:lnTo>
                  <a:cubicBezTo>
                    <a:pt x="7377" y="1022"/>
                    <a:pt x="7377" y="1022"/>
                    <a:pt x="7408" y="1022"/>
                  </a:cubicBezTo>
                  <a:cubicBezTo>
                    <a:pt x="7408" y="1022"/>
                    <a:pt x="7408" y="1022"/>
                    <a:pt x="7408" y="992"/>
                  </a:cubicBezTo>
                  <a:lnTo>
                    <a:pt x="7408" y="992"/>
                  </a:lnTo>
                  <a:cubicBezTo>
                    <a:pt x="7439" y="992"/>
                    <a:pt x="7439" y="961"/>
                    <a:pt x="7439" y="961"/>
                  </a:cubicBezTo>
                  <a:lnTo>
                    <a:pt x="7469" y="992"/>
                  </a:lnTo>
                  <a:lnTo>
                    <a:pt x="7469" y="992"/>
                  </a:lnTo>
                  <a:lnTo>
                    <a:pt x="7469" y="992"/>
                  </a:lnTo>
                  <a:cubicBezTo>
                    <a:pt x="7469" y="961"/>
                    <a:pt x="7469" y="961"/>
                    <a:pt x="7469" y="961"/>
                  </a:cubicBezTo>
                  <a:cubicBezTo>
                    <a:pt x="7469" y="961"/>
                    <a:pt x="7469" y="961"/>
                    <a:pt x="7469" y="930"/>
                  </a:cubicBezTo>
                  <a:cubicBezTo>
                    <a:pt x="7501" y="930"/>
                    <a:pt x="7501" y="930"/>
                    <a:pt x="7501" y="930"/>
                  </a:cubicBezTo>
                  <a:cubicBezTo>
                    <a:pt x="7532" y="898"/>
                    <a:pt x="7532" y="898"/>
                    <a:pt x="7532" y="898"/>
                  </a:cubicBezTo>
                  <a:lnTo>
                    <a:pt x="7532" y="898"/>
                  </a:lnTo>
                  <a:lnTo>
                    <a:pt x="7563" y="898"/>
                  </a:lnTo>
                  <a:lnTo>
                    <a:pt x="7563" y="898"/>
                  </a:lnTo>
                  <a:lnTo>
                    <a:pt x="7563" y="898"/>
                  </a:lnTo>
                  <a:cubicBezTo>
                    <a:pt x="7593" y="898"/>
                    <a:pt x="7593" y="930"/>
                    <a:pt x="7593" y="961"/>
                  </a:cubicBezTo>
                  <a:cubicBezTo>
                    <a:pt x="7625" y="961"/>
                    <a:pt x="7593" y="961"/>
                    <a:pt x="7593" y="992"/>
                  </a:cubicBezTo>
                  <a:lnTo>
                    <a:pt x="7593" y="992"/>
                  </a:lnTo>
                  <a:cubicBezTo>
                    <a:pt x="7563" y="992"/>
                    <a:pt x="7563" y="992"/>
                    <a:pt x="7563" y="992"/>
                  </a:cubicBezTo>
                  <a:lnTo>
                    <a:pt x="7563" y="992"/>
                  </a:lnTo>
                  <a:cubicBezTo>
                    <a:pt x="7563" y="1022"/>
                    <a:pt x="7563" y="1022"/>
                    <a:pt x="7563" y="1022"/>
                  </a:cubicBezTo>
                  <a:cubicBezTo>
                    <a:pt x="7563" y="1054"/>
                    <a:pt x="7532" y="1085"/>
                    <a:pt x="7501" y="1085"/>
                  </a:cubicBezTo>
                  <a:lnTo>
                    <a:pt x="7469" y="1085"/>
                  </a:lnTo>
                  <a:cubicBezTo>
                    <a:pt x="7439" y="1116"/>
                    <a:pt x="7439" y="1116"/>
                    <a:pt x="7408" y="1116"/>
                  </a:cubicBezTo>
                  <a:cubicBezTo>
                    <a:pt x="7408" y="1146"/>
                    <a:pt x="7377" y="1146"/>
                    <a:pt x="7377" y="1146"/>
                  </a:cubicBezTo>
                  <a:cubicBezTo>
                    <a:pt x="7345" y="1178"/>
                    <a:pt x="7284" y="1240"/>
                    <a:pt x="7253" y="1240"/>
                  </a:cubicBezTo>
                  <a:cubicBezTo>
                    <a:pt x="7253" y="1270"/>
                    <a:pt x="7222" y="1270"/>
                    <a:pt x="7222" y="1270"/>
                  </a:cubicBezTo>
                  <a:lnTo>
                    <a:pt x="7191" y="1270"/>
                  </a:lnTo>
                  <a:lnTo>
                    <a:pt x="7191" y="1270"/>
                  </a:lnTo>
                  <a:cubicBezTo>
                    <a:pt x="7160" y="1270"/>
                    <a:pt x="7160" y="1270"/>
                    <a:pt x="7160" y="1270"/>
                  </a:cubicBezTo>
                  <a:lnTo>
                    <a:pt x="7160" y="1270"/>
                  </a:lnTo>
                  <a:cubicBezTo>
                    <a:pt x="7160" y="1302"/>
                    <a:pt x="7160" y="1333"/>
                    <a:pt x="7129" y="1333"/>
                  </a:cubicBezTo>
                  <a:cubicBezTo>
                    <a:pt x="7129" y="1333"/>
                    <a:pt x="7129" y="1333"/>
                    <a:pt x="7098" y="1333"/>
                  </a:cubicBezTo>
                  <a:cubicBezTo>
                    <a:pt x="7098" y="1333"/>
                    <a:pt x="7098" y="1333"/>
                    <a:pt x="7098" y="1364"/>
                  </a:cubicBezTo>
                  <a:cubicBezTo>
                    <a:pt x="7098" y="1394"/>
                    <a:pt x="7098" y="1425"/>
                    <a:pt x="7098" y="1457"/>
                  </a:cubicBezTo>
                  <a:cubicBezTo>
                    <a:pt x="7098" y="1457"/>
                    <a:pt x="7098" y="1457"/>
                    <a:pt x="7098" y="1488"/>
                  </a:cubicBezTo>
                  <a:cubicBezTo>
                    <a:pt x="7098" y="1488"/>
                    <a:pt x="7129" y="1518"/>
                    <a:pt x="7129" y="1550"/>
                  </a:cubicBezTo>
                  <a:cubicBezTo>
                    <a:pt x="7129" y="1550"/>
                    <a:pt x="7129" y="1550"/>
                    <a:pt x="7129" y="1581"/>
                  </a:cubicBezTo>
                  <a:lnTo>
                    <a:pt x="7129" y="1581"/>
                  </a:lnTo>
                  <a:lnTo>
                    <a:pt x="7129" y="1612"/>
                  </a:lnTo>
                  <a:lnTo>
                    <a:pt x="7129" y="1612"/>
                  </a:lnTo>
                  <a:cubicBezTo>
                    <a:pt x="7129" y="1642"/>
                    <a:pt x="7129" y="1642"/>
                    <a:pt x="7129" y="1642"/>
                  </a:cubicBezTo>
                  <a:cubicBezTo>
                    <a:pt x="7129" y="1642"/>
                    <a:pt x="7129" y="1642"/>
                    <a:pt x="7129" y="1674"/>
                  </a:cubicBezTo>
                  <a:cubicBezTo>
                    <a:pt x="7129" y="1642"/>
                    <a:pt x="7129" y="1642"/>
                    <a:pt x="7129" y="1642"/>
                  </a:cubicBezTo>
                  <a:cubicBezTo>
                    <a:pt x="7160" y="1642"/>
                    <a:pt x="7160" y="1642"/>
                    <a:pt x="7160" y="1642"/>
                  </a:cubicBezTo>
                  <a:lnTo>
                    <a:pt x="7160" y="1642"/>
                  </a:lnTo>
                  <a:cubicBezTo>
                    <a:pt x="7191" y="1642"/>
                    <a:pt x="7191" y="1612"/>
                    <a:pt x="7191" y="1612"/>
                  </a:cubicBezTo>
                  <a:lnTo>
                    <a:pt x="7191" y="1612"/>
                  </a:lnTo>
                  <a:lnTo>
                    <a:pt x="7191" y="1612"/>
                  </a:lnTo>
                  <a:cubicBezTo>
                    <a:pt x="7191" y="1581"/>
                    <a:pt x="7191" y="1550"/>
                    <a:pt x="7222" y="1550"/>
                  </a:cubicBezTo>
                  <a:cubicBezTo>
                    <a:pt x="7222" y="1518"/>
                    <a:pt x="7222" y="1518"/>
                    <a:pt x="7222" y="1518"/>
                  </a:cubicBezTo>
                  <a:lnTo>
                    <a:pt x="7222" y="1518"/>
                  </a:lnTo>
                  <a:lnTo>
                    <a:pt x="7253" y="1518"/>
                  </a:lnTo>
                  <a:lnTo>
                    <a:pt x="7284" y="1518"/>
                  </a:lnTo>
                  <a:lnTo>
                    <a:pt x="7284" y="1518"/>
                  </a:lnTo>
                  <a:lnTo>
                    <a:pt x="7284" y="1488"/>
                  </a:lnTo>
                  <a:cubicBezTo>
                    <a:pt x="7284" y="1457"/>
                    <a:pt x="7315" y="1457"/>
                    <a:pt x="7315" y="1457"/>
                  </a:cubicBezTo>
                  <a:lnTo>
                    <a:pt x="7315" y="1457"/>
                  </a:lnTo>
                  <a:cubicBezTo>
                    <a:pt x="7345" y="1425"/>
                    <a:pt x="7408" y="1425"/>
                    <a:pt x="7439" y="1425"/>
                  </a:cubicBezTo>
                  <a:lnTo>
                    <a:pt x="7439" y="1425"/>
                  </a:lnTo>
                  <a:cubicBezTo>
                    <a:pt x="7439" y="1394"/>
                    <a:pt x="7439" y="1364"/>
                    <a:pt x="7469" y="1364"/>
                  </a:cubicBezTo>
                  <a:cubicBezTo>
                    <a:pt x="7439" y="1333"/>
                    <a:pt x="7439" y="1302"/>
                    <a:pt x="7439" y="1302"/>
                  </a:cubicBezTo>
                  <a:cubicBezTo>
                    <a:pt x="7439" y="1270"/>
                    <a:pt x="7439" y="1270"/>
                    <a:pt x="7469" y="1270"/>
                  </a:cubicBezTo>
                  <a:cubicBezTo>
                    <a:pt x="7439" y="1270"/>
                    <a:pt x="7439" y="1270"/>
                    <a:pt x="7439" y="1270"/>
                  </a:cubicBezTo>
                  <a:cubicBezTo>
                    <a:pt x="7439" y="1270"/>
                    <a:pt x="7439" y="1270"/>
                    <a:pt x="7408" y="1270"/>
                  </a:cubicBezTo>
                  <a:cubicBezTo>
                    <a:pt x="7408" y="1240"/>
                    <a:pt x="7439" y="1209"/>
                    <a:pt x="7439" y="1209"/>
                  </a:cubicBezTo>
                  <a:cubicBezTo>
                    <a:pt x="7439" y="1178"/>
                    <a:pt x="7439" y="1178"/>
                    <a:pt x="7469" y="1178"/>
                  </a:cubicBezTo>
                  <a:cubicBezTo>
                    <a:pt x="7469" y="1146"/>
                    <a:pt x="7469" y="1146"/>
                    <a:pt x="7469" y="1146"/>
                  </a:cubicBezTo>
                  <a:cubicBezTo>
                    <a:pt x="7501" y="1146"/>
                    <a:pt x="7501" y="1116"/>
                    <a:pt x="7501" y="1116"/>
                  </a:cubicBezTo>
                  <a:lnTo>
                    <a:pt x="7501" y="1116"/>
                  </a:lnTo>
                  <a:cubicBezTo>
                    <a:pt x="7501" y="1116"/>
                    <a:pt x="7501" y="1085"/>
                    <a:pt x="7532" y="1085"/>
                  </a:cubicBezTo>
                  <a:lnTo>
                    <a:pt x="7563" y="1085"/>
                  </a:lnTo>
                  <a:cubicBezTo>
                    <a:pt x="7563" y="1085"/>
                    <a:pt x="7563" y="1085"/>
                    <a:pt x="7593" y="1085"/>
                  </a:cubicBezTo>
                  <a:lnTo>
                    <a:pt x="7593" y="1085"/>
                  </a:lnTo>
                  <a:cubicBezTo>
                    <a:pt x="7625" y="1085"/>
                    <a:pt x="7625" y="1054"/>
                    <a:pt x="7625" y="1054"/>
                  </a:cubicBezTo>
                  <a:cubicBezTo>
                    <a:pt x="7625" y="1054"/>
                    <a:pt x="7625" y="1054"/>
                    <a:pt x="7656" y="1054"/>
                  </a:cubicBezTo>
                  <a:lnTo>
                    <a:pt x="7656" y="1054"/>
                  </a:lnTo>
                  <a:cubicBezTo>
                    <a:pt x="7687" y="1054"/>
                    <a:pt x="7687" y="1054"/>
                    <a:pt x="7687" y="1054"/>
                  </a:cubicBezTo>
                  <a:lnTo>
                    <a:pt x="7687" y="1054"/>
                  </a:lnTo>
                  <a:lnTo>
                    <a:pt x="7687" y="1054"/>
                  </a:lnTo>
                  <a:lnTo>
                    <a:pt x="7687" y="1054"/>
                  </a:lnTo>
                  <a:cubicBezTo>
                    <a:pt x="7687" y="1054"/>
                    <a:pt x="7717" y="1054"/>
                    <a:pt x="7749" y="1054"/>
                  </a:cubicBezTo>
                  <a:cubicBezTo>
                    <a:pt x="7749" y="1054"/>
                    <a:pt x="7749" y="1054"/>
                    <a:pt x="7780" y="1054"/>
                  </a:cubicBezTo>
                  <a:lnTo>
                    <a:pt x="7780" y="1054"/>
                  </a:lnTo>
                  <a:cubicBezTo>
                    <a:pt x="7811" y="1054"/>
                    <a:pt x="7811" y="1054"/>
                    <a:pt x="7811" y="1054"/>
                  </a:cubicBezTo>
                  <a:lnTo>
                    <a:pt x="7811" y="1054"/>
                  </a:lnTo>
                  <a:cubicBezTo>
                    <a:pt x="7841" y="1054"/>
                    <a:pt x="7841" y="1054"/>
                    <a:pt x="7873" y="1085"/>
                  </a:cubicBezTo>
                  <a:lnTo>
                    <a:pt x="7873" y="1085"/>
                  </a:lnTo>
                  <a:cubicBezTo>
                    <a:pt x="7873" y="1085"/>
                    <a:pt x="7873" y="1085"/>
                    <a:pt x="7873" y="1054"/>
                  </a:cubicBezTo>
                  <a:cubicBezTo>
                    <a:pt x="7873" y="1054"/>
                    <a:pt x="7904" y="1054"/>
                    <a:pt x="7935" y="1054"/>
                  </a:cubicBezTo>
                  <a:lnTo>
                    <a:pt x="7965" y="1022"/>
                  </a:lnTo>
                  <a:lnTo>
                    <a:pt x="7965" y="1022"/>
                  </a:lnTo>
                  <a:cubicBezTo>
                    <a:pt x="7997" y="992"/>
                    <a:pt x="8089" y="961"/>
                    <a:pt x="8089" y="961"/>
                  </a:cubicBezTo>
                  <a:cubicBezTo>
                    <a:pt x="8121" y="961"/>
                    <a:pt x="8121" y="961"/>
                    <a:pt x="8121" y="961"/>
                  </a:cubicBezTo>
                  <a:lnTo>
                    <a:pt x="8121" y="961"/>
                  </a:lnTo>
                  <a:lnTo>
                    <a:pt x="8121" y="961"/>
                  </a:lnTo>
                  <a:cubicBezTo>
                    <a:pt x="8152" y="961"/>
                    <a:pt x="8152" y="961"/>
                    <a:pt x="8152" y="961"/>
                  </a:cubicBezTo>
                  <a:cubicBezTo>
                    <a:pt x="8183" y="961"/>
                    <a:pt x="8213" y="930"/>
                    <a:pt x="8213" y="930"/>
                  </a:cubicBezTo>
                  <a:lnTo>
                    <a:pt x="8245" y="898"/>
                  </a:lnTo>
                  <a:cubicBezTo>
                    <a:pt x="8276" y="898"/>
                    <a:pt x="8276" y="930"/>
                    <a:pt x="8307" y="930"/>
                  </a:cubicBezTo>
                  <a:lnTo>
                    <a:pt x="8307" y="930"/>
                  </a:lnTo>
                  <a:lnTo>
                    <a:pt x="8307" y="930"/>
                  </a:lnTo>
                  <a:lnTo>
                    <a:pt x="8337" y="930"/>
                  </a:lnTo>
                  <a:lnTo>
                    <a:pt x="8337" y="930"/>
                  </a:lnTo>
                  <a:lnTo>
                    <a:pt x="8337" y="898"/>
                  </a:lnTo>
                  <a:cubicBezTo>
                    <a:pt x="8337" y="868"/>
                    <a:pt x="8337" y="868"/>
                    <a:pt x="8307" y="837"/>
                  </a:cubicBezTo>
                  <a:cubicBezTo>
                    <a:pt x="8276" y="837"/>
                    <a:pt x="8276" y="837"/>
                    <a:pt x="8276" y="837"/>
                  </a:cubicBezTo>
                  <a:cubicBezTo>
                    <a:pt x="8276" y="837"/>
                    <a:pt x="8276" y="837"/>
                    <a:pt x="8245" y="837"/>
                  </a:cubicBezTo>
                  <a:lnTo>
                    <a:pt x="8245" y="837"/>
                  </a:lnTo>
                  <a:cubicBezTo>
                    <a:pt x="8213" y="837"/>
                    <a:pt x="8213" y="837"/>
                    <a:pt x="8183" y="837"/>
                  </a:cubicBezTo>
                  <a:lnTo>
                    <a:pt x="8183" y="837"/>
                  </a:lnTo>
                  <a:lnTo>
                    <a:pt x="8152" y="837"/>
                  </a:lnTo>
                  <a:cubicBezTo>
                    <a:pt x="8152" y="837"/>
                    <a:pt x="8152" y="837"/>
                    <a:pt x="8121" y="837"/>
                  </a:cubicBezTo>
                  <a:lnTo>
                    <a:pt x="8121" y="806"/>
                  </a:lnTo>
                  <a:cubicBezTo>
                    <a:pt x="8121" y="775"/>
                    <a:pt x="8121" y="775"/>
                    <a:pt x="8152" y="775"/>
                  </a:cubicBezTo>
                  <a:lnTo>
                    <a:pt x="8183" y="775"/>
                  </a:lnTo>
                  <a:cubicBezTo>
                    <a:pt x="8183" y="775"/>
                    <a:pt x="8213" y="744"/>
                    <a:pt x="8245" y="744"/>
                  </a:cubicBezTo>
                  <a:cubicBezTo>
                    <a:pt x="8276" y="744"/>
                    <a:pt x="8276" y="775"/>
                    <a:pt x="8307" y="775"/>
                  </a:cubicBezTo>
                  <a:cubicBezTo>
                    <a:pt x="8337" y="775"/>
                    <a:pt x="8369" y="775"/>
                    <a:pt x="8369" y="775"/>
                  </a:cubicBezTo>
                  <a:cubicBezTo>
                    <a:pt x="8400" y="775"/>
                    <a:pt x="8431" y="775"/>
                    <a:pt x="8431" y="775"/>
                  </a:cubicBezTo>
                  <a:cubicBezTo>
                    <a:pt x="8431" y="744"/>
                    <a:pt x="8493" y="744"/>
                    <a:pt x="8493" y="744"/>
                  </a:cubicBezTo>
                  <a:cubicBezTo>
                    <a:pt x="8524" y="744"/>
                    <a:pt x="8524" y="744"/>
                    <a:pt x="8524" y="744"/>
                  </a:cubicBezTo>
                  <a:cubicBezTo>
                    <a:pt x="8555" y="744"/>
                    <a:pt x="8585" y="744"/>
                    <a:pt x="8648" y="744"/>
                  </a:cubicBezTo>
                  <a:lnTo>
                    <a:pt x="8648" y="744"/>
                  </a:lnTo>
                  <a:cubicBezTo>
                    <a:pt x="8679" y="713"/>
                    <a:pt x="8679" y="713"/>
                    <a:pt x="8679" y="713"/>
                  </a:cubicBezTo>
                  <a:cubicBezTo>
                    <a:pt x="8709" y="713"/>
                    <a:pt x="8803" y="682"/>
                    <a:pt x="8865" y="682"/>
                  </a:cubicBezTo>
                  <a:lnTo>
                    <a:pt x="8833" y="682"/>
                  </a:lnTo>
                  <a:cubicBezTo>
                    <a:pt x="8833" y="682"/>
                    <a:pt x="8803" y="682"/>
                    <a:pt x="8772" y="682"/>
                  </a:cubicBezTo>
                </a:path>
              </a:pathLst>
            </a:custGeom>
            <a:solidFill>
              <a:schemeClr val="bg1">
                <a:lumMod val="85000"/>
              </a:schemeClr>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3" name="Freeform 140"/>
            <p:cNvSpPr>
              <a:spLocks noChangeArrowheads="1"/>
            </p:cNvSpPr>
            <p:nvPr/>
          </p:nvSpPr>
          <p:spPr bwMode="auto">
            <a:xfrm>
              <a:off x="5510213" y="2003425"/>
              <a:ext cx="146050" cy="268288"/>
            </a:xfrm>
            <a:custGeom>
              <a:avLst/>
              <a:gdLst>
                <a:gd name="T0" fmla="*/ 248 w 404"/>
                <a:gd name="T1" fmla="*/ 588 h 745"/>
                <a:gd name="T2" fmla="*/ 248 w 404"/>
                <a:gd name="T3" fmla="*/ 526 h 745"/>
                <a:gd name="T4" fmla="*/ 279 w 404"/>
                <a:gd name="T5" fmla="*/ 496 h 745"/>
                <a:gd name="T6" fmla="*/ 310 w 404"/>
                <a:gd name="T7" fmla="*/ 496 h 745"/>
                <a:gd name="T8" fmla="*/ 342 w 404"/>
                <a:gd name="T9" fmla="*/ 496 h 745"/>
                <a:gd name="T10" fmla="*/ 403 w 404"/>
                <a:gd name="T11" fmla="*/ 464 h 745"/>
                <a:gd name="T12" fmla="*/ 403 w 404"/>
                <a:gd name="T13" fmla="*/ 464 h 745"/>
                <a:gd name="T14" fmla="*/ 372 w 404"/>
                <a:gd name="T15" fmla="*/ 402 h 745"/>
                <a:gd name="T16" fmla="*/ 342 w 404"/>
                <a:gd name="T17" fmla="*/ 372 h 745"/>
                <a:gd name="T18" fmla="*/ 310 w 404"/>
                <a:gd name="T19" fmla="*/ 309 h 745"/>
                <a:gd name="T20" fmla="*/ 310 w 404"/>
                <a:gd name="T21" fmla="*/ 278 h 745"/>
                <a:gd name="T22" fmla="*/ 279 w 404"/>
                <a:gd name="T23" fmla="*/ 309 h 745"/>
                <a:gd name="T24" fmla="*/ 248 w 404"/>
                <a:gd name="T25" fmla="*/ 278 h 745"/>
                <a:gd name="T26" fmla="*/ 248 w 404"/>
                <a:gd name="T27" fmla="*/ 278 h 745"/>
                <a:gd name="T28" fmla="*/ 248 w 404"/>
                <a:gd name="T29" fmla="*/ 216 h 745"/>
                <a:gd name="T30" fmla="*/ 248 w 404"/>
                <a:gd name="T31" fmla="*/ 185 h 745"/>
                <a:gd name="T32" fmla="*/ 248 w 404"/>
                <a:gd name="T33" fmla="*/ 155 h 745"/>
                <a:gd name="T34" fmla="*/ 279 w 404"/>
                <a:gd name="T35" fmla="*/ 155 h 745"/>
                <a:gd name="T36" fmla="*/ 310 w 404"/>
                <a:gd name="T37" fmla="*/ 124 h 745"/>
                <a:gd name="T38" fmla="*/ 310 w 404"/>
                <a:gd name="T39" fmla="*/ 92 h 745"/>
                <a:gd name="T40" fmla="*/ 310 w 404"/>
                <a:gd name="T41" fmla="*/ 61 h 745"/>
                <a:gd name="T42" fmla="*/ 279 w 404"/>
                <a:gd name="T43" fmla="*/ 0 h 745"/>
                <a:gd name="T44" fmla="*/ 248 w 404"/>
                <a:gd name="T45" fmla="*/ 0 h 745"/>
                <a:gd name="T46" fmla="*/ 248 w 404"/>
                <a:gd name="T47" fmla="*/ 31 h 745"/>
                <a:gd name="T48" fmla="*/ 248 w 404"/>
                <a:gd name="T49" fmla="*/ 92 h 745"/>
                <a:gd name="T50" fmla="*/ 218 w 404"/>
                <a:gd name="T51" fmla="*/ 92 h 745"/>
                <a:gd name="T52" fmla="*/ 187 w 404"/>
                <a:gd name="T53" fmla="*/ 92 h 745"/>
                <a:gd name="T54" fmla="*/ 155 w 404"/>
                <a:gd name="T55" fmla="*/ 124 h 745"/>
                <a:gd name="T56" fmla="*/ 124 w 404"/>
                <a:gd name="T57" fmla="*/ 185 h 745"/>
                <a:gd name="T58" fmla="*/ 124 w 404"/>
                <a:gd name="T59" fmla="*/ 216 h 745"/>
                <a:gd name="T60" fmla="*/ 94 w 404"/>
                <a:gd name="T61" fmla="*/ 309 h 745"/>
                <a:gd name="T62" fmla="*/ 63 w 404"/>
                <a:gd name="T63" fmla="*/ 278 h 745"/>
                <a:gd name="T64" fmla="*/ 63 w 404"/>
                <a:gd name="T65" fmla="*/ 309 h 745"/>
                <a:gd name="T66" fmla="*/ 63 w 404"/>
                <a:gd name="T67" fmla="*/ 340 h 745"/>
                <a:gd name="T68" fmla="*/ 63 w 404"/>
                <a:gd name="T69" fmla="*/ 402 h 745"/>
                <a:gd name="T70" fmla="*/ 31 w 404"/>
                <a:gd name="T71" fmla="*/ 433 h 745"/>
                <a:gd name="T72" fmla="*/ 0 w 404"/>
                <a:gd name="T73" fmla="*/ 464 h 745"/>
                <a:gd name="T74" fmla="*/ 31 w 404"/>
                <a:gd name="T75" fmla="*/ 464 h 745"/>
                <a:gd name="T76" fmla="*/ 94 w 404"/>
                <a:gd name="T77" fmla="*/ 526 h 745"/>
                <a:gd name="T78" fmla="*/ 94 w 404"/>
                <a:gd name="T79" fmla="*/ 588 h 745"/>
                <a:gd name="T80" fmla="*/ 94 w 404"/>
                <a:gd name="T81" fmla="*/ 744 h 745"/>
                <a:gd name="T82" fmla="*/ 155 w 404"/>
                <a:gd name="T83" fmla="*/ 744 h 745"/>
                <a:gd name="T84" fmla="*/ 218 w 404"/>
                <a:gd name="T85" fmla="*/ 712 h 745"/>
                <a:gd name="T86" fmla="*/ 248 w 404"/>
                <a:gd name="T87" fmla="*/ 650 h 745"/>
                <a:gd name="T88" fmla="*/ 248 w 404"/>
                <a:gd name="T89" fmla="*/ 620 h 745"/>
                <a:gd name="T90" fmla="*/ 248 w 404"/>
                <a:gd name="T91" fmla="*/ 588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4" h="745">
                  <a:moveTo>
                    <a:pt x="248" y="588"/>
                  </a:moveTo>
                  <a:lnTo>
                    <a:pt x="248" y="588"/>
                  </a:lnTo>
                  <a:lnTo>
                    <a:pt x="248" y="588"/>
                  </a:lnTo>
                  <a:cubicBezTo>
                    <a:pt x="248" y="557"/>
                    <a:pt x="248" y="557"/>
                    <a:pt x="248" y="557"/>
                  </a:cubicBezTo>
                  <a:lnTo>
                    <a:pt x="248" y="526"/>
                  </a:lnTo>
                  <a:lnTo>
                    <a:pt x="248" y="526"/>
                  </a:lnTo>
                  <a:lnTo>
                    <a:pt x="279" y="526"/>
                  </a:lnTo>
                  <a:cubicBezTo>
                    <a:pt x="279" y="526"/>
                    <a:pt x="279" y="526"/>
                    <a:pt x="279" y="496"/>
                  </a:cubicBezTo>
                  <a:lnTo>
                    <a:pt x="279" y="496"/>
                  </a:lnTo>
                  <a:cubicBezTo>
                    <a:pt x="279" y="496"/>
                    <a:pt x="279" y="496"/>
                    <a:pt x="310" y="496"/>
                  </a:cubicBezTo>
                  <a:lnTo>
                    <a:pt x="310" y="496"/>
                  </a:lnTo>
                  <a:lnTo>
                    <a:pt x="310" y="496"/>
                  </a:lnTo>
                  <a:lnTo>
                    <a:pt x="310" y="496"/>
                  </a:lnTo>
                  <a:lnTo>
                    <a:pt x="310" y="496"/>
                  </a:lnTo>
                  <a:cubicBezTo>
                    <a:pt x="342" y="496"/>
                    <a:pt x="342" y="496"/>
                    <a:pt x="342" y="496"/>
                  </a:cubicBezTo>
                  <a:cubicBezTo>
                    <a:pt x="342" y="464"/>
                    <a:pt x="372" y="464"/>
                    <a:pt x="403" y="464"/>
                  </a:cubicBezTo>
                  <a:lnTo>
                    <a:pt x="403" y="464"/>
                  </a:lnTo>
                  <a:lnTo>
                    <a:pt x="403" y="464"/>
                  </a:lnTo>
                  <a:lnTo>
                    <a:pt x="403" y="464"/>
                  </a:lnTo>
                  <a:lnTo>
                    <a:pt x="403" y="464"/>
                  </a:lnTo>
                  <a:lnTo>
                    <a:pt x="403" y="464"/>
                  </a:lnTo>
                  <a:cubicBezTo>
                    <a:pt x="403" y="464"/>
                    <a:pt x="403" y="464"/>
                    <a:pt x="403" y="433"/>
                  </a:cubicBezTo>
                  <a:cubicBezTo>
                    <a:pt x="403" y="433"/>
                    <a:pt x="372" y="433"/>
                    <a:pt x="372" y="402"/>
                  </a:cubicBezTo>
                  <a:lnTo>
                    <a:pt x="372" y="402"/>
                  </a:lnTo>
                  <a:lnTo>
                    <a:pt x="372" y="402"/>
                  </a:lnTo>
                  <a:cubicBezTo>
                    <a:pt x="342" y="402"/>
                    <a:pt x="342" y="372"/>
                    <a:pt x="342" y="372"/>
                  </a:cubicBezTo>
                  <a:lnTo>
                    <a:pt x="342" y="372"/>
                  </a:lnTo>
                  <a:cubicBezTo>
                    <a:pt x="342" y="340"/>
                    <a:pt x="342" y="340"/>
                    <a:pt x="342" y="340"/>
                  </a:cubicBezTo>
                  <a:lnTo>
                    <a:pt x="342" y="340"/>
                  </a:lnTo>
                  <a:lnTo>
                    <a:pt x="310" y="309"/>
                  </a:lnTo>
                  <a:lnTo>
                    <a:pt x="310" y="278"/>
                  </a:lnTo>
                  <a:lnTo>
                    <a:pt x="310" y="278"/>
                  </a:lnTo>
                  <a:lnTo>
                    <a:pt x="310" y="278"/>
                  </a:lnTo>
                  <a:cubicBezTo>
                    <a:pt x="279" y="278"/>
                    <a:pt x="279" y="278"/>
                    <a:pt x="279" y="278"/>
                  </a:cubicBezTo>
                  <a:lnTo>
                    <a:pt x="279" y="309"/>
                  </a:lnTo>
                  <a:lnTo>
                    <a:pt x="279" y="309"/>
                  </a:lnTo>
                  <a:lnTo>
                    <a:pt x="279" y="309"/>
                  </a:lnTo>
                  <a:cubicBezTo>
                    <a:pt x="248" y="309"/>
                    <a:pt x="248" y="278"/>
                    <a:pt x="248" y="278"/>
                  </a:cubicBezTo>
                  <a:lnTo>
                    <a:pt x="248" y="278"/>
                  </a:lnTo>
                  <a:lnTo>
                    <a:pt x="248" y="278"/>
                  </a:lnTo>
                  <a:lnTo>
                    <a:pt x="248" y="278"/>
                  </a:lnTo>
                  <a:lnTo>
                    <a:pt x="248" y="278"/>
                  </a:lnTo>
                  <a:cubicBezTo>
                    <a:pt x="248" y="248"/>
                    <a:pt x="248" y="248"/>
                    <a:pt x="248" y="248"/>
                  </a:cubicBezTo>
                  <a:lnTo>
                    <a:pt x="248" y="248"/>
                  </a:lnTo>
                  <a:cubicBezTo>
                    <a:pt x="248" y="216"/>
                    <a:pt x="248" y="216"/>
                    <a:pt x="248" y="216"/>
                  </a:cubicBezTo>
                  <a:lnTo>
                    <a:pt x="248" y="216"/>
                  </a:lnTo>
                  <a:lnTo>
                    <a:pt x="248" y="216"/>
                  </a:lnTo>
                  <a:lnTo>
                    <a:pt x="248" y="185"/>
                  </a:lnTo>
                  <a:lnTo>
                    <a:pt x="248" y="185"/>
                  </a:lnTo>
                  <a:lnTo>
                    <a:pt x="248" y="185"/>
                  </a:lnTo>
                  <a:lnTo>
                    <a:pt x="248" y="155"/>
                  </a:lnTo>
                  <a:cubicBezTo>
                    <a:pt x="279" y="155"/>
                    <a:pt x="279" y="155"/>
                    <a:pt x="279" y="155"/>
                  </a:cubicBezTo>
                  <a:lnTo>
                    <a:pt x="279" y="155"/>
                  </a:lnTo>
                  <a:lnTo>
                    <a:pt x="279" y="155"/>
                  </a:lnTo>
                  <a:lnTo>
                    <a:pt x="279" y="155"/>
                  </a:lnTo>
                  <a:lnTo>
                    <a:pt x="279" y="155"/>
                  </a:lnTo>
                  <a:lnTo>
                    <a:pt x="310" y="124"/>
                  </a:lnTo>
                  <a:lnTo>
                    <a:pt x="310" y="124"/>
                  </a:lnTo>
                  <a:cubicBezTo>
                    <a:pt x="310" y="124"/>
                    <a:pt x="310" y="124"/>
                    <a:pt x="310" y="92"/>
                  </a:cubicBezTo>
                  <a:lnTo>
                    <a:pt x="310" y="92"/>
                  </a:lnTo>
                  <a:lnTo>
                    <a:pt x="310" y="92"/>
                  </a:lnTo>
                  <a:lnTo>
                    <a:pt x="310" y="61"/>
                  </a:lnTo>
                  <a:lnTo>
                    <a:pt x="310" y="61"/>
                  </a:lnTo>
                  <a:cubicBezTo>
                    <a:pt x="310" y="31"/>
                    <a:pt x="310" y="31"/>
                    <a:pt x="310" y="31"/>
                  </a:cubicBezTo>
                  <a:lnTo>
                    <a:pt x="279" y="31"/>
                  </a:lnTo>
                  <a:cubicBezTo>
                    <a:pt x="279" y="31"/>
                    <a:pt x="279" y="31"/>
                    <a:pt x="279" y="0"/>
                  </a:cubicBezTo>
                  <a:lnTo>
                    <a:pt x="279" y="0"/>
                  </a:lnTo>
                  <a:cubicBezTo>
                    <a:pt x="248" y="0"/>
                    <a:pt x="248" y="0"/>
                    <a:pt x="248" y="0"/>
                  </a:cubicBezTo>
                  <a:lnTo>
                    <a:pt x="248" y="0"/>
                  </a:lnTo>
                  <a:lnTo>
                    <a:pt x="248" y="31"/>
                  </a:lnTo>
                  <a:lnTo>
                    <a:pt x="248" y="31"/>
                  </a:lnTo>
                  <a:lnTo>
                    <a:pt x="248" y="31"/>
                  </a:lnTo>
                  <a:cubicBezTo>
                    <a:pt x="279" y="61"/>
                    <a:pt x="279" y="61"/>
                    <a:pt x="279" y="61"/>
                  </a:cubicBezTo>
                  <a:lnTo>
                    <a:pt x="279" y="61"/>
                  </a:lnTo>
                  <a:lnTo>
                    <a:pt x="248" y="92"/>
                  </a:lnTo>
                  <a:lnTo>
                    <a:pt x="248" y="92"/>
                  </a:lnTo>
                  <a:lnTo>
                    <a:pt x="248" y="92"/>
                  </a:lnTo>
                  <a:cubicBezTo>
                    <a:pt x="248" y="92"/>
                    <a:pt x="248" y="92"/>
                    <a:pt x="218" y="92"/>
                  </a:cubicBezTo>
                  <a:lnTo>
                    <a:pt x="218" y="92"/>
                  </a:lnTo>
                  <a:lnTo>
                    <a:pt x="187" y="92"/>
                  </a:lnTo>
                  <a:lnTo>
                    <a:pt x="187" y="92"/>
                  </a:lnTo>
                  <a:lnTo>
                    <a:pt x="187" y="92"/>
                  </a:lnTo>
                  <a:cubicBezTo>
                    <a:pt x="187" y="92"/>
                    <a:pt x="187" y="124"/>
                    <a:pt x="155" y="124"/>
                  </a:cubicBezTo>
                  <a:lnTo>
                    <a:pt x="155" y="124"/>
                  </a:lnTo>
                  <a:cubicBezTo>
                    <a:pt x="155" y="124"/>
                    <a:pt x="155" y="124"/>
                    <a:pt x="155" y="155"/>
                  </a:cubicBezTo>
                  <a:cubicBezTo>
                    <a:pt x="155" y="155"/>
                    <a:pt x="155" y="185"/>
                    <a:pt x="124" y="185"/>
                  </a:cubicBezTo>
                  <a:lnTo>
                    <a:pt x="124" y="185"/>
                  </a:lnTo>
                  <a:lnTo>
                    <a:pt x="124" y="185"/>
                  </a:lnTo>
                  <a:lnTo>
                    <a:pt x="124" y="185"/>
                  </a:lnTo>
                  <a:lnTo>
                    <a:pt x="124" y="216"/>
                  </a:lnTo>
                  <a:cubicBezTo>
                    <a:pt x="124" y="248"/>
                    <a:pt x="124" y="248"/>
                    <a:pt x="124" y="278"/>
                  </a:cubicBezTo>
                  <a:lnTo>
                    <a:pt x="124" y="278"/>
                  </a:lnTo>
                  <a:lnTo>
                    <a:pt x="94" y="309"/>
                  </a:lnTo>
                  <a:lnTo>
                    <a:pt x="94" y="309"/>
                  </a:lnTo>
                  <a:lnTo>
                    <a:pt x="94" y="309"/>
                  </a:lnTo>
                  <a:cubicBezTo>
                    <a:pt x="63" y="309"/>
                    <a:pt x="63" y="309"/>
                    <a:pt x="63" y="278"/>
                  </a:cubicBezTo>
                  <a:lnTo>
                    <a:pt x="63" y="278"/>
                  </a:lnTo>
                  <a:cubicBezTo>
                    <a:pt x="63" y="309"/>
                    <a:pt x="63" y="309"/>
                    <a:pt x="63" y="309"/>
                  </a:cubicBezTo>
                  <a:lnTo>
                    <a:pt x="63" y="309"/>
                  </a:lnTo>
                  <a:lnTo>
                    <a:pt x="63" y="340"/>
                  </a:lnTo>
                  <a:lnTo>
                    <a:pt x="63" y="340"/>
                  </a:lnTo>
                  <a:lnTo>
                    <a:pt x="63" y="340"/>
                  </a:lnTo>
                  <a:lnTo>
                    <a:pt x="63" y="372"/>
                  </a:lnTo>
                  <a:lnTo>
                    <a:pt x="63" y="372"/>
                  </a:lnTo>
                  <a:cubicBezTo>
                    <a:pt x="63" y="372"/>
                    <a:pt x="63" y="372"/>
                    <a:pt x="63" y="402"/>
                  </a:cubicBezTo>
                  <a:lnTo>
                    <a:pt x="63" y="402"/>
                  </a:lnTo>
                  <a:cubicBezTo>
                    <a:pt x="63" y="402"/>
                    <a:pt x="63" y="402"/>
                    <a:pt x="31" y="402"/>
                  </a:cubicBezTo>
                  <a:cubicBezTo>
                    <a:pt x="31" y="433"/>
                    <a:pt x="31" y="433"/>
                    <a:pt x="31" y="433"/>
                  </a:cubicBezTo>
                  <a:cubicBezTo>
                    <a:pt x="31" y="433"/>
                    <a:pt x="31" y="433"/>
                    <a:pt x="0" y="433"/>
                  </a:cubicBezTo>
                  <a:cubicBezTo>
                    <a:pt x="0" y="464"/>
                    <a:pt x="0" y="464"/>
                    <a:pt x="0" y="464"/>
                  </a:cubicBezTo>
                  <a:lnTo>
                    <a:pt x="0" y="464"/>
                  </a:lnTo>
                  <a:lnTo>
                    <a:pt x="0" y="464"/>
                  </a:lnTo>
                  <a:lnTo>
                    <a:pt x="31" y="464"/>
                  </a:lnTo>
                  <a:lnTo>
                    <a:pt x="31" y="464"/>
                  </a:lnTo>
                  <a:lnTo>
                    <a:pt x="63" y="496"/>
                  </a:lnTo>
                  <a:lnTo>
                    <a:pt x="63" y="496"/>
                  </a:lnTo>
                  <a:cubicBezTo>
                    <a:pt x="94" y="496"/>
                    <a:pt x="94" y="526"/>
                    <a:pt x="94" y="526"/>
                  </a:cubicBezTo>
                  <a:cubicBezTo>
                    <a:pt x="94" y="526"/>
                    <a:pt x="94" y="526"/>
                    <a:pt x="94" y="557"/>
                  </a:cubicBezTo>
                  <a:lnTo>
                    <a:pt x="94" y="557"/>
                  </a:lnTo>
                  <a:cubicBezTo>
                    <a:pt x="94" y="588"/>
                    <a:pt x="94" y="588"/>
                    <a:pt x="94" y="588"/>
                  </a:cubicBezTo>
                  <a:cubicBezTo>
                    <a:pt x="94" y="620"/>
                    <a:pt x="124" y="620"/>
                    <a:pt x="124" y="620"/>
                  </a:cubicBezTo>
                  <a:cubicBezTo>
                    <a:pt x="124" y="681"/>
                    <a:pt x="124" y="712"/>
                    <a:pt x="94" y="712"/>
                  </a:cubicBezTo>
                  <a:cubicBezTo>
                    <a:pt x="94" y="744"/>
                    <a:pt x="94" y="744"/>
                    <a:pt x="94" y="744"/>
                  </a:cubicBezTo>
                  <a:lnTo>
                    <a:pt x="94" y="744"/>
                  </a:lnTo>
                  <a:lnTo>
                    <a:pt x="124" y="744"/>
                  </a:lnTo>
                  <a:lnTo>
                    <a:pt x="155" y="744"/>
                  </a:lnTo>
                  <a:cubicBezTo>
                    <a:pt x="155" y="744"/>
                    <a:pt x="155" y="744"/>
                    <a:pt x="187" y="744"/>
                  </a:cubicBezTo>
                  <a:cubicBezTo>
                    <a:pt x="187" y="712"/>
                    <a:pt x="187" y="712"/>
                    <a:pt x="218" y="712"/>
                  </a:cubicBezTo>
                  <a:lnTo>
                    <a:pt x="218" y="712"/>
                  </a:lnTo>
                  <a:cubicBezTo>
                    <a:pt x="218" y="681"/>
                    <a:pt x="218" y="681"/>
                    <a:pt x="218" y="650"/>
                  </a:cubicBezTo>
                  <a:cubicBezTo>
                    <a:pt x="218" y="650"/>
                    <a:pt x="218" y="650"/>
                    <a:pt x="248" y="650"/>
                  </a:cubicBezTo>
                  <a:lnTo>
                    <a:pt x="248" y="650"/>
                  </a:lnTo>
                  <a:lnTo>
                    <a:pt x="248" y="650"/>
                  </a:lnTo>
                  <a:lnTo>
                    <a:pt x="248" y="650"/>
                  </a:lnTo>
                  <a:lnTo>
                    <a:pt x="248" y="620"/>
                  </a:lnTo>
                  <a:cubicBezTo>
                    <a:pt x="218" y="620"/>
                    <a:pt x="218" y="620"/>
                    <a:pt x="218" y="620"/>
                  </a:cubicBezTo>
                  <a:lnTo>
                    <a:pt x="218" y="620"/>
                  </a:lnTo>
                  <a:cubicBezTo>
                    <a:pt x="218" y="588"/>
                    <a:pt x="248" y="588"/>
                    <a:pt x="248" y="58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4" name="Freeform 141"/>
            <p:cNvSpPr>
              <a:spLocks noChangeArrowheads="1"/>
            </p:cNvSpPr>
            <p:nvPr/>
          </p:nvSpPr>
          <p:spPr bwMode="auto">
            <a:xfrm>
              <a:off x="5510213" y="1981200"/>
              <a:ext cx="44450" cy="34925"/>
            </a:xfrm>
            <a:custGeom>
              <a:avLst/>
              <a:gdLst>
                <a:gd name="T0" fmla="*/ 94 w 125"/>
                <a:gd name="T1" fmla="*/ 0 h 95"/>
                <a:gd name="T2" fmla="*/ 94 w 125"/>
                <a:gd name="T3" fmla="*/ 0 h 95"/>
                <a:gd name="T4" fmla="*/ 94 w 125"/>
                <a:gd name="T5" fmla="*/ 0 h 95"/>
                <a:gd name="T6" fmla="*/ 94 w 125"/>
                <a:gd name="T7" fmla="*/ 0 h 95"/>
                <a:gd name="T8" fmla="*/ 94 w 125"/>
                <a:gd name="T9" fmla="*/ 0 h 95"/>
                <a:gd name="T10" fmla="*/ 94 w 125"/>
                <a:gd name="T11" fmla="*/ 0 h 95"/>
                <a:gd name="T12" fmla="*/ 94 w 125"/>
                <a:gd name="T13" fmla="*/ 31 h 95"/>
                <a:gd name="T14" fmla="*/ 94 w 125"/>
                <a:gd name="T15" fmla="*/ 31 h 95"/>
                <a:gd name="T16" fmla="*/ 63 w 125"/>
                <a:gd name="T17" fmla="*/ 63 h 95"/>
                <a:gd name="T18" fmla="*/ 31 w 125"/>
                <a:gd name="T19" fmla="*/ 63 h 95"/>
                <a:gd name="T20" fmla="*/ 31 w 125"/>
                <a:gd name="T21" fmla="*/ 63 h 95"/>
                <a:gd name="T22" fmla="*/ 0 w 125"/>
                <a:gd name="T23" fmla="*/ 94 h 95"/>
                <a:gd name="T24" fmla="*/ 0 w 125"/>
                <a:gd name="T25" fmla="*/ 94 h 95"/>
                <a:gd name="T26" fmla="*/ 0 w 125"/>
                <a:gd name="T27" fmla="*/ 94 h 95"/>
                <a:gd name="T28" fmla="*/ 0 w 125"/>
                <a:gd name="T29" fmla="*/ 94 h 95"/>
                <a:gd name="T30" fmla="*/ 0 w 125"/>
                <a:gd name="T31" fmla="*/ 94 h 95"/>
                <a:gd name="T32" fmla="*/ 31 w 125"/>
                <a:gd name="T33" fmla="*/ 94 h 95"/>
                <a:gd name="T34" fmla="*/ 31 w 125"/>
                <a:gd name="T35" fmla="*/ 94 h 95"/>
                <a:gd name="T36" fmla="*/ 63 w 125"/>
                <a:gd name="T37" fmla="*/ 94 h 95"/>
                <a:gd name="T38" fmla="*/ 63 w 125"/>
                <a:gd name="T39" fmla="*/ 94 h 95"/>
                <a:gd name="T40" fmla="*/ 63 w 125"/>
                <a:gd name="T41" fmla="*/ 63 h 95"/>
                <a:gd name="T42" fmla="*/ 94 w 125"/>
                <a:gd name="T43" fmla="*/ 63 h 95"/>
                <a:gd name="T44" fmla="*/ 94 w 125"/>
                <a:gd name="T45" fmla="*/ 31 h 95"/>
                <a:gd name="T46" fmla="*/ 124 w 125"/>
                <a:gd name="T47" fmla="*/ 31 h 95"/>
                <a:gd name="T48" fmla="*/ 94 w 125"/>
                <a:gd name="T4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5" h="95">
                  <a:moveTo>
                    <a:pt x="94" y="0"/>
                  </a:moveTo>
                  <a:lnTo>
                    <a:pt x="94" y="0"/>
                  </a:lnTo>
                  <a:lnTo>
                    <a:pt x="94" y="0"/>
                  </a:lnTo>
                  <a:lnTo>
                    <a:pt x="94" y="0"/>
                  </a:lnTo>
                  <a:lnTo>
                    <a:pt x="94" y="0"/>
                  </a:lnTo>
                  <a:lnTo>
                    <a:pt x="94" y="0"/>
                  </a:lnTo>
                  <a:cubicBezTo>
                    <a:pt x="94" y="31"/>
                    <a:pt x="94" y="31"/>
                    <a:pt x="94" y="31"/>
                  </a:cubicBezTo>
                  <a:lnTo>
                    <a:pt x="94" y="31"/>
                  </a:lnTo>
                  <a:cubicBezTo>
                    <a:pt x="63" y="63"/>
                    <a:pt x="63" y="63"/>
                    <a:pt x="63" y="63"/>
                  </a:cubicBezTo>
                  <a:lnTo>
                    <a:pt x="31" y="63"/>
                  </a:lnTo>
                  <a:lnTo>
                    <a:pt x="31" y="63"/>
                  </a:lnTo>
                  <a:cubicBezTo>
                    <a:pt x="31" y="63"/>
                    <a:pt x="0" y="63"/>
                    <a:pt x="0" y="94"/>
                  </a:cubicBezTo>
                  <a:lnTo>
                    <a:pt x="0" y="94"/>
                  </a:lnTo>
                  <a:lnTo>
                    <a:pt x="0" y="94"/>
                  </a:lnTo>
                  <a:lnTo>
                    <a:pt x="0" y="94"/>
                  </a:lnTo>
                  <a:lnTo>
                    <a:pt x="0" y="94"/>
                  </a:lnTo>
                  <a:cubicBezTo>
                    <a:pt x="0" y="94"/>
                    <a:pt x="0" y="94"/>
                    <a:pt x="31" y="94"/>
                  </a:cubicBezTo>
                  <a:lnTo>
                    <a:pt x="31" y="94"/>
                  </a:lnTo>
                  <a:cubicBezTo>
                    <a:pt x="31" y="94"/>
                    <a:pt x="31" y="94"/>
                    <a:pt x="63" y="94"/>
                  </a:cubicBezTo>
                  <a:lnTo>
                    <a:pt x="63" y="94"/>
                  </a:lnTo>
                  <a:lnTo>
                    <a:pt x="63" y="63"/>
                  </a:lnTo>
                  <a:cubicBezTo>
                    <a:pt x="63" y="63"/>
                    <a:pt x="63" y="63"/>
                    <a:pt x="94" y="63"/>
                  </a:cubicBezTo>
                  <a:lnTo>
                    <a:pt x="94" y="31"/>
                  </a:lnTo>
                  <a:lnTo>
                    <a:pt x="124" y="31"/>
                  </a:lnTo>
                  <a:lnTo>
                    <a:pt x="94"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5" name="Freeform 142"/>
            <p:cNvSpPr>
              <a:spLocks noChangeArrowheads="1"/>
            </p:cNvSpPr>
            <p:nvPr/>
          </p:nvSpPr>
          <p:spPr bwMode="auto">
            <a:xfrm>
              <a:off x="5922963" y="2917825"/>
              <a:ext cx="781050" cy="625475"/>
            </a:xfrm>
            <a:custGeom>
              <a:avLst/>
              <a:gdLst>
                <a:gd name="T0" fmla="*/ 2170 w 2171"/>
                <a:gd name="T1" fmla="*/ 1054 h 1736"/>
                <a:gd name="T2" fmla="*/ 2170 w 2171"/>
                <a:gd name="T3" fmla="*/ 930 h 1736"/>
                <a:gd name="T4" fmla="*/ 2139 w 2171"/>
                <a:gd name="T5" fmla="*/ 868 h 1736"/>
                <a:gd name="T6" fmla="*/ 2015 w 2171"/>
                <a:gd name="T7" fmla="*/ 744 h 1736"/>
                <a:gd name="T8" fmla="*/ 1984 w 2171"/>
                <a:gd name="T9" fmla="*/ 713 h 1736"/>
                <a:gd name="T10" fmla="*/ 1953 w 2171"/>
                <a:gd name="T11" fmla="*/ 650 h 1736"/>
                <a:gd name="T12" fmla="*/ 1860 w 2171"/>
                <a:gd name="T13" fmla="*/ 558 h 1736"/>
                <a:gd name="T14" fmla="*/ 1767 w 2171"/>
                <a:gd name="T15" fmla="*/ 402 h 1736"/>
                <a:gd name="T16" fmla="*/ 1736 w 2171"/>
                <a:gd name="T17" fmla="*/ 278 h 1736"/>
                <a:gd name="T18" fmla="*/ 1705 w 2171"/>
                <a:gd name="T19" fmla="*/ 186 h 1736"/>
                <a:gd name="T20" fmla="*/ 1612 w 2171"/>
                <a:gd name="T21" fmla="*/ 124 h 1736"/>
                <a:gd name="T22" fmla="*/ 1581 w 2171"/>
                <a:gd name="T23" fmla="*/ 0 h 1736"/>
                <a:gd name="T24" fmla="*/ 1581 w 2171"/>
                <a:gd name="T25" fmla="*/ 61 h 1736"/>
                <a:gd name="T26" fmla="*/ 1550 w 2171"/>
                <a:gd name="T27" fmla="*/ 278 h 1736"/>
                <a:gd name="T28" fmla="*/ 1457 w 2171"/>
                <a:gd name="T29" fmla="*/ 434 h 1736"/>
                <a:gd name="T30" fmla="*/ 1364 w 2171"/>
                <a:gd name="T31" fmla="*/ 372 h 1736"/>
                <a:gd name="T32" fmla="*/ 1178 w 2171"/>
                <a:gd name="T33" fmla="*/ 217 h 1736"/>
                <a:gd name="T34" fmla="*/ 1240 w 2171"/>
                <a:gd name="T35" fmla="*/ 93 h 1736"/>
                <a:gd name="T36" fmla="*/ 1271 w 2171"/>
                <a:gd name="T37" fmla="*/ 61 h 1736"/>
                <a:gd name="T38" fmla="*/ 1147 w 2171"/>
                <a:gd name="T39" fmla="*/ 61 h 1736"/>
                <a:gd name="T40" fmla="*/ 1054 w 2171"/>
                <a:gd name="T41" fmla="*/ 61 h 1736"/>
                <a:gd name="T42" fmla="*/ 961 w 2171"/>
                <a:gd name="T43" fmla="*/ 93 h 1736"/>
                <a:gd name="T44" fmla="*/ 900 w 2171"/>
                <a:gd name="T45" fmla="*/ 186 h 1736"/>
                <a:gd name="T46" fmla="*/ 868 w 2171"/>
                <a:gd name="T47" fmla="*/ 248 h 1736"/>
                <a:gd name="T48" fmla="*/ 806 w 2171"/>
                <a:gd name="T49" fmla="*/ 248 h 1736"/>
                <a:gd name="T50" fmla="*/ 775 w 2171"/>
                <a:gd name="T51" fmla="*/ 217 h 1736"/>
                <a:gd name="T52" fmla="*/ 682 w 2171"/>
                <a:gd name="T53" fmla="*/ 248 h 1736"/>
                <a:gd name="T54" fmla="*/ 620 w 2171"/>
                <a:gd name="T55" fmla="*/ 310 h 1736"/>
                <a:gd name="T56" fmla="*/ 558 w 2171"/>
                <a:gd name="T57" fmla="*/ 372 h 1736"/>
                <a:gd name="T58" fmla="*/ 496 w 2171"/>
                <a:gd name="T59" fmla="*/ 372 h 1736"/>
                <a:gd name="T60" fmla="*/ 496 w 2171"/>
                <a:gd name="T61" fmla="*/ 402 h 1736"/>
                <a:gd name="T62" fmla="*/ 372 w 2171"/>
                <a:gd name="T63" fmla="*/ 558 h 1736"/>
                <a:gd name="T64" fmla="*/ 310 w 2171"/>
                <a:gd name="T65" fmla="*/ 558 h 1736"/>
                <a:gd name="T66" fmla="*/ 186 w 2171"/>
                <a:gd name="T67" fmla="*/ 620 h 1736"/>
                <a:gd name="T68" fmla="*/ 62 w 2171"/>
                <a:gd name="T69" fmla="*/ 713 h 1736"/>
                <a:gd name="T70" fmla="*/ 0 w 2171"/>
                <a:gd name="T71" fmla="*/ 806 h 1736"/>
                <a:gd name="T72" fmla="*/ 32 w 2171"/>
                <a:gd name="T73" fmla="*/ 961 h 1736"/>
                <a:gd name="T74" fmla="*/ 62 w 2171"/>
                <a:gd name="T75" fmla="*/ 1085 h 1736"/>
                <a:gd name="T76" fmla="*/ 124 w 2171"/>
                <a:gd name="T77" fmla="*/ 1302 h 1736"/>
                <a:gd name="T78" fmla="*/ 124 w 2171"/>
                <a:gd name="T79" fmla="*/ 1457 h 1736"/>
                <a:gd name="T80" fmla="*/ 217 w 2171"/>
                <a:gd name="T81" fmla="*/ 1487 h 1736"/>
                <a:gd name="T82" fmla="*/ 404 w 2171"/>
                <a:gd name="T83" fmla="*/ 1426 h 1736"/>
                <a:gd name="T84" fmla="*/ 528 w 2171"/>
                <a:gd name="T85" fmla="*/ 1426 h 1736"/>
                <a:gd name="T86" fmla="*/ 652 w 2171"/>
                <a:gd name="T87" fmla="*/ 1333 h 1736"/>
                <a:gd name="T88" fmla="*/ 837 w 2171"/>
                <a:gd name="T89" fmla="*/ 1270 h 1736"/>
                <a:gd name="T90" fmla="*/ 930 w 2171"/>
                <a:gd name="T91" fmla="*/ 1270 h 1736"/>
                <a:gd name="T92" fmla="*/ 1147 w 2171"/>
                <a:gd name="T93" fmla="*/ 1364 h 1736"/>
                <a:gd name="T94" fmla="*/ 1302 w 2171"/>
                <a:gd name="T95" fmla="*/ 1394 h 1736"/>
                <a:gd name="T96" fmla="*/ 1364 w 2171"/>
                <a:gd name="T97" fmla="*/ 1364 h 1736"/>
                <a:gd name="T98" fmla="*/ 1395 w 2171"/>
                <a:gd name="T99" fmla="*/ 1518 h 1736"/>
                <a:gd name="T100" fmla="*/ 1488 w 2171"/>
                <a:gd name="T101" fmla="*/ 1674 h 1736"/>
                <a:gd name="T102" fmla="*/ 1581 w 2171"/>
                <a:gd name="T103" fmla="*/ 1705 h 1736"/>
                <a:gd name="T104" fmla="*/ 1674 w 2171"/>
                <a:gd name="T105" fmla="*/ 1705 h 1736"/>
                <a:gd name="T106" fmla="*/ 1798 w 2171"/>
                <a:gd name="T107" fmla="*/ 1735 h 1736"/>
                <a:gd name="T108" fmla="*/ 1922 w 2171"/>
                <a:gd name="T109" fmla="*/ 1674 h 1736"/>
                <a:gd name="T110" fmla="*/ 1984 w 2171"/>
                <a:gd name="T111" fmla="*/ 1674 h 1736"/>
                <a:gd name="T112" fmla="*/ 2046 w 2171"/>
                <a:gd name="T113" fmla="*/ 1457 h 1736"/>
                <a:gd name="T114" fmla="*/ 2139 w 2171"/>
                <a:gd name="T115" fmla="*/ 1333 h 1736"/>
                <a:gd name="T116" fmla="*/ 2170 w 2171"/>
                <a:gd name="T117" fmla="*/ 111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71" h="1736">
                  <a:moveTo>
                    <a:pt x="2170" y="1054"/>
                  </a:moveTo>
                  <a:lnTo>
                    <a:pt x="2170" y="1054"/>
                  </a:lnTo>
                  <a:lnTo>
                    <a:pt x="2170" y="1054"/>
                  </a:lnTo>
                  <a:lnTo>
                    <a:pt x="2170" y="1054"/>
                  </a:lnTo>
                  <a:cubicBezTo>
                    <a:pt x="2139" y="1022"/>
                    <a:pt x="2139" y="1022"/>
                    <a:pt x="2139" y="992"/>
                  </a:cubicBezTo>
                  <a:cubicBezTo>
                    <a:pt x="2170" y="992"/>
                    <a:pt x="2170" y="992"/>
                    <a:pt x="2170" y="961"/>
                  </a:cubicBezTo>
                  <a:lnTo>
                    <a:pt x="2170" y="961"/>
                  </a:lnTo>
                  <a:cubicBezTo>
                    <a:pt x="2170" y="930"/>
                    <a:pt x="2170" y="930"/>
                    <a:pt x="2170" y="930"/>
                  </a:cubicBezTo>
                  <a:lnTo>
                    <a:pt x="2170" y="930"/>
                  </a:lnTo>
                  <a:lnTo>
                    <a:pt x="2170" y="898"/>
                  </a:lnTo>
                  <a:cubicBezTo>
                    <a:pt x="2139" y="898"/>
                    <a:pt x="2139" y="898"/>
                    <a:pt x="2139" y="898"/>
                  </a:cubicBezTo>
                  <a:lnTo>
                    <a:pt x="2139" y="868"/>
                  </a:lnTo>
                  <a:cubicBezTo>
                    <a:pt x="2108" y="868"/>
                    <a:pt x="2108" y="868"/>
                    <a:pt x="2108" y="837"/>
                  </a:cubicBezTo>
                  <a:lnTo>
                    <a:pt x="2108" y="837"/>
                  </a:lnTo>
                  <a:cubicBezTo>
                    <a:pt x="2108" y="837"/>
                    <a:pt x="2077" y="837"/>
                    <a:pt x="2077" y="806"/>
                  </a:cubicBezTo>
                  <a:cubicBezTo>
                    <a:pt x="2046" y="774"/>
                    <a:pt x="2046" y="774"/>
                    <a:pt x="2015" y="744"/>
                  </a:cubicBezTo>
                  <a:lnTo>
                    <a:pt x="2015" y="744"/>
                  </a:lnTo>
                  <a:lnTo>
                    <a:pt x="2015" y="744"/>
                  </a:lnTo>
                  <a:lnTo>
                    <a:pt x="2015" y="744"/>
                  </a:lnTo>
                  <a:cubicBezTo>
                    <a:pt x="1984" y="744"/>
                    <a:pt x="1984" y="744"/>
                    <a:pt x="1984" y="713"/>
                  </a:cubicBezTo>
                  <a:cubicBezTo>
                    <a:pt x="1953" y="713"/>
                    <a:pt x="1953" y="713"/>
                    <a:pt x="1953" y="682"/>
                  </a:cubicBezTo>
                  <a:lnTo>
                    <a:pt x="1953" y="682"/>
                  </a:lnTo>
                  <a:cubicBezTo>
                    <a:pt x="1953" y="650"/>
                    <a:pt x="1953" y="650"/>
                    <a:pt x="1953" y="650"/>
                  </a:cubicBezTo>
                  <a:lnTo>
                    <a:pt x="1953" y="650"/>
                  </a:lnTo>
                  <a:lnTo>
                    <a:pt x="1953" y="620"/>
                  </a:lnTo>
                  <a:cubicBezTo>
                    <a:pt x="1922" y="620"/>
                    <a:pt x="1922" y="620"/>
                    <a:pt x="1922" y="589"/>
                  </a:cubicBezTo>
                  <a:cubicBezTo>
                    <a:pt x="1922" y="589"/>
                    <a:pt x="1922" y="589"/>
                    <a:pt x="1891" y="558"/>
                  </a:cubicBezTo>
                  <a:cubicBezTo>
                    <a:pt x="1891" y="558"/>
                    <a:pt x="1891" y="558"/>
                    <a:pt x="1860" y="558"/>
                  </a:cubicBezTo>
                  <a:lnTo>
                    <a:pt x="1860" y="526"/>
                  </a:lnTo>
                  <a:lnTo>
                    <a:pt x="1860" y="526"/>
                  </a:lnTo>
                  <a:cubicBezTo>
                    <a:pt x="1829" y="526"/>
                    <a:pt x="1798" y="526"/>
                    <a:pt x="1798" y="496"/>
                  </a:cubicBezTo>
                  <a:cubicBezTo>
                    <a:pt x="1767" y="465"/>
                    <a:pt x="1767" y="434"/>
                    <a:pt x="1767" y="402"/>
                  </a:cubicBezTo>
                  <a:lnTo>
                    <a:pt x="1767" y="402"/>
                  </a:lnTo>
                  <a:cubicBezTo>
                    <a:pt x="1767" y="372"/>
                    <a:pt x="1767" y="372"/>
                    <a:pt x="1767" y="372"/>
                  </a:cubicBezTo>
                  <a:cubicBezTo>
                    <a:pt x="1736" y="341"/>
                    <a:pt x="1736" y="341"/>
                    <a:pt x="1736" y="341"/>
                  </a:cubicBezTo>
                  <a:cubicBezTo>
                    <a:pt x="1736" y="310"/>
                    <a:pt x="1736" y="310"/>
                    <a:pt x="1736" y="278"/>
                  </a:cubicBezTo>
                  <a:cubicBezTo>
                    <a:pt x="1736" y="278"/>
                    <a:pt x="1736" y="248"/>
                    <a:pt x="1705" y="217"/>
                  </a:cubicBezTo>
                  <a:lnTo>
                    <a:pt x="1705" y="217"/>
                  </a:lnTo>
                  <a:lnTo>
                    <a:pt x="1705" y="186"/>
                  </a:lnTo>
                  <a:lnTo>
                    <a:pt x="1705" y="186"/>
                  </a:lnTo>
                  <a:cubicBezTo>
                    <a:pt x="1674" y="217"/>
                    <a:pt x="1674" y="217"/>
                    <a:pt x="1674" y="217"/>
                  </a:cubicBezTo>
                  <a:cubicBezTo>
                    <a:pt x="1643" y="217"/>
                    <a:pt x="1643" y="186"/>
                    <a:pt x="1643" y="186"/>
                  </a:cubicBezTo>
                  <a:lnTo>
                    <a:pt x="1643" y="186"/>
                  </a:lnTo>
                  <a:cubicBezTo>
                    <a:pt x="1612" y="155"/>
                    <a:pt x="1612" y="155"/>
                    <a:pt x="1612" y="124"/>
                  </a:cubicBezTo>
                  <a:lnTo>
                    <a:pt x="1612" y="93"/>
                  </a:lnTo>
                  <a:lnTo>
                    <a:pt x="1612" y="93"/>
                  </a:lnTo>
                  <a:cubicBezTo>
                    <a:pt x="1612" y="93"/>
                    <a:pt x="1612" y="93"/>
                    <a:pt x="1612" y="61"/>
                  </a:cubicBezTo>
                  <a:cubicBezTo>
                    <a:pt x="1612" y="61"/>
                    <a:pt x="1581" y="31"/>
                    <a:pt x="1581" y="0"/>
                  </a:cubicBezTo>
                  <a:lnTo>
                    <a:pt x="1581" y="0"/>
                  </a:lnTo>
                  <a:lnTo>
                    <a:pt x="1581" y="31"/>
                  </a:lnTo>
                  <a:lnTo>
                    <a:pt x="1581" y="61"/>
                  </a:lnTo>
                  <a:lnTo>
                    <a:pt x="1581" y="61"/>
                  </a:lnTo>
                  <a:cubicBezTo>
                    <a:pt x="1581" y="93"/>
                    <a:pt x="1581" y="93"/>
                    <a:pt x="1581" y="93"/>
                  </a:cubicBezTo>
                  <a:cubicBezTo>
                    <a:pt x="1581" y="93"/>
                    <a:pt x="1581" y="93"/>
                    <a:pt x="1550" y="124"/>
                  </a:cubicBezTo>
                  <a:cubicBezTo>
                    <a:pt x="1550" y="124"/>
                    <a:pt x="1550" y="186"/>
                    <a:pt x="1581" y="217"/>
                  </a:cubicBezTo>
                  <a:cubicBezTo>
                    <a:pt x="1581" y="248"/>
                    <a:pt x="1581" y="278"/>
                    <a:pt x="1550" y="278"/>
                  </a:cubicBezTo>
                  <a:cubicBezTo>
                    <a:pt x="1550" y="278"/>
                    <a:pt x="1550" y="278"/>
                    <a:pt x="1550" y="310"/>
                  </a:cubicBezTo>
                  <a:cubicBezTo>
                    <a:pt x="1550" y="341"/>
                    <a:pt x="1519" y="372"/>
                    <a:pt x="1519" y="402"/>
                  </a:cubicBezTo>
                  <a:lnTo>
                    <a:pt x="1519" y="402"/>
                  </a:lnTo>
                  <a:cubicBezTo>
                    <a:pt x="1488" y="402"/>
                    <a:pt x="1457" y="434"/>
                    <a:pt x="1457" y="434"/>
                  </a:cubicBezTo>
                  <a:lnTo>
                    <a:pt x="1457" y="434"/>
                  </a:lnTo>
                  <a:cubicBezTo>
                    <a:pt x="1426" y="402"/>
                    <a:pt x="1395" y="402"/>
                    <a:pt x="1395" y="372"/>
                  </a:cubicBezTo>
                  <a:lnTo>
                    <a:pt x="1395" y="372"/>
                  </a:lnTo>
                  <a:cubicBezTo>
                    <a:pt x="1364" y="372"/>
                    <a:pt x="1364" y="372"/>
                    <a:pt x="1364" y="372"/>
                  </a:cubicBezTo>
                  <a:lnTo>
                    <a:pt x="1333" y="372"/>
                  </a:lnTo>
                  <a:lnTo>
                    <a:pt x="1302" y="341"/>
                  </a:lnTo>
                  <a:cubicBezTo>
                    <a:pt x="1271" y="310"/>
                    <a:pt x="1271" y="310"/>
                    <a:pt x="1271" y="310"/>
                  </a:cubicBezTo>
                  <a:cubicBezTo>
                    <a:pt x="1240" y="278"/>
                    <a:pt x="1209" y="248"/>
                    <a:pt x="1178" y="217"/>
                  </a:cubicBezTo>
                  <a:lnTo>
                    <a:pt x="1178" y="186"/>
                  </a:lnTo>
                  <a:cubicBezTo>
                    <a:pt x="1178" y="186"/>
                    <a:pt x="1178" y="186"/>
                    <a:pt x="1178" y="155"/>
                  </a:cubicBezTo>
                  <a:lnTo>
                    <a:pt x="1209" y="124"/>
                  </a:lnTo>
                  <a:cubicBezTo>
                    <a:pt x="1209" y="93"/>
                    <a:pt x="1209" y="93"/>
                    <a:pt x="1240" y="93"/>
                  </a:cubicBezTo>
                  <a:lnTo>
                    <a:pt x="1240" y="93"/>
                  </a:lnTo>
                  <a:cubicBezTo>
                    <a:pt x="1240" y="93"/>
                    <a:pt x="1240" y="93"/>
                    <a:pt x="1271" y="93"/>
                  </a:cubicBezTo>
                  <a:lnTo>
                    <a:pt x="1271" y="93"/>
                  </a:lnTo>
                  <a:lnTo>
                    <a:pt x="1271" y="61"/>
                  </a:lnTo>
                  <a:cubicBezTo>
                    <a:pt x="1240" y="61"/>
                    <a:pt x="1240" y="61"/>
                    <a:pt x="1240" y="61"/>
                  </a:cubicBezTo>
                  <a:lnTo>
                    <a:pt x="1209" y="61"/>
                  </a:lnTo>
                  <a:cubicBezTo>
                    <a:pt x="1178" y="61"/>
                    <a:pt x="1178" y="61"/>
                    <a:pt x="1178" y="61"/>
                  </a:cubicBezTo>
                  <a:lnTo>
                    <a:pt x="1147" y="61"/>
                  </a:lnTo>
                  <a:cubicBezTo>
                    <a:pt x="1147" y="61"/>
                    <a:pt x="1116" y="61"/>
                    <a:pt x="1116" y="31"/>
                  </a:cubicBezTo>
                  <a:cubicBezTo>
                    <a:pt x="1116" y="61"/>
                    <a:pt x="1116" y="61"/>
                    <a:pt x="1085" y="61"/>
                  </a:cubicBezTo>
                  <a:cubicBezTo>
                    <a:pt x="1085" y="61"/>
                    <a:pt x="1085" y="31"/>
                    <a:pt x="1054" y="31"/>
                  </a:cubicBezTo>
                  <a:lnTo>
                    <a:pt x="1054" y="61"/>
                  </a:lnTo>
                  <a:lnTo>
                    <a:pt x="1023" y="93"/>
                  </a:lnTo>
                  <a:cubicBezTo>
                    <a:pt x="1023" y="93"/>
                    <a:pt x="1023" y="61"/>
                    <a:pt x="992" y="61"/>
                  </a:cubicBezTo>
                  <a:cubicBezTo>
                    <a:pt x="992" y="61"/>
                    <a:pt x="992" y="61"/>
                    <a:pt x="961" y="61"/>
                  </a:cubicBezTo>
                  <a:lnTo>
                    <a:pt x="961" y="93"/>
                  </a:lnTo>
                  <a:cubicBezTo>
                    <a:pt x="961" y="93"/>
                    <a:pt x="961" y="124"/>
                    <a:pt x="930" y="124"/>
                  </a:cubicBezTo>
                  <a:cubicBezTo>
                    <a:pt x="930" y="155"/>
                    <a:pt x="930" y="155"/>
                    <a:pt x="900" y="155"/>
                  </a:cubicBezTo>
                  <a:lnTo>
                    <a:pt x="900" y="155"/>
                  </a:lnTo>
                  <a:lnTo>
                    <a:pt x="900" y="186"/>
                  </a:lnTo>
                  <a:cubicBezTo>
                    <a:pt x="900" y="217"/>
                    <a:pt x="900" y="217"/>
                    <a:pt x="900" y="217"/>
                  </a:cubicBezTo>
                  <a:cubicBezTo>
                    <a:pt x="900" y="278"/>
                    <a:pt x="900" y="278"/>
                    <a:pt x="900" y="278"/>
                  </a:cubicBezTo>
                  <a:cubicBezTo>
                    <a:pt x="868" y="248"/>
                    <a:pt x="868" y="248"/>
                    <a:pt x="868" y="248"/>
                  </a:cubicBezTo>
                  <a:lnTo>
                    <a:pt x="868" y="248"/>
                  </a:lnTo>
                  <a:cubicBezTo>
                    <a:pt x="837" y="248"/>
                    <a:pt x="837" y="248"/>
                    <a:pt x="837" y="248"/>
                  </a:cubicBezTo>
                  <a:lnTo>
                    <a:pt x="837" y="248"/>
                  </a:lnTo>
                  <a:lnTo>
                    <a:pt x="806" y="248"/>
                  </a:lnTo>
                  <a:lnTo>
                    <a:pt x="806" y="248"/>
                  </a:lnTo>
                  <a:lnTo>
                    <a:pt x="806" y="248"/>
                  </a:lnTo>
                  <a:cubicBezTo>
                    <a:pt x="775" y="248"/>
                    <a:pt x="775" y="248"/>
                    <a:pt x="775" y="248"/>
                  </a:cubicBezTo>
                  <a:lnTo>
                    <a:pt x="775" y="217"/>
                  </a:lnTo>
                  <a:lnTo>
                    <a:pt x="775" y="217"/>
                  </a:lnTo>
                  <a:cubicBezTo>
                    <a:pt x="775" y="186"/>
                    <a:pt x="744" y="186"/>
                    <a:pt x="744" y="186"/>
                  </a:cubicBezTo>
                  <a:cubicBezTo>
                    <a:pt x="744" y="186"/>
                    <a:pt x="744" y="186"/>
                    <a:pt x="713" y="186"/>
                  </a:cubicBezTo>
                  <a:cubicBezTo>
                    <a:pt x="713" y="186"/>
                    <a:pt x="713" y="186"/>
                    <a:pt x="682" y="186"/>
                  </a:cubicBezTo>
                  <a:cubicBezTo>
                    <a:pt x="682" y="186"/>
                    <a:pt x="682" y="217"/>
                    <a:pt x="682" y="248"/>
                  </a:cubicBezTo>
                  <a:cubicBezTo>
                    <a:pt x="682" y="248"/>
                    <a:pt x="652" y="248"/>
                    <a:pt x="652" y="278"/>
                  </a:cubicBezTo>
                  <a:lnTo>
                    <a:pt x="652" y="278"/>
                  </a:lnTo>
                  <a:cubicBezTo>
                    <a:pt x="652" y="278"/>
                    <a:pt x="652" y="278"/>
                    <a:pt x="620" y="310"/>
                  </a:cubicBezTo>
                  <a:lnTo>
                    <a:pt x="620" y="310"/>
                  </a:lnTo>
                  <a:cubicBezTo>
                    <a:pt x="620" y="310"/>
                    <a:pt x="620" y="310"/>
                    <a:pt x="589" y="310"/>
                  </a:cubicBezTo>
                  <a:lnTo>
                    <a:pt x="589" y="310"/>
                  </a:lnTo>
                  <a:cubicBezTo>
                    <a:pt x="589" y="310"/>
                    <a:pt x="589" y="310"/>
                    <a:pt x="558" y="310"/>
                  </a:cubicBezTo>
                  <a:cubicBezTo>
                    <a:pt x="558" y="341"/>
                    <a:pt x="558" y="372"/>
                    <a:pt x="558" y="372"/>
                  </a:cubicBezTo>
                  <a:cubicBezTo>
                    <a:pt x="558" y="526"/>
                    <a:pt x="558" y="526"/>
                    <a:pt x="558" y="526"/>
                  </a:cubicBezTo>
                  <a:cubicBezTo>
                    <a:pt x="528" y="402"/>
                    <a:pt x="528" y="402"/>
                    <a:pt x="528" y="402"/>
                  </a:cubicBezTo>
                  <a:cubicBezTo>
                    <a:pt x="528" y="372"/>
                    <a:pt x="528" y="372"/>
                    <a:pt x="496" y="372"/>
                  </a:cubicBezTo>
                  <a:lnTo>
                    <a:pt x="496" y="372"/>
                  </a:lnTo>
                  <a:lnTo>
                    <a:pt x="496" y="372"/>
                  </a:lnTo>
                  <a:lnTo>
                    <a:pt x="496" y="372"/>
                  </a:lnTo>
                  <a:lnTo>
                    <a:pt x="496" y="372"/>
                  </a:lnTo>
                  <a:lnTo>
                    <a:pt x="496" y="402"/>
                  </a:lnTo>
                  <a:cubicBezTo>
                    <a:pt x="496" y="434"/>
                    <a:pt x="496" y="434"/>
                    <a:pt x="465" y="465"/>
                  </a:cubicBezTo>
                  <a:lnTo>
                    <a:pt x="465" y="465"/>
                  </a:lnTo>
                  <a:cubicBezTo>
                    <a:pt x="465" y="465"/>
                    <a:pt x="434" y="496"/>
                    <a:pt x="404" y="526"/>
                  </a:cubicBezTo>
                  <a:cubicBezTo>
                    <a:pt x="404" y="558"/>
                    <a:pt x="404" y="558"/>
                    <a:pt x="372" y="558"/>
                  </a:cubicBezTo>
                  <a:lnTo>
                    <a:pt x="372" y="558"/>
                  </a:lnTo>
                  <a:lnTo>
                    <a:pt x="372" y="558"/>
                  </a:lnTo>
                  <a:cubicBezTo>
                    <a:pt x="341" y="558"/>
                    <a:pt x="341" y="558"/>
                    <a:pt x="341" y="558"/>
                  </a:cubicBezTo>
                  <a:cubicBezTo>
                    <a:pt x="310" y="558"/>
                    <a:pt x="310" y="558"/>
                    <a:pt x="310" y="558"/>
                  </a:cubicBezTo>
                  <a:cubicBezTo>
                    <a:pt x="280" y="558"/>
                    <a:pt x="280" y="589"/>
                    <a:pt x="248" y="589"/>
                  </a:cubicBezTo>
                  <a:cubicBezTo>
                    <a:pt x="248" y="620"/>
                    <a:pt x="217" y="620"/>
                    <a:pt x="217" y="620"/>
                  </a:cubicBezTo>
                  <a:cubicBezTo>
                    <a:pt x="186" y="620"/>
                    <a:pt x="186" y="620"/>
                    <a:pt x="186" y="620"/>
                  </a:cubicBezTo>
                  <a:lnTo>
                    <a:pt x="186" y="620"/>
                  </a:lnTo>
                  <a:lnTo>
                    <a:pt x="156" y="620"/>
                  </a:lnTo>
                  <a:lnTo>
                    <a:pt x="156" y="620"/>
                  </a:lnTo>
                  <a:cubicBezTo>
                    <a:pt x="124" y="650"/>
                    <a:pt x="93" y="682"/>
                    <a:pt x="62" y="682"/>
                  </a:cubicBezTo>
                  <a:cubicBezTo>
                    <a:pt x="62" y="682"/>
                    <a:pt x="62" y="682"/>
                    <a:pt x="62" y="713"/>
                  </a:cubicBezTo>
                  <a:cubicBezTo>
                    <a:pt x="62" y="713"/>
                    <a:pt x="62" y="713"/>
                    <a:pt x="32" y="713"/>
                  </a:cubicBezTo>
                  <a:lnTo>
                    <a:pt x="32" y="713"/>
                  </a:lnTo>
                  <a:cubicBezTo>
                    <a:pt x="32" y="744"/>
                    <a:pt x="32" y="744"/>
                    <a:pt x="32" y="744"/>
                  </a:cubicBezTo>
                  <a:cubicBezTo>
                    <a:pt x="32" y="774"/>
                    <a:pt x="32" y="774"/>
                    <a:pt x="0" y="806"/>
                  </a:cubicBezTo>
                  <a:lnTo>
                    <a:pt x="0" y="806"/>
                  </a:lnTo>
                  <a:cubicBezTo>
                    <a:pt x="0" y="837"/>
                    <a:pt x="0" y="837"/>
                    <a:pt x="32" y="868"/>
                  </a:cubicBezTo>
                  <a:cubicBezTo>
                    <a:pt x="32" y="868"/>
                    <a:pt x="62" y="898"/>
                    <a:pt x="62" y="930"/>
                  </a:cubicBezTo>
                  <a:cubicBezTo>
                    <a:pt x="32" y="930"/>
                    <a:pt x="32" y="961"/>
                    <a:pt x="32" y="961"/>
                  </a:cubicBezTo>
                  <a:cubicBezTo>
                    <a:pt x="32" y="961"/>
                    <a:pt x="32" y="961"/>
                    <a:pt x="0" y="961"/>
                  </a:cubicBezTo>
                  <a:cubicBezTo>
                    <a:pt x="0" y="992"/>
                    <a:pt x="32" y="992"/>
                    <a:pt x="32" y="992"/>
                  </a:cubicBezTo>
                  <a:cubicBezTo>
                    <a:pt x="32" y="992"/>
                    <a:pt x="32" y="1022"/>
                    <a:pt x="32" y="1054"/>
                  </a:cubicBezTo>
                  <a:lnTo>
                    <a:pt x="62" y="1085"/>
                  </a:lnTo>
                  <a:cubicBezTo>
                    <a:pt x="62" y="1116"/>
                    <a:pt x="93" y="1116"/>
                    <a:pt x="93" y="1146"/>
                  </a:cubicBezTo>
                  <a:lnTo>
                    <a:pt x="93" y="1209"/>
                  </a:lnTo>
                  <a:cubicBezTo>
                    <a:pt x="93" y="1209"/>
                    <a:pt x="93" y="1240"/>
                    <a:pt x="124" y="1302"/>
                  </a:cubicBezTo>
                  <a:lnTo>
                    <a:pt x="124" y="1302"/>
                  </a:lnTo>
                  <a:cubicBezTo>
                    <a:pt x="124" y="1333"/>
                    <a:pt x="124" y="1364"/>
                    <a:pt x="124" y="1364"/>
                  </a:cubicBezTo>
                  <a:cubicBezTo>
                    <a:pt x="124" y="1394"/>
                    <a:pt x="124" y="1394"/>
                    <a:pt x="124" y="1394"/>
                  </a:cubicBezTo>
                  <a:cubicBezTo>
                    <a:pt x="124" y="1426"/>
                    <a:pt x="124" y="1426"/>
                    <a:pt x="93" y="1426"/>
                  </a:cubicBezTo>
                  <a:cubicBezTo>
                    <a:pt x="93" y="1457"/>
                    <a:pt x="124" y="1457"/>
                    <a:pt x="124" y="1457"/>
                  </a:cubicBezTo>
                  <a:lnTo>
                    <a:pt x="124" y="1487"/>
                  </a:lnTo>
                  <a:cubicBezTo>
                    <a:pt x="156" y="1487"/>
                    <a:pt x="186" y="1487"/>
                    <a:pt x="186" y="1487"/>
                  </a:cubicBezTo>
                  <a:cubicBezTo>
                    <a:pt x="186" y="1487"/>
                    <a:pt x="186" y="1487"/>
                    <a:pt x="217" y="1487"/>
                  </a:cubicBezTo>
                  <a:lnTo>
                    <a:pt x="217" y="1487"/>
                  </a:lnTo>
                  <a:lnTo>
                    <a:pt x="248" y="1487"/>
                  </a:lnTo>
                  <a:lnTo>
                    <a:pt x="248" y="1487"/>
                  </a:lnTo>
                  <a:cubicBezTo>
                    <a:pt x="248" y="1457"/>
                    <a:pt x="310" y="1426"/>
                    <a:pt x="372" y="1426"/>
                  </a:cubicBezTo>
                  <a:cubicBezTo>
                    <a:pt x="372" y="1426"/>
                    <a:pt x="372" y="1426"/>
                    <a:pt x="404" y="1426"/>
                  </a:cubicBezTo>
                  <a:cubicBezTo>
                    <a:pt x="434" y="1426"/>
                    <a:pt x="465" y="1426"/>
                    <a:pt x="465" y="1426"/>
                  </a:cubicBezTo>
                  <a:lnTo>
                    <a:pt x="465" y="1426"/>
                  </a:lnTo>
                  <a:cubicBezTo>
                    <a:pt x="465" y="1426"/>
                    <a:pt x="496" y="1426"/>
                    <a:pt x="528" y="1426"/>
                  </a:cubicBezTo>
                  <a:lnTo>
                    <a:pt x="528" y="1426"/>
                  </a:lnTo>
                  <a:cubicBezTo>
                    <a:pt x="528" y="1426"/>
                    <a:pt x="528" y="1426"/>
                    <a:pt x="558" y="1426"/>
                  </a:cubicBezTo>
                  <a:cubicBezTo>
                    <a:pt x="558" y="1394"/>
                    <a:pt x="558" y="1394"/>
                    <a:pt x="558" y="1394"/>
                  </a:cubicBezTo>
                  <a:cubicBezTo>
                    <a:pt x="558" y="1394"/>
                    <a:pt x="558" y="1394"/>
                    <a:pt x="558" y="1364"/>
                  </a:cubicBezTo>
                  <a:cubicBezTo>
                    <a:pt x="558" y="1364"/>
                    <a:pt x="589" y="1333"/>
                    <a:pt x="652" y="1333"/>
                  </a:cubicBezTo>
                  <a:lnTo>
                    <a:pt x="652" y="1333"/>
                  </a:lnTo>
                  <a:cubicBezTo>
                    <a:pt x="682" y="1333"/>
                    <a:pt x="713" y="1302"/>
                    <a:pt x="775" y="1302"/>
                  </a:cubicBezTo>
                  <a:lnTo>
                    <a:pt x="806" y="1302"/>
                  </a:lnTo>
                  <a:cubicBezTo>
                    <a:pt x="806" y="1270"/>
                    <a:pt x="837" y="1270"/>
                    <a:pt x="837" y="1270"/>
                  </a:cubicBezTo>
                  <a:cubicBezTo>
                    <a:pt x="868" y="1270"/>
                    <a:pt x="868" y="1270"/>
                    <a:pt x="868" y="1270"/>
                  </a:cubicBezTo>
                  <a:lnTo>
                    <a:pt x="900" y="1270"/>
                  </a:lnTo>
                  <a:lnTo>
                    <a:pt x="900" y="1270"/>
                  </a:lnTo>
                  <a:lnTo>
                    <a:pt x="930" y="1270"/>
                  </a:lnTo>
                  <a:lnTo>
                    <a:pt x="961" y="1270"/>
                  </a:lnTo>
                  <a:cubicBezTo>
                    <a:pt x="992" y="1270"/>
                    <a:pt x="992" y="1270"/>
                    <a:pt x="1023" y="1270"/>
                  </a:cubicBezTo>
                  <a:cubicBezTo>
                    <a:pt x="1023" y="1302"/>
                    <a:pt x="1054" y="1302"/>
                    <a:pt x="1085" y="1302"/>
                  </a:cubicBezTo>
                  <a:cubicBezTo>
                    <a:pt x="1116" y="1302"/>
                    <a:pt x="1147" y="1333"/>
                    <a:pt x="1147" y="1364"/>
                  </a:cubicBezTo>
                  <a:lnTo>
                    <a:pt x="1178" y="1364"/>
                  </a:lnTo>
                  <a:cubicBezTo>
                    <a:pt x="1178" y="1394"/>
                    <a:pt x="1209" y="1426"/>
                    <a:pt x="1209" y="1457"/>
                  </a:cubicBezTo>
                  <a:cubicBezTo>
                    <a:pt x="1209" y="1457"/>
                    <a:pt x="1209" y="1457"/>
                    <a:pt x="1240" y="1457"/>
                  </a:cubicBezTo>
                  <a:cubicBezTo>
                    <a:pt x="1240" y="1426"/>
                    <a:pt x="1271" y="1394"/>
                    <a:pt x="1302" y="1394"/>
                  </a:cubicBezTo>
                  <a:lnTo>
                    <a:pt x="1302" y="1364"/>
                  </a:lnTo>
                  <a:cubicBezTo>
                    <a:pt x="1302" y="1333"/>
                    <a:pt x="1302" y="1333"/>
                    <a:pt x="1302" y="1333"/>
                  </a:cubicBezTo>
                  <a:cubicBezTo>
                    <a:pt x="1364" y="1333"/>
                    <a:pt x="1364" y="1333"/>
                    <a:pt x="1364" y="1333"/>
                  </a:cubicBezTo>
                  <a:cubicBezTo>
                    <a:pt x="1364" y="1364"/>
                    <a:pt x="1364" y="1364"/>
                    <a:pt x="1364" y="1364"/>
                  </a:cubicBezTo>
                  <a:cubicBezTo>
                    <a:pt x="1364" y="1394"/>
                    <a:pt x="1364" y="1394"/>
                    <a:pt x="1364" y="1426"/>
                  </a:cubicBezTo>
                  <a:lnTo>
                    <a:pt x="1364" y="1426"/>
                  </a:lnTo>
                  <a:cubicBezTo>
                    <a:pt x="1364" y="1457"/>
                    <a:pt x="1395" y="1487"/>
                    <a:pt x="1395" y="1487"/>
                  </a:cubicBezTo>
                  <a:cubicBezTo>
                    <a:pt x="1395" y="1518"/>
                    <a:pt x="1395" y="1518"/>
                    <a:pt x="1395" y="1518"/>
                  </a:cubicBezTo>
                  <a:lnTo>
                    <a:pt x="1426" y="1550"/>
                  </a:lnTo>
                  <a:cubicBezTo>
                    <a:pt x="1457" y="1581"/>
                    <a:pt x="1457" y="1611"/>
                    <a:pt x="1457" y="1642"/>
                  </a:cubicBezTo>
                  <a:lnTo>
                    <a:pt x="1457" y="1642"/>
                  </a:lnTo>
                  <a:lnTo>
                    <a:pt x="1488" y="1674"/>
                  </a:lnTo>
                  <a:cubicBezTo>
                    <a:pt x="1488" y="1674"/>
                    <a:pt x="1488" y="1705"/>
                    <a:pt x="1519" y="1705"/>
                  </a:cubicBezTo>
                  <a:cubicBezTo>
                    <a:pt x="1519" y="1705"/>
                    <a:pt x="1519" y="1705"/>
                    <a:pt x="1550" y="1705"/>
                  </a:cubicBezTo>
                  <a:cubicBezTo>
                    <a:pt x="1581" y="1705"/>
                    <a:pt x="1581" y="1705"/>
                    <a:pt x="1581" y="1705"/>
                  </a:cubicBezTo>
                  <a:lnTo>
                    <a:pt x="1581" y="1705"/>
                  </a:lnTo>
                  <a:cubicBezTo>
                    <a:pt x="1612" y="1705"/>
                    <a:pt x="1612" y="1705"/>
                    <a:pt x="1643" y="1735"/>
                  </a:cubicBezTo>
                  <a:lnTo>
                    <a:pt x="1643" y="1735"/>
                  </a:lnTo>
                  <a:cubicBezTo>
                    <a:pt x="1643" y="1735"/>
                    <a:pt x="1643" y="1735"/>
                    <a:pt x="1674" y="1735"/>
                  </a:cubicBezTo>
                  <a:lnTo>
                    <a:pt x="1674" y="1705"/>
                  </a:lnTo>
                  <a:cubicBezTo>
                    <a:pt x="1705" y="1705"/>
                    <a:pt x="1705" y="1705"/>
                    <a:pt x="1736" y="1705"/>
                  </a:cubicBezTo>
                  <a:lnTo>
                    <a:pt x="1736" y="1705"/>
                  </a:lnTo>
                  <a:lnTo>
                    <a:pt x="1736" y="1705"/>
                  </a:lnTo>
                  <a:cubicBezTo>
                    <a:pt x="1767" y="1705"/>
                    <a:pt x="1767" y="1705"/>
                    <a:pt x="1798" y="1735"/>
                  </a:cubicBezTo>
                  <a:lnTo>
                    <a:pt x="1798" y="1735"/>
                  </a:lnTo>
                  <a:cubicBezTo>
                    <a:pt x="1829" y="1735"/>
                    <a:pt x="1829" y="1705"/>
                    <a:pt x="1860" y="1705"/>
                  </a:cubicBezTo>
                  <a:lnTo>
                    <a:pt x="1860" y="1705"/>
                  </a:lnTo>
                  <a:cubicBezTo>
                    <a:pt x="1860" y="1674"/>
                    <a:pt x="1891" y="1674"/>
                    <a:pt x="1922" y="1674"/>
                  </a:cubicBezTo>
                  <a:lnTo>
                    <a:pt x="1922" y="1674"/>
                  </a:lnTo>
                  <a:lnTo>
                    <a:pt x="1922" y="1674"/>
                  </a:lnTo>
                  <a:cubicBezTo>
                    <a:pt x="1953" y="1674"/>
                    <a:pt x="1953" y="1674"/>
                    <a:pt x="1953" y="1674"/>
                  </a:cubicBezTo>
                  <a:cubicBezTo>
                    <a:pt x="1984" y="1674"/>
                    <a:pt x="1984" y="1674"/>
                    <a:pt x="1984" y="1674"/>
                  </a:cubicBezTo>
                  <a:cubicBezTo>
                    <a:pt x="1984" y="1674"/>
                    <a:pt x="1984" y="1674"/>
                    <a:pt x="1984" y="1642"/>
                  </a:cubicBezTo>
                  <a:lnTo>
                    <a:pt x="1984" y="1642"/>
                  </a:lnTo>
                  <a:cubicBezTo>
                    <a:pt x="1984" y="1642"/>
                    <a:pt x="1984" y="1611"/>
                    <a:pt x="1984" y="1581"/>
                  </a:cubicBezTo>
                  <a:cubicBezTo>
                    <a:pt x="2015" y="1518"/>
                    <a:pt x="2046" y="1487"/>
                    <a:pt x="2046" y="1457"/>
                  </a:cubicBezTo>
                  <a:lnTo>
                    <a:pt x="2046" y="1426"/>
                  </a:lnTo>
                  <a:lnTo>
                    <a:pt x="2046" y="1426"/>
                  </a:lnTo>
                  <a:cubicBezTo>
                    <a:pt x="2046" y="1394"/>
                    <a:pt x="2077" y="1364"/>
                    <a:pt x="2108" y="1364"/>
                  </a:cubicBezTo>
                  <a:cubicBezTo>
                    <a:pt x="2108" y="1333"/>
                    <a:pt x="2108" y="1333"/>
                    <a:pt x="2139" y="1333"/>
                  </a:cubicBezTo>
                  <a:cubicBezTo>
                    <a:pt x="2139" y="1302"/>
                    <a:pt x="2139" y="1270"/>
                    <a:pt x="2139" y="1270"/>
                  </a:cubicBezTo>
                  <a:cubicBezTo>
                    <a:pt x="2170" y="1240"/>
                    <a:pt x="2170" y="1209"/>
                    <a:pt x="2170" y="1209"/>
                  </a:cubicBezTo>
                  <a:cubicBezTo>
                    <a:pt x="2170" y="1209"/>
                    <a:pt x="2170" y="1146"/>
                    <a:pt x="2170" y="1116"/>
                  </a:cubicBezTo>
                  <a:lnTo>
                    <a:pt x="2170" y="1116"/>
                  </a:lnTo>
                  <a:lnTo>
                    <a:pt x="2170" y="1085"/>
                  </a:lnTo>
                  <a:cubicBezTo>
                    <a:pt x="2170" y="1085"/>
                    <a:pt x="2170" y="1085"/>
                    <a:pt x="2170" y="1054"/>
                  </a:cubicBezTo>
                </a:path>
              </a:pathLst>
            </a:custGeom>
            <a:solidFill>
              <a:schemeClr val="accent3"/>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6" name="Freeform 143"/>
            <p:cNvSpPr>
              <a:spLocks noChangeArrowheads="1"/>
            </p:cNvSpPr>
            <p:nvPr/>
          </p:nvSpPr>
          <p:spPr bwMode="auto">
            <a:xfrm>
              <a:off x="5565775" y="2538413"/>
              <a:ext cx="201613" cy="246062"/>
            </a:xfrm>
            <a:custGeom>
              <a:avLst/>
              <a:gdLst>
                <a:gd name="T0" fmla="*/ 465 w 559"/>
                <a:gd name="T1" fmla="*/ 403 h 683"/>
                <a:gd name="T2" fmla="*/ 434 w 559"/>
                <a:gd name="T3" fmla="*/ 372 h 683"/>
                <a:gd name="T4" fmla="*/ 434 w 559"/>
                <a:gd name="T5" fmla="*/ 310 h 683"/>
                <a:gd name="T6" fmla="*/ 404 w 559"/>
                <a:gd name="T7" fmla="*/ 279 h 683"/>
                <a:gd name="T8" fmla="*/ 372 w 559"/>
                <a:gd name="T9" fmla="*/ 279 h 683"/>
                <a:gd name="T10" fmla="*/ 341 w 559"/>
                <a:gd name="T11" fmla="*/ 248 h 683"/>
                <a:gd name="T12" fmla="*/ 341 w 559"/>
                <a:gd name="T13" fmla="*/ 217 h 683"/>
                <a:gd name="T14" fmla="*/ 341 w 559"/>
                <a:gd name="T15" fmla="*/ 217 h 683"/>
                <a:gd name="T16" fmla="*/ 280 w 559"/>
                <a:gd name="T17" fmla="*/ 186 h 683"/>
                <a:gd name="T18" fmla="*/ 217 w 559"/>
                <a:gd name="T19" fmla="*/ 124 h 683"/>
                <a:gd name="T20" fmla="*/ 155 w 559"/>
                <a:gd name="T21" fmla="*/ 62 h 683"/>
                <a:gd name="T22" fmla="*/ 124 w 559"/>
                <a:gd name="T23" fmla="*/ 31 h 683"/>
                <a:gd name="T24" fmla="*/ 93 w 559"/>
                <a:gd name="T25" fmla="*/ 0 h 683"/>
                <a:gd name="T26" fmla="*/ 93 w 559"/>
                <a:gd name="T27" fmla="*/ 0 h 683"/>
                <a:gd name="T28" fmla="*/ 32 w 559"/>
                <a:gd name="T29" fmla="*/ 0 h 683"/>
                <a:gd name="T30" fmla="*/ 0 w 559"/>
                <a:gd name="T31" fmla="*/ 0 h 683"/>
                <a:gd name="T32" fmla="*/ 32 w 559"/>
                <a:gd name="T33" fmla="*/ 31 h 683"/>
                <a:gd name="T34" fmla="*/ 63 w 559"/>
                <a:gd name="T35" fmla="*/ 62 h 683"/>
                <a:gd name="T36" fmla="*/ 93 w 559"/>
                <a:gd name="T37" fmla="*/ 93 h 683"/>
                <a:gd name="T38" fmla="*/ 124 w 559"/>
                <a:gd name="T39" fmla="*/ 155 h 683"/>
                <a:gd name="T40" fmla="*/ 187 w 559"/>
                <a:gd name="T41" fmla="*/ 186 h 683"/>
                <a:gd name="T42" fmla="*/ 217 w 559"/>
                <a:gd name="T43" fmla="*/ 248 h 683"/>
                <a:gd name="T44" fmla="*/ 217 w 559"/>
                <a:gd name="T45" fmla="*/ 279 h 683"/>
                <a:gd name="T46" fmla="*/ 310 w 559"/>
                <a:gd name="T47" fmla="*/ 403 h 683"/>
                <a:gd name="T48" fmla="*/ 372 w 559"/>
                <a:gd name="T49" fmla="*/ 527 h 683"/>
                <a:gd name="T50" fmla="*/ 434 w 559"/>
                <a:gd name="T51" fmla="*/ 589 h 683"/>
                <a:gd name="T52" fmla="*/ 465 w 559"/>
                <a:gd name="T53" fmla="*/ 620 h 683"/>
                <a:gd name="T54" fmla="*/ 496 w 559"/>
                <a:gd name="T55" fmla="*/ 651 h 683"/>
                <a:gd name="T56" fmla="*/ 528 w 559"/>
                <a:gd name="T57" fmla="*/ 651 h 683"/>
                <a:gd name="T58" fmla="*/ 558 w 559"/>
                <a:gd name="T59" fmla="*/ 651 h 683"/>
                <a:gd name="T60" fmla="*/ 558 w 559"/>
                <a:gd name="T61" fmla="*/ 589 h 683"/>
                <a:gd name="T62" fmla="*/ 558 w 559"/>
                <a:gd name="T63" fmla="*/ 558 h 683"/>
                <a:gd name="T64" fmla="*/ 528 w 559"/>
                <a:gd name="T65" fmla="*/ 527 h 683"/>
                <a:gd name="T66" fmla="*/ 528 w 559"/>
                <a:gd name="T67" fmla="*/ 496 h 683"/>
                <a:gd name="T68" fmla="*/ 496 w 559"/>
                <a:gd name="T69" fmla="*/ 465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683">
                  <a:moveTo>
                    <a:pt x="465" y="403"/>
                  </a:moveTo>
                  <a:lnTo>
                    <a:pt x="465" y="403"/>
                  </a:lnTo>
                  <a:lnTo>
                    <a:pt x="465" y="403"/>
                  </a:lnTo>
                  <a:cubicBezTo>
                    <a:pt x="465" y="403"/>
                    <a:pt x="434" y="403"/>
                    <a:pt x="434" y="372"/>
                  </a:cubicBezTo>
                  <a:cubicBezTo>
                    <a:pt x="434" y="372"/>
                    <a:pt x="434" y="372"/>
                    <a:pt x="434" y="341"/>
                  </a:cubicBezTo>
                  <a:cubicBezTo>
                    <a:pt x="434" y="341"/>
                    <a:pt x="404" y="341"/>
                    <a:pt x="434" y="310"/>
                  </a:cubicBezTo>
                  <a:lnTo>
                    <a:pt x="434" y="310"/>
                  </a:lnTo>
                  <a:cubicBezTo>
                    <a:pt x="404" y="310"/>
                    <a:pt x="404" y="310"/>
                    <a:pt x="404" y="279"/>
                  </a:cubicBezTo>
                  <a:lnTo>
                    <a:pt x="404" y="279"/>
                  </a:lnTo>
                  <a:lnTo>
                    <a:pt x="372" y="279"/>
                  </a:lnTo>
                  <a:lnTo>
                    <a:pt x="372" y="279"/>
                  </a:lnTo>
                  <a:cubicBezTo>
                    <a:pt x="341" y="248"/>
                    <a:pt x="341" y="248"/>
                    <a:pt x="341" y="248"/>
                  </a:cubicBezTo>
                  <a:lnTo>
                    <a:pt x="341" y="248"/>
                  </a:lnTo>
                  <a:lnTo>
                    <a:pt x="341" y="217"/>
                  </a:lnTo>
                  <a:lnTo>
                    <a:pt x="341" y="217"/>
                  </a:lnTo>
                  <a:lnTo>
                    <a:pt x="341" y="217"/>
                  </a:lnTo>
                  <a:cubicBezTo>
                    <a:pt x="310" y="217"/>
                    <a:pt x="310" y="186"/>
                    <a:pt x="310" y="186"/>
                  </a:cubicBezTo>
                  <a:cubicBezTo>
                    <a:pt x="280" y="186"/>
                    <a:pt x="280" y="186"/>
                    <a:pt x="280" y="186"/>
                  </a:cubicBezTo>
                  <a:cubicBezTo>
                    <a:pt x="280" y="186"/>
                    <a:pt x="248" y="186"/>
                    <a:pt x="217" y="186"/>
                  </a:cubicBezTo>
                  <a:cubicBezTo>
                    <a:pt x="217" y="155"/>
                    <a:pt x="217" y="155"/>
                    <a:pt x="217" y="124"/>
                  </a:cubicBezTo>
                  <a:lnTo>
                    <a:pt x="217" y="124"/>
                  </a:lnTo>
                  <a:cubicBezTo>
                    <a:pt x="187" y="124"/>
                    <a:pt x="155" y="93"/>
                    <a:pt x="155" y="62"/>
                  </a:cubicBezTo>
                  <a:cubicBezTo>
                    <a:pt x="124" y="62"/>
                    <a:pt x="124" y="62"/>
                    <a:pt x="124" y="31"/>
                  </a:cubicBezTo>
                  <a:lnTo>
                    <a:pt x="124" y="31"/>
                  </a:lnTo>
                  <a:cubicBezTo>
                    <a:pt x="124" y="31"/>
                    <a:pt x="124" y="31"/>
                    <a:pt x="93" y="0"/>
                  </a:cubicBezTo>
                  <a:lnTo>
                    <a:pt x="93" y="0"/>
                  </a:lnTo>
                  <a:lnTo>
                    <a:pt x="93" y="0"/>
                  </a:lnTo>
                  <a:lnTo>
                    <a:pt x="93" y="0"/>
                  </a:lnTo>
                  <a:cubicBezTo>
                    <a:pt x="93" y="0"/>
                    <a:pt x="93" y="0"/>
                    <a:pt x="63" y="0"/>
                  </a:cubicBezTo>
                  <a:cubicBezTo>
                    <a:pt x="63" y="0"/>
                    <a:pt x="63" y="0"/>
                    <a:pt x="32" y="0"/>
                  </a:cubicBezTo>
                  <a:lnTo>
                    <a:pt x="0" y="0"/>
                  </a:lnTo>
                  <a:lnTo>
                    <a:pt x="0" y="0"/>
                  </a:lnTo>
                  <a:lnTo>
                    <a:pt x="0" y="0"/>
                  </a:lnTo>
                  <a:cubicBezTo>
                    <a:pt x="32" y="0"/>
                    <a:pt x="32" y="0"/>
                    <a:pt x="32" y="31"/>
                  </a:cubicBezTo>
                  <a:cubicBezTo>
                    <a:pt x="32" y="31"/>
                    <a:pt x="32" y="62"/>
                    <a:pt x="63" y="62"/>
                  </a:cubicBezTo>
                  <a:lnTo>
                    <a:pt x="63" y="62"/>
                  </a:lnTo>
                  <a:lnTo>
                    <a:pt x="93" y="62"/>
                  </a:lnTo>
                  <a:lnTo>
                    <a:pt x="93" y="93"/>
                  </a:lnTo>
                  <a:cubicBezTo>
                    <a:pt x="124" y="124"/>
                    <a:pt x="124" y="124"/>
                    <a:pt x="124" y="155"/>
                  </a:cubicBezTo>
                  <a:lnTo>
                    <a:pt x="124" y="155"/>
                  </a:lnTo>
                  <a:lnTo>
                    <a:pt x="155" y="155"/>
                  </a:lnTo>
                  <a:lnTo>
                    <a:pt x="187" y="186"/>
                  </a:lnTo>
                  <a:lnTo>
                    <a:pt x="187" y="186"/>
                  </a:lnTo>
                  <a:cubicBezTo>
                    <a:pt x="187" y="217"/>
                    <a:pt x="217" y="217"/>
                    <a:pt x="217" y="248"/>
                  </a:cubicBezTo>
                  <a:lnTo>
                    <a:pt x="217" y="248"/>
                  </a:lnTo>
                  <a:lnTo>
                    <a:pt x="217" y="279"/>
                  </a:lnTo>
                  <a:cubicBezTo>
                    <a:pt x="217" y="279"/>
                    <a:pt x="217" y="279"/>
                    <a:pt x="248" y="310"/>
                  </a:cubicBezTo>
                  <a:cubicBezTo>
                    <a:pt x="248" y="310"/>
                    <a:pt x="280" y="372"/>
                    <a:pt x="310" y="403"/>
                  </a:cubicBezTo>
                  <a:cubicBezTo>
                    <a:pt x="310" y="434"/>
                    <a:pt x="310" y="465"/>
                    <a:pt x="310" y="465"/>
                  </a:cubicBezTo>
                  <a:cubicBezTo>
                    <a:pt x="310" y="465"/>
                    <a:pt x="341" y="496"/>
                    <a:pt x="372" y="527"/>
                  </a:cubicBezTo>
                  <a:lnTo>
                    <a:pt x="404" y="589"/>
                  </a:lnTo>
                  <a:cubicBezTo>
                    <a:pt x="434" y="589"/>
                    <a:pt x="434" y="589"/>
                    <a:pt x="434" y="589"/>
                  </a:cubicBezTo>
                  <a:lnTo>
                    <a:pt x="465" y="620"/>
                  </a:lnTo>
                  <a:lnTo>
                    <a:pt x="465" y="620"/>
                  </a:lnTo>
                  <a:lnTo>
                    <a:pt x="465" y="620"/>
                  </a:lnTo>
                  <a:cubicBezTo>
                    <a:pt x="465" y="651"/>
                    <a:pt x="496" y="651"/>
                    <a:pt x="496" y="651"/>
                  </a:cubicBezTo>
                  <a:lnTo>
                    <a:pt x="496" y="682"/>
                  </a:lnTo>
                  <a:cubicBezTo>
                    <a:pt x="528" y="682"/>
                    <a:pt x="528" y="651"/>
                    <a:pt x="528" y="651"/>
                  </a:cubicBezTo>
                  <a:cubicBezTo>
                    <a:pt x="528" y="651"/>
                    <a:pt x="528" y="651"/>
                    <a:pt x="558" y="651"/>
                  </a:cubicBezTo>
                  <a:lnTo>
                    <a:pt x="558" y="651"/>
                  </a:lnTo>
                  <a:lnTo>
                    <a:pt x="558" y="651"/>
                  </a:lnTo>
                  <a:cubicBezTo>
                    <a:pt x="558" y="651"/>
                    <a:pt x="558" y="620"/>
                    <a:pt x="558" y="589"/>
                  </a:cubicBezTo>
                  <a:lnTo>
                    <a:pt x="558" y="589"/>
                  </a:lnTo>
                  <a:lnTo>
                    <a:pt x="558" y="558"/>
                  </a:lnTo>
                  <a:lnTo>
                    <a:pt x="558" y="558"/>
                  </a:lnTo>
                  <a:cubicBezTo>
                    <a:pt x="528" y="527"/>
                    <a:pt x="528" y="527"/>
                    <a:pt x="528" y="527"/>
                  </a:cubicBezTo>
                  <a:cubicBezTo>
                    <a:pt x="558" y="527"/>
                    <a:pt x="558" y="527"/>
                    <a:pt x="558" y="527"/>
                  </a:cubicBezTo>
                  <a:cubicBezTo>
                    <a:pt x="528" y="527"/>
                    <a:pt x="528" y="496"/>
                    <a:pt x="528" y="496"/>
                  </a:cubicBezTo>
                  <a:lnTo>
                    <a:pt x="528" y="496"/>
                  </a:lnTo>
                  <a:cubicBezTo>
                    <a:pt x="528" y="496"/>
                    <a:pt x="496" y="496"/>
                    <a:pt x="496" y="465"/>
                  </a:cubicBezTo>
                  <a:cubicBezTo>
                    <a:pt x="465" y="465"/>
                    <a:pt x="465" y="434"/>
                    <a:pt x="465" y="40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7" name="Freeform 144"/>
            <p:cNvSpPr>
              <a:spLocks noChangeArrowheads="1"/>
            </p:cNvSpPr>
            <p:nvPr/>
          </p:nvSpPr>
          <p:spPr bwMode="auto">
            <a:xfrm>
              <a:off x="3513138" y="1377950"/>
              <a:ext cx="33337" cy="11113"/>
            </a:xfrm>
            <a:custGeom>
              <a:avLst/>
              <a:gdLst>
                <a:gd name="T0" fmla="*/ 62 w 94"/>
                <a:gd name="T1" fmla="*/ 0 h 33"/>
                <a:gd name="T2" fmla="*/ 62 w 94"/>
                <a:gd name="T3" fmla="*/ 0 h 33"/>
                <a:gd name="T4" fmla="*/ 62 w 94"/>
                <a:gd name="T5" fmla="*/ 0 h 33"/>
                <a:gd name="T6" fmla="*/ 32 w 94"/>
                <a:gd name="T7" fmla="*/ 0 h 33"/>
                <a:gd name="T8" fmla="*/ 32 w 94"/>
                <a:gd name="T9" fmla="*/ 0 h 33"/>
                <a:gd name="T10" fmla="*/ 32 w 94"/>
                <a:gd name="T11" fmla="*/ 0 h 33"/>
                <a:gd name="T12" fmla="*/ 0 w 94"/>
                <a:gd name="T13" fmla="*/ 0 h 33"/>
                <a:gd name="T14" fmla="*/ 0 w 94"/>
                <a:gd name="T15" fmla="*/ 0 h 33"/>
                <a:gd name="T16" fmla="*/ 0 w 94"/>
                <a:gd name="T17" fmla="*/ 0 h 33"/>
                <a:gd name="T18" fmla="*/ 0 w 94"/>
                <a:gd name="T19" fmla="*/ 32 h 33"/>
                <a:gd name="T20" fmla="*/ 0 w 94"/>
                <a:gd name="T21" fmla="*/ 32 h 33"/>
                <a:gd name="T22" fmla="*/ 0 w 94"/>
                <a:gd name="T23" fmla="*/ 32 h 33"/>
                <a:gd name="T24" fmla="*/ 0 w 94"/>
                <a:gd name="T25" fmla="*/ 32 h 33"/>
                <a:gd name="T26" fmla="*/ 32 w 94"/>
                <a:gd name="T27" fmla="*/ 32 h 33"/>
                <a:gd name="T28" fmla="*/ 62 w 94"/>
                <a:gd name="T29" fmla="*/ 32 h 33"/>
                <a:gd name="T30" fmla="*/ 62 w 94"/>
                <a:gd name="T31" fmla="*/ 32 h 33"/>
                <a:gd name="T32" fmla="*/ 93 w 94"/>
                <a:gd name="T33" fmla="*/ 32 h 33"/>
                <a:gd name="T34" fmla="*/ 93 w 94"/>
                <a:gd name="T35" fmla="*/ 32 h 33"/>
                <a:gd name="T36" fmla="*/ 62 w 94"/>
                <a:gd name="T3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33">
                  <a:moveTo>
                    <a:pt x="62" y="0"/>
                  </a:moveTo>
                  <a:lnTo>
                    <a:pt x="62" y="0"/>
                  </a:lnTo>
                  <a:lnTo>
                    <a:pt x="62" y="0"/>
                  </a:lnTo>
                  <a:lnTo>
                    <a:pt x="32" y="0"/>
                  </a:lnTo>
                  <a:lnTo>
                    <a:pt x="32" y="0"/>
                  </a:lnTo>
                  <a:lnTo>
                    <a:pt x="32" y="0"/>
                  </a:lnTo>
                  <a:lnTo>
                    <a:pt x="0" y="0"/>
                  </a:lnTo>
                  <a:lnTo>
                    <a:pt x="0" y="0"/>
                  </a:lnTo>
                  <a:lnTo>
                    <a:pt x="0" y="0"/>
                  </a:lnTo>
                  <a:lnTo>
                    <a:pt x="0" y="32"/>
                  </a:lnTo>
                  <a:lnTo>
                    <a:pt x="0" y="32"/>
                  </a:lnTo>
                  <a:lnTo>
                    <a:pt x="0" y="32"/>
                  </a:lnTo>
                  <a:lnTo>
                    <a:pt x="0" y="32"/>
                  </a:lnTo>
                  <a:cubicBezTo>
                    <a:pt x="32" y="32"/>
                    <a:pt x="32" y="32"/>
                    <a:pt x="32" y="32"/>
                  </a:cubicBezTo>
                  <a:cubicBezTo>
                    <a:pt x="62" y="32"/>
                    <a:pt x="62" y="32"/>
                    <a:pt x="62" y="32"/>
                  </a:cubicBezTo>
                  <a:lnTo>
                    <a:pt x="62" y="32"/>
                  </a:lnTo>
                  <a:lnTo>
                    <a:pt x="93" y="32"/>
                  </a:lnTo>
                  <a:lnTo>
                    <a:pt x="93" y="32"/>
                  </a:lnTo>
                  <a:cubicBezTo>
                    <a:pt x="93" y="32"/>
                    <a:pt x="62" y="32"/>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8" name="Freeform 145"/>
            <p:cNvSpPr>
              <a:spLocks noChangeArrowheads="1"/>
            </p:cNvSpPr>
            <p:nvPr/>
          </p:nvSpPr>
          <p:spPr bwMode="auto">
            <a:xfrm>
              <a:off x="3467100" y="1401763"/>
              <a:ext cx="66675" cy="55562"/>
            </a:xfrm>
            <a:custGeom>
              <a:avLst/>
              <a:gdLst>
                <a:gd name="T0" fmla="*/ 186 w 187"/>
                <a:gd name="T1" fmla="*/ 62 h 155"/>
                <a:gd name="T2" fmla="*/ 186 w 187"/>
                <a:gd name="T3" fmla="*/ 62 h 155"/>
                <a:gd name="T4" fmla="*/ 186 w 187"/>
                <a:gd name="T5" fmla="*/ 30 h 155"/>
                <a:gd name="T6" fmla="*/ 156 w 187"/>
                <a:gd name="T7" fmla="*/ 30 h 155"/>
                <a:gd name="T8" fmla="*/ 124 w 187"/>
                <a:gd name="T9" fmla="*/ 30 h 155"/>
                <a:gd name="T10" fmla="*/ 93 w 187"/>
                <a:gd name="T11" fmla="*/ 0 h 155"/>
                <a:gd name="T12" fmla="*/ 32 w 187"/>
                <a:gd name="T13" fmla="*/ 0 h 155"/>
                <a:gd name="T14" fmla="*/ 32 w 187"/>
                <a:gd name="T15" fmla="*/ 0 h 155"/>
                <a:gd name="T16" fmla="*/ 32 w 187"/>
                <a:gd name="T17" fmla="*/ 0 h 155"/>
                <a:gd name="T18" fmla="*/ 0 w 187"/>
                <a:gd name="T19" fmla="*/ 0 h 155"/>
                <a:gd name="T20" fmla="*/ 0 w 187"/>
                <a:gd name="T21" fmla="*/ 0 h 155"/>
                <a:gd name="T22" fmla="*/ 0 w 187"/>
                <a:gd name="T23" fmla="*/ 0 h 155"/>
                <a:gd name="T24" fmla="*/ 0 w 187"/>
                <a:gd name="T25" fmla="*/ 0 h 155"/>
                <a:gd name="T26" fmla="*/ 0 w 187"/>
                <a:gd name="T27" fmla="*/ 30 h 155"/>
                <a:gd name="T28" fmla="*/ 32 w 187"/>
                <a:gd name="T29" fmla="*/ 30 h 155"/>
                <a:gd name="T30" fmla="*/ 32 w 187"/>
                <a:gd name="T31" fmla="*/ 30 h 155"/>
                <a:gd name="T32" fmla="*/ 62 w 187"/>
                <a:gd name="T33" fmla="*/ 62 h 155"/>
                <a:gd name="T34" fmla="*/ 32 w 187"/>
                <a:gd name="T35" fmla="*/ 93 h 155"/>
                <a:gd name="T36" fmla="*/ 32 w 187"/>
                <a:gd name="T37" fmla="*/ 124 h 155"/>
                <a:gd name="T38" fmla="*/ 0 w 187"/>
                <a:gd name="T39" fmla="*/ 124 h 155"/>
                <a:gd name="T40" fmla="*/ 0 w 187"/>
                <a:gd name="T41" fmla="*/ 154 h 155"/>
                <a:gd name="T42" fmla="*/ 0 w 187"/>
                <a:gd name="T43" fmla="*/ 154 h 155"/>
                <a:gd name="T44" fmla="*/ 32 w 187"/>
                <a:gd name="T45" fmla="*/ 154 h 155"/>
                <a:gd name="T46" fmla="*/ 32 w 187"/>
                <a:gd name="T47" fmla="*/ 154 h 155"/>
                <a:gd name="T48" fmla="*/ 32 w 187"/>
                <a:gd name="T49" fmla="*/ 154 h 155"/>
                <a:gd name="T50" fmla="*/ 62 w 187"/>
                <a:gd name="T51" fmla="*/ 154 h 155"/>
                <a:gd name="T52" fmla="*/ 93 w 187"/>
                <a:gd name="T53" fmla="*/ 124 h 155"/>
                <a:gd name="T54" fmla="*/ 93 w 187"/>
                <a:gd name="T55" fmla="*/ 124 h 155"/>
                <a:gd name="T56" fmla="*/ 93 w 187"/>
                <a:gd name="T57" fmla="*/ 124 h 155"/>
                <a:gd name="T58" fmla="*/ 156 w 187"/>
                <a:gd name="T59" fmla="*/ 93 h 155"/>
                <a:gd name="T60" fmla="*/ 156 w 187"/>
                <a:gd name="T61" fmla="*/ 93 h 155"/>
                <a:gd name="T62" fmla="*/ 156 w 187"/>
                <a:gd name="T63" fmla="*/ 93 h 155"/>
                <a:gd name="T64" fmla="*/ 186 w 187"/>
                <a:gd name="T65" fmla="*/ 93 h 155"/>
                <a:gd name="T66" fmla="*/ 186 w 187"/>
                <a:gd name="T67" fmla="*/ 93 h 155"/>
                <a:gd name="T68" fmla="*/ 186 w 187"/>
                <a:gd name="T69" fmla="*/ 93 h 155"/>
                <a:gd name="T70" fmla="*/ 186 w 187"/>
                <a:gd name="T71" fmla="*/ 6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7" h="155">
                  <a:moveTo>
                    <a:pt x="186" y="62"/>
                  </a:moveTo>
                  <a:lnTo>
                    <a:pt x="186" y="62"/>
                  </a:lnTo>
                  <a:lnTo>
                    <a:pt x="186" y="30"/>
                  </a:lnTo>
                  <a:lnTo>
                    <a:pt x="156" y="30"/>
                  </a:lnTo>
                  <a:lnTo>
                    <a:pt x="124" y="30"/>
                  </a:lnTo>
                  <a:cubicBezTo>
                    <a:pt x="124" y="30"/>
                    <a:pt x="93" y="30"/>
                    <a:pt x="93" y="0"/>
                  </a:cubicBezTo>
                  <a:cubicBezTo>
                    <a:pt x="62" y="0"/>
                    <a:pt x="62" y="0"/>
                    <a:pt x="32" y="0"/>
                  </a:cubicBezTo>
                  <a:lnTo>
                    <a:pt x="32" y="0"/>
                  </a:lnTo>
                  <a:lnTo>
                    <a:pt x="32" y="0"/>
                  </a:lnTo>
                  <a:cubicBezTo>
                    <a:pt x="32" y="0"/>
                    <a:pt x="32" y="0"/>
                    <a:pt x="0" y="0"/>
                  </a:cubicBezTo>
                  <a:lnTo>
                    <a:pt x="0" y="0"/>
                  </a:lnTo>
                  <a:lnTo>
                    <a:pt x="0" y="0"/>
                  </a:lnTo>
                  <a:lnTo>
                    <a:pt x="0" y="0"/>
                  </a:lnTo>
                  <a:cubicBezTo>
                    <a:pt x="0" y="30"/>
                    <a:pt x="0" y="30"/>
                    <a:pt x="0" y="30"/>
                  </a:cubicBezTo>
                  <a:cubicBezTo>
                    <a:pt x="0" y="30"/>
                    <a:pt x="0" y="30"/>
                    <a:pt x="32" y="30"/>
                  </a:cubicBezTo>
                  <a:lnTo>
                    <a:pt x="32" y="30"/>
                  </a:lnTo>
                  <a:cubicBezTo>
                    <a:pt x="32" y="62"/>
                    <a:pt x="62" y="62"/>
                    <a:pt x="62" y="62"/>
                  </a:cubicBezTo>
                  <a:cubicBezTo>
                    <a:pt x="32" y="93"/>
                    <a:pt x="32" y="93"/>
                    <a:pt x="32" y="93"/>
                  </a:cubicBezTo>
                  <a:cubicBezTo>
                    <a:pt x="32" y="124"/>
                    <a:pt x="32" y="124"/>
                    <a:pt x="32" y="124"/>
                  </a:cubicBezTo>
                  <a:cubicBezTo>
                    <a:pt x="0" y="124"/>
                    <a:pt x="0" y="124"/>
                    <a:pt x="0" y="124"/>
                  </a:cubicBezTo>
                  <a:cubicBezTo>
                    <a:pt x="0" y="124"/>
                    <a:pt x="0" y="124"/>
                    <a:pt x="0" y="154"/>
                  </a:cubicBezTo>
                  <a:lnTo>
                    <a:pt x="0" y="154"/>
                  </a:lnTo>
                  <a:lnTo>
                    <a:pt x="32" y="154"/>
                  </a:lnTo>
                  <a:lnTo>
                    <a:pt x="32" y="154"/>
                  </a:lnTo>
                  <a:lnTo>
                    <a:pt x="32" y="154"/>
                  </a:lnTo>
                  <a:lnTo>
                    <a:pt x="62" y="154"/>
                  </a:lnTo>
                  <a:cubicBezTo>
                    <a:pt x="62" y="124"/>
                    <a:pt x="62" y="124"/>
                    <a:pt x="93" y="124"/>
                  </a:cubicBezTo>
                  <a:lnTo>
                    <a:pt x="93" y="124"/>
                  </a:lnTo>
                  <a:lnTo>
                    <a:pt x="93" y="124"/>
                  </a:lnTo>
                  <a:cubicBezTo>
                    <a:pt x="124" y="93"/>
                    <a:pt x="124" y="93"/>
                    <a:pt x="156" y="93"/>
                  </a:cubicBezTo>
                  <a:lnTo>
                    <a:pt x="156" y="93"/>
                  </a:lnTo>
                  <a:lnTo>
                    <a:pt x="156" y="93"/>
                  </a:lnTo>
                  <a:lnTo>
                    <a:pt x="186" y="93"/>
                  </a:lnTo>
                  <a:lnTo>
                    <a:pt x="186" y="93"/>
                  </a:lnTo>
                  <a:lnTo>
                    <a:pt x="186" y="93"/>
                  </a:lnTo>
                  <a:lnTo>
                    <a:pt x="186"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49" name="Freeform 146"/>
            <p:cNvSpPr>
              <a:spLocks noChangeArrowheads="1"/>
            </p:cNvSpPr>
            <p:nvPr/>
          </p:nvSpPr>
          <p:spPr bwMode="auto">
            <a:xfrm>
              <a:off x="3557588" y="1311275"/>
              <a:ext cx="134937" cy="168275"/>
            </a:xfrm>
            <a:custGeom>
              <a:avLst/>
              <a:gdLst>
                <a:gd name="T0" fmla="*/ 248 w 373"/>
                <a:gd name="T1" fmla="*/ 434 h 466"/>
                <a:gd name="T2" fmla="*/ 310 w 373"/>
                <a:gd name="T3" fmla="*/ 434 h 466"/>
                <a:gd name="T4" fmla="*/ 341 w 373"/>
                <a:gd name="T5" fmla="*/ 434 h 466"/>
                <a:gd name="T6" fmla="*/ 341 w 373"/>
                <a:gd name="T7" fmla="*/ 372 h 466"/>
                <a:gd name="T8" fmla="*/ 372 w 373"/>
                <a:gd name="T9" fmla="*/ 341 h 466"/>
                <a:gd name="T10" fmla="*/ 341 w 373"/>
                <a:gd name="T11" fmla="*/ 341 h 466"/>
                <a:gd name="T12" fmla="*/ 310 w 373"/>
                <a:gd name="T13" fmla="*/ 341 h 466"/>
                <a:gd name="T14" fmla="*/ 280 w 373"/>
                <a:gd name="T15" fmla="*/ 310 h 466"/>
                <a:gd name="T16" fmla="*/ 280 w 373"/>
                <a:gd name="T17" fmla="*/ 278 h 466"/>
                <a:gd name="T18" fmla="*/ 280 w 373"/>
                <a:gd name="T19" fmla="*/ 248 h 466"/>
                <a:gd name="T20" fmla="*/ 217 w 373"/>
                <a:gd name="T21" fmla="*/ 217 h 466"/>
                <a:gd name="T22" fmla="*/ 186 w 373"/>
                <a:gd name="T23" fmla="*/ 185 h 466"/>
                <a:gd name="T24" fmla="*/ 156 w 373"/>
                <a:gd name="T25" fmla="*/ 154 h 466"/>
                <a:gd name="T26" fmla="*/ 124 w 373"/>
                <a:gd name="T27" fmla="*/ 154 h 466"/>
                <a:gd name="T28" fmla="*/ 93 w 373"/>
                <a:gd name="T29" fmla="*/ 124 h 466"/>
                <a:gd name="T30" fmla="*/ 124 w 373"/>
                <a:gd name="T31" fmla="*/ 93 h 466"/>
                <a:gd name="T32" fmla="*/ 156 w 373"/>
                <a:gd name="T33" fmla="*/ 93 h 466"/>
                <a:gd name="T34" fmla="*/ 156 w 373"/>
                <a:gd name="T35" fmla="*/ 30 h 466"/>
                <a:gd name="T36" fmla="*/ 93 w 373"/>
                <a:gd name="T37" fmla="*/ 30 h 466"/>
                <a:gd name="T38" fmla="*/ 62 w 373"/>
                <a:gd name="T39" fmla="*/ 0 h 466"/>
                <a:gd name="T40" fmla="*/ 31 w 373"/>
                <a:gd name="T41" fmla="*/ 0 h 466"/>
                <a:gd name="T42" fmla="*/ 31 w 373"/>
                <a:gd name="T43" fmla="*/ 30 h 466"/>
                <a:gd name="T44" fmla="*/ 0 w 373"/>
                <a:gd name="T45" fmla="*/ 62 h 466"/>
                <a:gd name="T46" fmla="*/ 0 w 373"/>
                <a:gd name="T47" fmla="*/ 93 h 466"/>
                <a:gd name="T48" fmla="*/ 0 w 373"/>
                <a:gd name="T49" fmla="*/ 93 h 466"/>
                <a:gd name="T50" fmla="*/ 31 w 373"/>
                <a:gd name="T51" fmla="*/ 93 h 466"/>
                <a:gd name="T52" fmla="*/ 31 w 373"/>
                <a:gd name="T53" fmla="*/ 154 h 466"/>
                <a:gd name="T54" fmla="*/ 31 w 373"/>
                <a:gd name="T55" fmla="*/ 185 h 466"/>
                <a:gd name="T56" fmla="*/ 62 w 373"/>
                <a:gd name="T57" fmla="*/ 185 h 466"/>
                <a:gd name="T58" fmla="*/ 62 w 373"/>
                <a:gd name="T59" fmla="*/ 185 h 466"/>
                <a:gd name="T60" fmla="*/ 124 w 373"/>
                <a:gd name="T61" fmla="*/ 185 h 466"/>
                <a:gd name="T62" fmla="*/ 124 w 373"/>
                <a:gd name="T63" fmla="*/ 217 h 466"/>
                <a:gd name="T64" fmla="*/ 156 w 373"/>
                <a:gd name="T65" fmla="*/ 278 h 466"/>
                <a:gd name="T66" fmla="*/ 93 w 373"/>
                <a:gd name="T67" fmla="*/ 341 h 466"/>
                <a:gd name="T68" fmla="*/ 62 w 373"/>
                <a:gd name="T69" fmla="*/ 372 h 466"/>
                <a:gd name="T70" fmla="*/ 124 w 373"/>
                <a:gd name="T71" fmla="*/ 402 h 466"/>
                <a:gd name="T72" fmla="*/ 156 w 373"/>
                <a:gd name="T73" fmla="*/ 372 h 466"/>
                <a:gd name="T74" fmla="*/ 156 w 373"/>
                <a:gd name="T75" fmla="*/ 434 h 466"/>
                <a:gd name="T76" fmla="*/ 156 w 373"/>
                <a:gd name="T77" fmla="*/ 434 h 466"/>
                <a:gd name="T78" fmla="*/ 186 w 373"/>
                <a:gd name="T79" fmla="*/ 434 h 466"/>
                <a:gd name="T80" fmla="*/ 248 w 373"/>
                <a:gd name="T81" fmla="*/ 434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3" h="466">
                  <a:moveTo>
                    <a:pt x="248" y="434"/>
                  </a:moveTo>
                  <a:lnTo>
                    <a:pt x="248" y="434"/>
                  </a:lnTo>
                  <a:lnTo>
                    <a:pt x="280" y="434"/>
                  </a:lnTo>
                  <a:cubicBezTo>
                    <a:pt x="310" y="434"/>
                    <a:pt x="310" y="434"/>
                    <a:pt x="310" y="434"/>
                  </a:cubicBezTo>
                  <a:lnTo>
                    <a:pt x="341" y="434"/>
                  </a:lnTo>
                  <a:lnTo>
                    <a:pt x="341" y="434"/>
                  </a:lnTo>
                  <a:lnTo>
                    <a:pt x="341" y="402"/>
                  </a:lnTo>
                  <a:lnTo>
                    <a:pt x="341" y="372"/>
                  </a:lnTo>
                  <a:cubicBezTo>
                    <a:pt x="372" y="372"/>
                    <a:pt x="372" y="372"/>
                    <a:pt x="372" y="341"/>
                  </a:cubicBezTo>
                  <a:lnTo>
                    <a:pt x="372" y="341"/>
                  </a:lnTo>
                  <a:lnTo>
                    <a:pt x="372" y="341"/>
                  </a:lnTo>
                  <a:cubicBezTo>
                    <a:pt x="341" y="341"/>
                    <a:pt x="341" y="341"/>
                    <a:pt x="341" y="341"/>
                  </a:cubicBezTo>
                  <a:cubicBezTo>
                    <a:pt x="310" y="341"/>
                    <a:pt x="310" y="341"/>
                    <a:pt x="310" y="341"/>
                  </a:cubicBezTo>
                  <a:lnTo>
                    <a:pt x="310" y="341"/>
                  </a:lnTo>
                  <a:cubicBezTo>
                    <a:pt x="280" y="341"/>
                    <a:pt x="280" y="341"/>
                    <a:pt x="280" y="341"/>
                  </a:cubicBezTo>
                  <a:cubicBezTo>
                    <a:pt x="280" y="310"/>
                    <a:pt x="280" y="310"/>
                    <a:pt x="280" y="310"/>
                  </a:cubicBezTo>
                  <a:lnTo>
                    <a:pt x="280" y="310"/>
                  </a:lnTo>
                  <a:cubicBezTo>
                    <a:pt x="280" y="310"/>
                    <a:pt x="280" y="310"/>
                    <a:pt x="280" y="278"/>
                  </a:cubicBezTo>
                  <a:lnTo>
                    <a:pt x="280" y="278"/>
                  </a:lnTo>
                  <a:lnTo>
                    <a:pt x="280" y="248"/>
                  </a:lnTo>
                  <a:cubicBezTo>
                    <a:pt x="280" y="248"/>
                    <a:pt x="280" y="248"/>
                    <a:pt x="248" y="248"/>
                  </a:cubicBezTo>
                  <a:cubicBezTo>
                    <a:pt x="248" y="248"/>
                    <a:pt x="248" y="217"/>
                    <a:pt x="217" y="217"/>
                  </a:cubicBezTo>
                  <a:lnTo>
                    <a:pt x="186" y="185"/>
                  </a:lnTo>
                  <a:lnTo>
                    <a:pt x="186" y="185"/>
                  </a:lnTo>
                  <a:cubicBezTo>
                    <a:pt x="186" y="154"/>
                    <a:pt x="186" y="154"/>
                    <a:pt x="156" y="154"/>
                  </a:cubicBezTo>
                  <a:lnTo>
                    <a:pt x="156" y="154"/>
                  </a:lnTo>
                  <a:lnTo>
                    <a:pt x="124" y="154"/>
                  </a:lnTo>
                  <a:lnTo>
                    <a:pt x="124" y="154"/>
                  </a:lnTo>
                  <a:lnTo>
                    <a:pt x="93" y="154"/>
                  </a:lnTo>
                  <a:cubicBezTo>
                    <a:pt x="93" y="124"/>
                    <a:pt x="93" y="124"/>
                    <a:pt x="93" y="124"/>
                  </a:cubicBezTo>
                  <a:cubicBezTo>
                    <a:pt x="93" y="93"/>
                    <a:pt x="93" y="93"/>
                    <a:pt x="124" y="93"/>
                  </a:cubicBezTo>
                  <a:lnTo>
                    <a:pt x="124" y="93"/>
                  </a:lnTo>
                  <a:lnTo>
                    <a:pt x="124" y="93"/>
                  </a:lnTo>
                  <a:cubicBezTo>
                    <a:pt x="156" y="93"/>
                    <a:pt x="156" y="93"/>
                    <a:pt x="156" y="93"/>
                  </a:cubicBezTo>
                  <a:cubicBezTo>
                    <a:pt x="156" y="62"/>
                    <a:pt x="156" y="62"/>
                    <a:pt x="156" y="62"/>
                  </a:cubicBezTo>
                  <a:lnTo>
                    <a:pt x="156" y="30"/>
                  </a:lnTo>
                  <a:cubicBezTo>
                    <a:pt x="156" y="30"/>
                    <a:pt x="124" y="30"/>
                    <a:pt x="93" y="30"/>
                  </a:cubicBezTo>
                  <a:lnTo>
                    <a:pt x="93" y="30"/>
                  </a:lnTo>
                  <a:cubicBezTo>
                    <a:pt x="62" y="30"/>
                    <a:pt x="62" y="30"/>
                    <a:pt x="62" y="0"/>
                  </a:cubicBezTo>
                  <a:lnTo>
                    <a:pt x="62" y="0"/>
                  </a:lnTo>
                  <a:lnTo>
                    <a:pt x="62" y="0"/>
                  </a:lnTo>
                  <a:cubicBezTo>
                    <a:pt x="31" y="0"/>
                    <a:pt x="31" y="0"/>
                    <a:pt x="31" y="0"/>
                  </a:cubicBezTo>
                  <a:lnTo>
                    <a:pt x="31" y="0"/>
                  </a:lnTo>
                  <a:lnTo>
                    <a:pt x="31" y="30"/>
                  </a:lnTo>
                  <a:cubicBezTo>
                    <a:pt x="31" y="30"/>
                    <a:pt x="31" y="62"/>
                    <a:pt x="0" y="62"/>
                  </a:cubicBezTo>
                  <a:lnTo>
                    <a:pt x="0" y="62"/>
                  </a:lnTo>
                  <a:cubicBezTo>
                    <a:pt x="0" y="62"/>
                    <a:pt x="0" y="62"/>
                    <a:pt x="0" y="93"/>
                  </a:cubicBezTo>
                  <a:lnTo>
                    <a:pt x="0" y="93"/>
                  </a:lnTo>
                  <a:lnTo>
                    <a:pt x="0" y="93"/>
                  </a:lnTo>
                  <a:lnTo>
                    <a:pt x="0" y="93"/>
                  </a:lnTo>
                  <a:cubicBezTo>
                    <a:pt x="0" y="93"/>
                    <a:pt x="0" y="93"/>
                    <a:pt x="31" y="93"/>
                  </a:cubicBezTo>
                  <a:lnTo>
                    <a:pt x="31" y="93"/>
                  </a:lnTo>
                  <a:cubicBezTo>
                    <a:pt x="31" y="93"/>
                    <a:pt x="62" y="124"/>
                    <a:pt x="31" y="124"/>
                  </a:cubicBezTo>
                  <a:cubicBezTo>
                    <a:pt x="31" y="124"/>
                    <a:pt x="31" y="124"/>
                    <a:pt x="31" y="154"/>
                  </a:cubicBezTo>
                  <a:lnTo>
                    <a:pt x="31" y="154"/>
                  </a:lnTo>
                  <a:lnTo>
                    <a:pt x="31" y="185"/>
                  </a:lnTo>
                  <a:lnTo>
                    <a:pt x="31" y="185"/>
                  </a:lnTo>
                  <a:cubicBezTo>
                    <a:pt x="31" y="185"/>
                    <a:pt x="31" y="185"/>
                    <a:pt x="62" y="185"/>
                  </a:cubicBezTo>
                  <a:lnTo>
                    <a:pt x="62" y="185"/>
                  </a:lnTo>
                  <a:lnTo>
                    <a:pt x="62" y="185"/>
                  </a:lnTo>
                  <a:cubicBezTo>
                    <a:pt x="62" y="185"/>
                    <a:pt x="93" y="154"/>
                    <a:pt x="124" y="154"/>
                  </a:cubicBezTo>
                  <a:cubicBezTo>
                    <a:pt x="124" y="154"/>
                    <a:pt x="124" y="154"/>
                    <a:pt x="124" y="185"/>
                  </a:cubicBezTo>
                  <a:lnTo>
                    <a:pt x="124" y="217"/>
                  </a:lnTo>
                  <a:lnTo>
                    <a:pt x="124" y="217"/>
                  </a:lnTo>
                  <a:cubicBezTo>
                    <a:pt x="156" y="217"/>
                    <a:pt x="156" y="217"/>
                    <a:pt x="156" y="248"/>
                  </a:cubicBezTo>
                  <a:lnTo>
                    <a:pt x="156" y="278"/>
                  </a:lnTo>
                  <a:cubicBezTo>
                    <a:pt x="156" y="310"/>
                    <a:pt x="124" y="341"/>
                    <a:pt x="93" y="341"/>
                  </a:cubicBezTo>
                  <a:lnTo>
                    <a:pt x="93" y="341"/>
                  </a:lnTo>
                  <a:lnTo>
                    <a:pt x="93" y="341"/>
                  </a:lnTo>
                  <a:cubicBezTo>
                    <a:pt x="93" y="372"/>
                    <a:pt x="93" y="372"/>
                    <a:pt x="62" y="372"/>
                  </a:cubicBezTo>
                  <a:cubicBezTo>
                    <a:pt x="93" y="372"/>
                    <a:pt x="93" y="372"/>
                    <a:pt x="93" y="372"/>
                  </a:cubicBezTo>
                  <a:cubicBezTo>
                    <a:pt x="93" y="372"/>
                    <a:pt x="93" y="372"/>
                    <a:pt x="124" y="402"/>
                  </a:cubicBezTo>
                  <a:lnTo>
                    <a:pt x="124" y="372"/>
                  </a:lnTo>
                  <a:lnTo>
                    <a:pt x="156" y="372"/>
                  </a:lnTo>
                  <a:cubicBezTo>
                    <a:pt x="156" y="372"/>
                    <a:pt x="186" y="372"/>
                    <a:pt x="186" y="402"/>
                  </a:cubicBezTo>
                  <a:cubicBezTo>
                    <a:pt x="186" y="402"/>
                    <a:pt x="186" y="402"/>
                    <a:pt x="156" y="434"/>
                  </a:cubicBezTo>
                  <a:lnTo>
                    <a:pt x="156" y="434"/>
                  </a:lnTo>
                  <a:lnTo>
                    <a:pt x="156" y="434"/>
                  </a:lnTo>
                  <a:cubicBezTo>
                    <a:pt x="156" y="434"/>
                    <a:pt x="156" y="465"/>
                    <a:pt x="186" y="465"/>
                  </a:cubicBezTo>
                  <a:lnTo>
                    <a:pt x="186" y="434"/>
                  </a:lnTo>
                  <a:lnTo>
                    <a:pt x="217" y="434"/>
                  </a:lnTo>
                  <a:lnTo>
                    <a:pt x="248" y="434"/>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0" name="Freeform 147"/>
            <p:cNvSpPr>
              <a:spLocks noChangeArrowheads="1"/>
            </p:cNvSpPr>
            <p:nvPr/>
          </p:nvSpPr>
          <p:spPr bwMode="auto">
            <a:xfrm>
              <a:off x="2206625" y="2549525"/>
              <a:ext cx="758825" cy="849313"/>
            </a:xfrm>
            <a:custGeom>
              <a:avLst/>
              <a:gdLst>
                <a:gd name="T0" fmla="*/ 1085 w 2108"/>
                <a:gd name="T1" fmla="*/ 155 h 2357"/>
                <a:gd name="T2" fmla="*/ 992 w 2108"/>
                <a:gd name="T3" fmla="*/ 155 h 2357"/>
                <a:gd name="T4" fmla="*/ 898 w 2108"/>
                <a:gd name="T5" fmla="*/ 186 h 2357"/>
                <a:gd name="T6" fmla="*/ 774 w 2108"/>
                <a:gd name="T7" fmla="*/ 217 h 2357"/>
                <a:gd name="T8" fmla="*/ 713 w 2108"/>
                <a:gd name="T9" fmla="*/ 124 h 2357"/>
                <a:gd name="T10" fmla="*/ 682 w 2108"/>
                <a:gd name="T11" fmla="*/ 0 h 2357"/>
                <a:gd name="T12" fmla="*/ 620 w 2108"/>
                <a:gd name="T13" fmla="*/ 62 h 2357"/>
                <a:gd name="T14" fmla="*/ 558 w 2108"/>
                <a:gd name="T15" fmla="*/ 62 h 2357"/>
                <a:gd name="T16" fmla="*/ 526 w 2108"/>
                <a:gd name="T17" fmla="*/ 93 h 2357"/>
                <a:gd name="T18" fmla="*/ 558 w 2108"/>
                <a:gd name="T19" fmla="*/ 155 h 2357"/>
                <a:gd name="T20" fmla="*/ 496 w 2108"/>
                <a:gd name="T21" fmla="*/ 217 h 2357"/>
                <a:gd name="T22" fmla="*/ 372 w 2108"/>
                <a:gd name="T23" fmla="*/ 248 h 2357"/>
                <a:gd name="T24" fmla="*/ 310 w 2108"/>
                <a:gd name="T25" fmla="*/ 186 h 2357"/>
                <a:gd name="T26" fmla="*/ 248 w 2108"/>
                <a:gd name="T27" fmla="*/ 186 h 2357"/>
                <a:gd name="T28" fmla="*/ 217 w 2108"/>
                <a:gd name="T29" fmla="*/ 248 h 2357"/>
                <a:gd name="T30" fmla="*/ 217 w 2108"/>
                <a:gd name="T31" fmla="*/ 341 h 2357"/>
                <a:gd name="T32" fmla="*/ 186 w 2108"/>
                <a:gd name="T33" fmla="*/ 589 h 2357"/>
                <a:gd name="T34" fmla="*/ 93 w 2108"/>
                <a:gd name="T35" fmla="*/ 589 h 2357"/>
                <a:gd name="T36" fmla="*/ 30 w 2108"/>
                <a:gd name="T37" fmla="*/ 651 h 2357"/>
                <a:gd name="T38" fmla="*/ 0 w 2108"/>
                <a:gd name="T39" fmla="*/ 744 h 2357"/>
                <a:gd name="T40" fmla="*/ 0 w 2108"/>
                <a:gd name="T41" fmla="*/ 806 h 2357"/>
                <a:gd name="T42" fmla="*/ 62 w 2108"/>
                <a:gd name="T43" fmla="*/ 899 h 2357"/>
                <a:gd name="T44" fmla="*/ 154 w 2108"/>
                <a:gd name="T45" fmla="*/ 775 h 2357"/>
                <a:gd name="T46" fmla="*/ 217 w 2108"/>
                <a:gd name="T47" fmla="*/ 961 h 2357"/>
                <a:gd name="T48" fmla="*/ 248 w 2108"/>
                <a:gd name="T49" fmla="*/ 961 h 2357"/>
                <a:gd name="T50" fmla="*/ 402 w 2108"/>
                <a:gd name="T51" fmla="*/ 899 h 2357"/>
                <a:gd name="T52" fmla="*/ 465 w 2108"/>
                <a:gd name="T53" fmla="*/ 930 h 2357"/>
                <a:gd name="T54" fmla="*/ 465 w 2108"/>
                <a:gd name="T55" fmla="*/ 992 h 2357"/>
                <a:gd name="T56" fmla="*/ 496 w 2108"/>
                <a:gd name="T57" fmla="*/ 1054 h 2357"/>
                <a:gd name="T58" fmla="*/ 589 w 2108"/>
                <a:gd name="T59" fmla="*/ 1084 h 2357"/>
                <a:gd name="T60" fmla="*/ 713 w 2108"/>
                <a:gd name="T61" fmla="*/ 1178 h 2357"/>
                <a:gd name="T62" fmla="*/ 744 w 2108"/>
                <a:gd name="T63" fmla="*/ 1271 h 2357"/>
                <a:gd name="T64" fmla="*/ 806 w 2108"/>
                <a:gd name="T65" fmla="*/ 1301 h 2357"/>
                <a:gd name="T66" fmla="*/ 837 w 2108"/>
                <a:gd name="T67" fmla="*/ 1364 h 2357"/>
                <a:gd name="T68" fmla="*/ 868 w 2108"/>
                <a:gd name="T69" fmla="*/ 1425 h 2357"/>
                <a:gd name="T70" fmla="*/ 868 w 2108"/>
                <a:gd name="T71" fmla="*/ 1549 h 2357"/>
                <a:gd name="T72" fmla="*/ 868 w 2108"/>
                <a:gd name="T73" fmla="*/ 1673 h 2357"/>
                <a:gd name="T74" fmla="*/ 898 w 2108"/>
                <a:gd name="T75" fmla="*/ 1673 h 2357"/>
                <a:gd name="T76" fmla="*/ 961 w 2108"/>
                <a:gd name="T77" fmla="*/ 1673 h 2357"/>
                <a:gd name="T78" fmla="*/ 1022 w 2108"/>
                <a:gd name="T79" fmla="*/ 1767 h 2357"/>
                <a:gd name="T80" fmla="*/ 1054 w 2108"/>
                <a:gd name="T81" fmla="*/ 1860 h 2357"/>
                <a:gd name="T82" fmla="*/ 1116 w 2108"/>
                <a:gd name="T83" fmla="*/ 1984 h 2357"/>
                <a:gd name="T84" fmla="*/ 1022 w 2108"/>
                <a:gd name="T85" fmla="*/ 2077 h 2357"/>
                <a:gd name="T86" fmla="*/ 930 w 2108"/>
                <a:gd name="T87" fmla="*/ 2201 h 2357"/>
                <a:gd name="T88" fmla="*/ 992 w 2108"/>
                <a:gd name="T89" fmla="*/ 2263 h 2357"/>
                <a:gd name="T90" fmla="*/ 1116 w 2108"/>
                <a:gd name="T91" fmla="*/ 2356 h 2357"/>
                <a:gd name="T92" fmla="*/ 1364 w 2108"/>
                <a:gd name="T93" fmla="*/ 2045 h 2357"/>
                <a:gd name="T94" fmla="*/ 1394 w 2108"/>
                <a:gd name="T95" fmla="*/ 1891 h 2357"/>
                <a:gd name="T96" fmla="*/ 1518 w 2108"/>
                <a:gd name="T97" fmla="*/ 1797 h 2357"/>
                <a:gd name="T98" fmla="*/ 1674 w 2108"/>
                <a:gd name="T99" fmla="*/ 1736 h 2357"/>
                <a:gd name="T100" fmla="*/ 1798 w 2108"/>
                <a:gd name="T101" fmla="*/ 1549 h 2357"/>
                <a:gd name="T102" fmla="*/ 1890 w 2108"/>
                <a:gd name="T103" fmla="*/ 1271 h 2357"/>
                <a:gd name="T104" fmla="*/ 1922 w 2108"/>
                <a:gd name="T105" fmla="*/ 1054 h 2357"/>
                <a:gd name="T106" fmla="*/ 2046 w 2108"/>
                <a:gd name="T107" fmla="*/ 899 h 2357"/>
                <a:gd name="T108" fmla="*/ 2107 w 2108"/>
                <a:gd name="T109" fmla="*/ 682 h 2357"/>
                <a:gd name="T110" fmla="*/ 1890 w 2108"/>
                <a:gd name="T111" fmla="*/ 527 h 2357"/>
                <a:gd name="T112" fmla="*/ 1735 w 2108"/>
                <a:gd name="T113" fmla="*/ 465 h 2357"/>
                <a:gd name="T114" fmla="*/ 1611 w 2108"/>
                <a:gd name="T115" fmla="*/ 465 h 2357"/>
                <a:gd name="T116" fmla="*/ 1487 w 2108"/>
                <a:gd name="T117" fmla="*/ 372 h 2357"/>
                <a:gd name="T118" fmla="*/ 1333 w 2108"/>
                <a:gd name="T119" fmla="*/ 372 h 2357"/>
                <a:gd name="T120" fmla="*/ 1270 w 2108"/>
                <a:gd name="T121" fmla="*/ 310 h 2357"/>
                <a:gd name="T122" fmla="*/ 1209 w 2108"/>
                <a:gd name="T123" fmla="*/ 124 h 2357"/>
                <a:gd name="T124" fmla="*/ 1178 w 2108"/>
                <a:gd name="T125" fmla="*/ 93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08" h="2357">
                  <a:moveTo>
                    <a:pt x="1178" y="93"/>
                  </a:moveTo>
                  <a:lnTo>
                    <a:pt x="1178" y="93"/>
                  </a:lnTo>
                  <a:lnTo>
                    <a:pt x="1178" y="93"/>
                  </a:lnTo>
                  <a:cubicBezTo>
                    <a:pt x="1178" y="124"/>
                    <a:pt x="1178" y="124"/>
                    <a:pt x="1146" y="155"/>
                  </a:cubicBezTo>
                  <a:lnTo>
                    <a:pt x="1146" y="155"/>
                  </a:lnTo>
                  <a:lnTo>
                    <a:pt x="1116" y="155"/>
                  </a:lnTo>
                  <a:cubicBezTo>
                    <a:pt x="1085" y="155"/>
                    <a:pt x="1085" y="155"/>
                    <a:pt x="1085" y="155"/>
                  </a:cubicBezTo>
                  <a:lnTo>
                    <a:pt x="1085" y="155"/>
                  </a:lnTo>
                  <a:lnTo>
                    <a:pt x="1085" y="155"/>
                  </a:lnTo>
                  <a:cubicBezTo>
                    <a:pt x="1054" y="155"/>
                    <a:pt x="1054" y="155"/>
                    <a:pt x="1054" y="155"/>
                  </a:cubicBezTo>
                  <a:lnTo>
                    <a:pt x="1054" y="155"/>
                  </a:lnTo>
                  <a:cubicBezTo>
                    <a:pt x="1054" y="155"/>
                    <a:pt x="1054" y="155"/>
                    <a:pt x="1022" y="155"/>
                  </a:cubicBezTo>
                  <a:cubicBezTo>
                    <a:pt x="1022" y="155"/>
                    <a:pt x="1022" y="155"/>
                    <a:pt x="992" y="155"/>
                  </a:cubicBezTo>
                  <a:lnTo>
                    <a:pt x="992" y="155"/>
                  </a:lnTo>
                  <a:lnTo>
                    <a:pt x="992" y="155"/>
                  </a:lnTo>
                  <a:lnTo>
                    <a:pt x="992" y="155"/>
                  </a:lnTo>
                  <a:cubicBezTo>
                    <a:pt x="961" y="155"/>
                    <a:pt x="961" y="186"/>
                    <a:pt x="961" y="186"/>
                  </a:cubicBezTo>
                  <a:cubicBezTo>
                    <a:pt x="930" y="186"/>
                    <a:pt x="930" y="186"/>
                    <a:pt x="930" y="186"/>
                  </a:cubicBezTo>
                  <a:lnTo>
                    <a:pt x="930" y="186"/>
                  </a:lnTo>
                  <a:cubicBezTo>
                    <a:pt x="930" y="186"/>
                    <a:pt x="930" y="186"/>
                    <a:pt x="898" y="186"/>
                  </a:cubicBezTo>
                  <a:lnTo>
                    <a:pt x="898" y="186"/>
                  </a:lnTo>
                  <a:cubicBezTo>
                    <a:pt x="898" y="186"/>
                    <a:pt x="898" y="186"/>
                    <a:pt x="868" y="186"/>
                  </a:cubicBezTo>
                  <a:lnTo>
                    <a:pt x="868" y="186"/>
                  </a:lnTo>
                  <a:cubicBezTo>
                    <a:pt x="868" y="217"/>
                    <a:pt x="868" y="217"/>
                    <a:pt x="837" y="217"/>
                  </a:cubicBezTo>
                  <a:lnTo>
                    <a:pt x="837" y="217"/>
                  </a:lnTo>
                  <a:cubicBezTo>
                    <a:pt x="837" y="217"/>
                    <a:pt x="837" y="217"/>
                    <a:pt x="806" y="217"/>
                  </a:cubicBezTo>
                  <a:lnTo>
                    <a:pt x="806" y="217"/>
                  </a:lnTo>
                  <a:cubicBezTo>
                    <a:pt x="806" y="217"/>
                    <a:pt x="806" y="217"/>
                    <a:pt x="774" y="217"/>
                  </a:cubicBezTo>
                  <a:cubicBezTo>
                    <a:pt x="774" y="217"/>
                    <a:pt x="774" y="217"/>
                    <a:pt x="744" y="217"/>
                  </a:cubicBezTo>
                  <a:lnTo>
                    <a:pt x="744" y="217"/>
                  </a:lnTo>
                  <a:lnTo>
                    <a:pt x="744" y="217"/>
                  </a:lnTo>
                  <a:cubicBezTo>
                    <a:pt x="713" y="186"/>
                    <a:pt x="713" y="186"/>
                    <a:pt x="713" y="155"/>
                  </a:cubicBezTo>
                  <a:lnTo>
                    <a:pt x="713" y="155"/>
                  </a:lnTo>
                  <a:lnTo>
                    <a:pt x="713" y="155"/>
                  </a:lnTo>
                  <a:lnTo>
                    <a:pt x="713" y="124"/>
                  </a:lnTo>
                  <a:lnTo>
                    <a:pt x="713" y="124"/>
                  </a:lnTo>
                  <a:lnTo>
                    <a:pt x="713" y="93"/>
                  </a:lnTo>
                  <a:lnTo>
                    <a:pt x="713" y="93"/>
                  </a:lnTo>
                  <a:lnTo>
                    <a:pt x="713" y="93"/>
                  </a:lnTo>
                  <a:lnTo>
                    <a:pt x="713" y="62"/>
                  </a:lnTo>
                  <a:lnTo>
                    <a:pt x="713" y="31"/>
                  </a:lnTo>
                  <a:cubicBezTo>
                    <a:pt x="713" y="31"/>
                    <a:pt x="713" y="31"/>
                    <a:pt x="682" y="0"/>
                  </a:cubicBezTo>
                  <a:cubicBezTo>
                    <a:pt x="682" y="31"/>
                    <a:pt x="682" y="31"/>
                    <a:pt x="682" y="31"/>
                  </a:cubicBezTo>
                  <a:lnTo>
                    <a:pt x="650" y="31"/>
                  </a:lnTo>
                  <a:lnTo>
                    <a:pt x="650" y="31"/>
                  </a:lnTo>
                  <a:lnTo>
                    <a:pt x="650" y="31"/>
                  </a:lnTo>
                  <a:lnTo>
                    <a:pt x="620" y="62"/>
                  </a:lnTo>
                  <a:lnTo>
                    <a:pt x="620" y="62"/>
                  </a:lnTo>
                  <a:lnTo>
                    <a:pt x="620" y="62"/>
                  </a:lnTo>
                  <a:cubicBezTo>
                    <a:pt x="589" y="62"/>
                    <a:pt x="589" y="62"/>
                    <a:pt x="589" y="62"/>
                  </a:cubicBezTo>
                  <a:lnTo>
                    <a:pt x="589" y="62"/>
                  </a:lnTo>
                  <a:lnTo>
                    <a:pt x="589" y="62"/>
                  </a:lnTo>
                  <a:lnTo>
                    <a:pt x="589" y="93"/>
                  </a:lnTo>
                  <a:lnTo>
                    <a:pt x="589" y="93"/>
                  </a:lnTo>
                  <a:cubicBezTo>
                    <a:pt x="558" y="93"/>
                    <a:pt x="558" y="93"/>
                    <a:pt x="558" y="93"/>
                  </a:cubicBezTo>
                  <a:lnTo>
                    <a:pt x="558" y="62"/>
                  </a:lnTo>
                  <a:lnTo>
                    <a:pt x="558" y="62"/>
                  </a:lnTo>
                  <a:cubicBezTo>
                    <a:pt x="558" y="62"/>
                    <a:pt x="558" y="62"/>
                    <a:pt x="526" y="62"/>
                  </a:cubicBezTo>
                  <a:lnTo>
                    <a:pt x="526" y="62"/>
                  </a:lnTo>
                  <a:lnTo>
                    <a:pt x="526" y="62"/>
                  </a:lnTo>
                  <a:lnTo>
                    <a:pt x="526" y="62"/>
                  </a:lnTo>
                  <a:lnTo>
                    <a:pt x="526" y="62"/>
                  </a:lnTo>
                  <a:lnTo>
                    <a:pt x="526" y="93"/>
                  </a:lnTo>
                  <a:lnTo>
                    <a:pt x="526" y="93"/>
                  </a:lnTo>
                  <a:lnTo>
                    <a:pt x="558" y="93"/>
                  </a:lnTo>
                  <a:lnTo>
                    <a:pt x="558" y="93"/>
                  </a:lnTo>
                  <a:lnTo>
                    <a:pt x="589" y="124"/>
                  </a:lnTo>
                  <a:lnTo>
                    <a:pt x="589" y="124"/>
                  </a:lnTo>
                  <a:lnTo>
                    <a:pt x="589" y="124"/>
                  </a:lnTo>
                  <a:lnTo>
                    <a:pt x="558" y="155"/>
                  </a:lnTo>
                  <a:lnTo>
                    <a:pt x="558" y="155"/>
                  </a:lnTo>
                  <a:lnTo>
                    <a:pt x="526" y="155"/>
                  </a:lnTo>
                  <a:lnTo>
                    <a:pt x="526" y="155"/>
                  </a:lnTo>
                  <a:cubicBezTo>
                    <a:pt x="526" y="186"/>
                    <a:pt x="526" y="186"/>
                    <a:pt x="526" y="186"/>
                  </a:cubicBezTo>
                  <a:cubicBezTo>
                    <a:pt x="526" y="186"/>
                    <a:pt x="526" y="186"/>
                    <a:pt x="526" y="217"/>
                  </a:cubicBezTo>
                  <a:cubicBezTo>
                    <a:pt x="496" y="217"/>
                    <a:pt x="496" y="217"/>
                    <a:pt x="496" y="217"/>
                  </a:cubicBezTo>
                  <a:lnTo>
                    <a:pt x="496" y="217"/>
                  </a:lnTo>
                  <a:cubicBezTo>
                    <a:pt x="465" y="217"/>
                    <a:pt x="465" y="217"/>
                    <a:pt x="465" y="248"/>
                  </a:cubicBezTo>
                  <a:lnTo>
                    <a:pt x="465" y="248"/>
                  </a:lnTo>
                  <a:lnTo>
                    <a:pt x="434" y="248"/>
                  </a:lnTo>
                  <a:lnTo>
                    <a:pt x="434" y="248"/>
                  </a:lnTo>
                  <a:lnTo>
                    <a:pt x="402" y="248"/>
                  </a:lnTo>
                  <a:cubicBezTo>
                    <a:pt x="402" y="248"/>
                    <a:pt x="402" y="248"/>
                    <a:pt x="372" y="248"/>
                  </a:cubicBezTo>
                  <a:lnTo>
                    <a:pt x="372" y="248"/>
                  </a:lnTo>
                  <a:cubicBezTo>
                    <a:pt x="372" y="248"/>
                    <a:pt x="372" y="248"/>
                    <a:pt x="341" y="248"/>
                  </a:cubicBezTo>
                  <a:lnTo>
                    <a:pt x="341" y="248"/>
                  </a:lnTo>
                  <a:lnTo>
                    <a:pt x="341" y="248"/>
                  </a:lnTo>
                  <a:cubicBezTo>
                    <a:pt x="341" y="248"/>
                    <a:pt x="341" y="248"/>
                    <a:pt x="310" y="217"/>
                  </a:cubicBezTo>
                  <a:lnTo>
                    <a:pt x="310" y="217"/>
                  </a:lnTo>
                  <a:cubicBezTo>
                    <a:pt x="310" y="186"/>
                    <a:pt x="310" y="186"/>
                    <a:pt x="310" y="186"/>
                  </a:cubicBezTo>
                  <a:lnTo>
                    <a:pt x="310" y="186"/>
                  </a:lnTo>
                  <a:lnTo>
                    <a:pt x="310" y="186"/>
                  </a:lnTo>
                  <a:lnTo>
                    <a:pt x="310" y="186"/>
                  </a:lnTo>
                  <a:cubicBezTo>
                    <a:pt x="310" y="186"/>
                    <a:pt x="310" y="186"/>
                    <a:pt x="278" y="186"/>
                  </a:cubicBezTo>
                  <a:lnTo>
                    <a:pt x="278" y="186"/>
                  </a:lnTo>
                  <a:lnTo>
                    <a:pt x="278" y="186"/>
                  </a:lnTo>
                  <a:lnTo>
                    <a:pt x="248" y="186"/>
                  </a:lnTo>
                  <a:lnTo>
                    <a:pt x="248" y="186"/>
                  </a:lnTo>
                  <a:cubicBezTo>
                    <a:pt x="248" y="217"/>
                    <a:pt x="248" y="217"/>
                    <a:pt x="248" y="217"/>
                  </a:cubicBezTo>
                  <a:lnTo>
                    <a:pt x="248" y="248"/>
                  </a:lnTo>
                  <a:lnTo>
                    <a:pt x="248" y="248"/>
                  </a:lnTo>
                  <a:lnTo>
                    <a:pt x="217" y="248"/>
                  </a:lnTo>
                  <a:lnTo>
                    <a:pt x="217" y="248"/>
                  </a:lnTo>
                  <a:lnTo>
                    <a:pt x="217" y="248"/>
                  </a:lnTo>
                  <a:lnTo>
                    <a:pt x="217" y="248"/>
                  </a:lnTo>
                  <a:cubicBezTo>
                    <a:pt x="217" y="279"/>
                    <a:pt x="186" y="279"/>
                    <a:pt x="186" y="279"/>
                  </a:cubicBezTo>
                  <a:lnTo>
                    <a:pt x="186" y="279"/>
                  </a:lnTo>
                  <a:lnTo>
                    <a:pt x="186" y="279"/>
                  </a:lnTo>
                  <a:lnTo>
                    <a:pt x="186" y="279"/>
                  </a:lnTo>
                  <a:cubicBezTo>
                    <a:pt x="217" y="279"/>
                    <a:pt x="217" y="310"/>
                    <a:pt x="217" y="341"/>
                  </a:cubicBezTo>
                  <a:lnTo>
                    <a:pt x="217" y="341"/>
                  </a:lnTo>
                  <a:lnTo>
                    <a:pt x="217" y="341"/>
                  </a:lnTo>
                  <a:cubicBezTo>
                    <a:pt x="217" y="372"/>
                    <a:pt x="217" y="434"/>
                    <a:pt x="217" y="527"/>
                  </a:cubicBezTo>
                  <a:lnTo>
                    <a:pt x="217" y="527"/>
                  </a:lnTo>
                  <a:cubicBezTo>
                    <a:pt x="217" y="527"/>
                    <a:pt x="217" y="527"/>
                    <a:pt x="217" y="558"/>
                  </a:cubicBezTo>
                  <a:cubicBezTo>
                    <a:pt x="248" y="558"/>
                    <a:pt x="248" y="558"/>
                    <a:pt x="248" y="558"/>
                  </a:cubicBezTo>
                  <a:cubicBezTo>
                    <a:pt x="186" y="558"/>
                    <a:pt x="186" y="558"/>
                    <a:pt x="186" y="558"/>
                  </a:cubicBezTo>
                  <a:cubicBezTo>
                    <a:pt x="186" y="558"/>
                    <a:pt x="186" y="558"/>
                    <a:pt x="186" y="589"/>
                  </a:cubicBezTo>
                  <a:lnTo>
                    <a:pt x="186" y="589"/>
                  </a:lnTo>
                  <a:lnTo>
                    <a:pt x="154" y="589"/>
                  </a:lnTo>
                  <a:lnTo>
                    <a:pt x="154" y="589"/>
                  </a:lnTo>
                  <a:lnTo>
                    <a:pt x="154" y="589"/>
                  </a:lnTo>
                  <a:lnTo>
                    <a:pt x="154" y="589"/>
                  </a:lnTo>
                  <a:lnTo>
                    <a:pt x="154" y="589"/>
                  </a:lnTo>
                  <a:cubicBezTo>
                    <a:pt x="124" y="589"/>
                    <a:pt x="124" y="589"/>
                    <a:pt x="93" y="589"/>
                  </a:cubicBezTo>
                  <a:lnTo>
                    <a:pt x="93" y="589"/>
                  </a:lnTo>
                  <a:lnTo>
                    <a:pt x="93" y="589"/>
                  </a:lnTo>
                  <a:cubicBezTo>
                    <a:pt x="62" y="589"/>
                    <a:pt x="62" y="589"/>
                    <a:pt x="62" y="589"/>
                  </a:cubicBezTo>
                  <a:lnTo>
                    <a:pt x="62" y="589"/>
                  </a:lnTo>
                  <a:cubicBezTo>
                    <a:pt x="62" y="620"/>
                    <a:pt x="30" y="620"/>
                    <a:pt x="30" y="620"/>
                  </a:cubicBezTo>
                  <a:lnTo>
                    <a:pt x="30" y="620"/>
                  </a:lnTo>
                  <a:cubicBezTo>
                    <a:pt x="30" y="651"/>
                    <a:pt x="30" y="651"/>
                    <a:pt x="30" y="651"/>
                  </a:cubicBezTo>
                  <a:lnTo>
                    <a:pt x="30" y="651"/>
                  </a:lnTo>
                  <a:cubicBezTo>
                    <a:pt x="30" y="651"/>
                    <a:pt x="30" y="651"/>
                    <a:pt x="30" y="682"/>
                  </a:cubicBezTo>
                  <a:lnTo>
                    <a:pt x="30" y="682"/>
                  </a:lnTo>
                  <a:lnTo>
                    <a:pt x="30" y="682"/>
                  </a:lnTo>
                  <a:lnTo>
                    <a:pt x="30" y="682"/>
                  </a:lnTo>
                  <a:lnTo>
                    <a:pt x="30" y="682"/>
                  </a:lnTo>
                  <a:cubicBezTo>
                    <a:pt x="30" y="713"/>
                    <a:pt x="30" y="713"/>
                    <a:pt x="0" y="744"/>
                  </a:cubicBezTo>
                  <a:lnTo>
                    <a:pt x="0" y="744"/>
                  </a:lnTo>
                  <a:lnTo>
                    <a:pt x="0" y="744"/>
                  </a:lnTo>
                  <a:lnTo>
                    <a:pt x="0" y="744"/>
                  </a:lnTo>
                  <a:lnTo>
                    <a:pt x="0" y="775"/>
                  </a:lnTo>
                  <a:lnTo>
                    <a:pt x="0" y="775"/>
                  </a:lnTo>
                  <a:lnTo>
                    <a:pt x="0" y="806"/>
                  </a:lnTo>
                  <a:lnTo>
                    <a:pt x="0" y="806"/>
                  </a:lnTo>
                  <a:lnTo>
                    <a:pt x="0" y="806"/>
                  </a:lnTo>
                  <a:lnTo>
                    <a:pt x="0" y="806"/>
                  </a:lnTo>
                  <a:cubicBezTo>
                    <a:pt x="30" y="837"/>
                    <a:pt x="30" y="837"/>
                    <a:pt x="30" y="868"/>
                  </a:cubicBezTo>
                  <a:lnTo>
                    <a:pt x="30" y="868"/>
                  </a:lnTo>
                  <a:lnTo>
                    <a:pt x="30" y="868"/>
                  </a:lnTo>
                  <a:lnTo>
                    <a:pt x="62" y="868"/>
                  </a:lnTo>
                  <a:cubicBezTo>
                    <a:pt x="62" y="899"/>
                    <a:pt x="62" y="899"/>
                    <a:pt x="62" y="899"/>
                  </a:cubicBezTo>
                  <a:lnTo>
                    <a:pt x="62" y="899"/>
                  </a:lnTo>
                  <a:lnTo>
                    <a:pt x="62" y="899"/>
                  </a:lnTo>
                  <a:cubicBezTo>
                    <a:pt x="93" y="899"/>
                    <a:pt x="93" y="899"/>
                    <a:pt x="93" y="899"/>
                  </a:cubicBezTo>
                  <a:lnTo>
                    <a:pt x="93" y="899"/>
                  </a:lnTo>
                  <a:lnTo>
                    <a:pt x="93" y="899"/>
                  </a:lnTo>
                  <a:cubicBezTo>
                    <a:pt x="93" y="899"/>
                    <a:pt x="93" y="899"/>
                    <a:pt x="124" y="868"/>
                  </a:cubicBezTo>
                  <a:lnTo>
                    <a:pt x="124" y="868"/>
                  </a:lnTo>
                  <a:cubicBezTo>
                    <a:pt x="154" y="775"/>
                    <a:pt x="154" y="775"/>
                    <a:pt x="154" y="775"/>
                  </a:cubicBezTo>
                  <a:cubicBezTo>
                    <a:pt x="154" y="899"/>
                    <a:pt x="154" y="899"/>
                    <a:pt x="154" y="899"/>
                  </a:cubicBezTo>
                  <a:cubicBezTo>
                    <a:pt x="154" y="899"/>
                    <a:pt x="154" y="930"/>
                    <a:pt x="154" y="961"/>
                  </a:cubicBezTo>
                  <a:lnTo>
                    <a:pt x="186" y="961"/>
                  </a:lnTo>
                  <a:lnTo>
                    <a:pt x="186" y="961"/>
                  </a:lnTo>
                  <a:lnTo>
                    <a:pt x="186" y="961"/>
                  </a:lnTo>
                  <a:cubicBezTo>
                    <a:pt x="217" y="961"/>
                    <a:pt x="217" y="961"/>
                    <a:pt x="217" y="961"/>
                  </a:cubicBezTo>
                  <a:lnTo>
                    <a:pt x="217" y="961"/>
                  </a:lnTo>
                  <a:lnTo>
                    <a:pt x="217" y="961"/>
                  </a:lnTo>
                  <a:lnTo>
                    <a:pt x="217" y="961"/>
                  </a:lnTo>
                  <a:cubicBezTo>
                    <a:pt x="217" y="961"/>
                    <a:pt x="217" y="961"/>
                    <a:pt x="248" y="961"/>
                  </a:cubicBezTo>
                  <a:lnTo>
                    <a:pt x="248" y="961"/>
                  </a:lnTo>
                  <a:lnTo>
                    <a:pt x="248" y="961"/>
                  </a:lnTo>
                  <a:lnTo>
                    <a:pt x="248" y="961"/>
                  </a:lnTo>
                  <a:lnTo>
                    <a:pt x="248" y="961"/>
                  </a:lnTo>
                  <a:lnTo>
                    <a:pt x="248" y="961"/>
                  </a:lnTo>
                  <a:cubicBezTo>
                    <a:pt x="278" y="961"/>
                    <a:pt x="278" y="930"/>
                    <a:pt x="278" y="930"/>
                  </a:cubicBezTo>
                  <a:lnTo>
                    <a:pt x="278" y="930"/>
                  </a:lnTo>
                  <a:cubicBezTo>
                    <a:pt x="310" y="930"/>
                    <a:pt x="310" y="899"/>
                    <a:pt x="341" y="899"/>
                  </a:cubicBezTo>
                  <a:lnTo>
                    <a:pt x="341" y="899"/>
                  </a:lnTo>
                  <a:cubicBezTo>
                    <a:pt x="341" y="868"/>
                    <a:pt x="372" y="868"/>
                    <a:pt x="372" y="868"/>
                  </a:cubicBezTo>
                  <a:cubicBezTo>
                    <a:pt x="372" y="868"/>
                    <a:pt x="402" y="868"/>
                    <a:pt x="402" y="899"/>
                  </a:cubicBezTo>
                  <a:lnTo>
                    <a:pt x="402" y="899"/>
                  </a:lnTo>
                  <a:cubicBezTo>
                    <a:pt x="402" y="868"/>
                    <a:pt x="402" y="868"/>
                    <a:pt x="434" y="868"/>
                  </a:cubicBezTo>
                  <a:lnTo>
                    <a:pt x="434" y="868"/>
                  </a:lnTo>
                  <a:cubicBezTo>
                    <a:pt x="434" y="868"/>
                    <a:pt x="434" y="868"/>
                    <a:pt x="465" y="899"/>
                  </a:cubicBezTo>
                  <a:lnTo>
                    <a:pt x="465" y="899"/>
                  </a:lnTo>
                  <a:lnTo>
                    <a:pt x="465" y="899"/>
                  </a:lnTo>
                  <a:cubicBezTo>
                    <a:pt x="465" y="930"/>
                    <a:pt x="465" y="930"/>
                    <a:pt x="465" y="930"/>
                  </a:cubicBezTo>
                  <a:lnTo>
                    <a:pt x="465" y="930"/>
                  </a:lnTo>
                  <a:lnTo>
                    <a:pt x="465" y="961"/>
                  </a:lnTo>
                  <a:cubicBezTo>
                    <a:pt x="465" y="961"/>
                    <a:pt x="465" y="961"/>
                    <a:pt x="465" y="992"/>
                  </a:cubicBezTo>
                  <a:lnTo>
                    <a:pt x="465" y="992"/>
                  </a:lnTo>
                  <a:lnTo>
                    <a:pt x="465" y="992"/>
                  </a:lnTo>
                  <a:lnTo>
                    <a:pt x="465" y="992"/>
                  </a:lnTo>
                  <a:lnTo>
                    <a:pt x="465" y="992"/>
                  </a:lnTo>
                  <a:cubicBezTo>
                    <a:pt x="465" y="1023"/>
                    <a:pt x="465" y="1023"/>
                    <a:pt x="465" y="1023"/>
                  </a:cubicBezTo>
                  <a:lnTo>
                    <a:pt x="465" y="1023"/>
                  </a:lnTo>
                  <a:lnTo>
                    <a:pt x="465" y="1023"/>
                  </a:lnTo>
                  <a:lnTo>
                    <a:pt x="465" y="1023"/>
                  </a:lnTo>
                  <a:lnTo>
                    <a:pt x="496" y="1023"/>
                  </a:lnTo>
                  <a:lnTo>
                    <a:pt x="496" y="1054"/>
                  </a:lnTo>
                  <a:lnTo>
                    <a:pt x="496" y="1054"/>
                  </a:lnTo>
                  <a:lnTo>
                    <a:pt x="496" y="1054"/>
                  </a:lnTo>
                  <a:cubicBezTo>
                    <a:pt x="526" y="1054"/>
                    <a:pt x="526" y="1054"/>
                    <a:pt x="526" y="1054"/>
                  </a:cubicBezTo>
                  <a:lnTo>
                    <a:pt x="526" y="1054"/>
                  </a:lnTo>
                  <a:cubicBezTo>
                    <a:pt x="526" y="1084"/>
                    <a:pt x="558" y="1084"/>
                    <a:pt x="558" y="1084"/>
                  </a:cubicBezTo>
                  <a:lnTo>
                    <a:pt x="558" y="1084"/>
                  </a:lnTo>
                  <a:lnTo>
                    <a:pt x="589" y="1084"/>
                  </a:lnTo>
                  <a:lnTo>
                    <a:pt x="589" y="1084"/>
                  </a:lnTo>
                  <a:cubicBezTo>
                    <a:pt x="620" y="1084"/>
                    <a:pt x="620" y="1084"/>
                    <a:pt x="620" y="1084"/>
                  </a:cubicBezTo>
                  <a:lnTo>
                    <a:pt x="620" y="1084"/>
                  </a:lnTo>
                  <a:cubicBezTo>
                    <a:pt x="620" y="1084"/>
                    <a:pt x="620" y="1116"/>
                    <a:pt x="650" y="1116"/>
                  </a:cubicBezTo>
                  <a:lnTo>
                    <a:pt x="650" y="1116"/>
                  </a:lnTo>
                  <a:lnTo>
                    <a:pt x="650" y="1116"/>
                  </a:lnTo>
                  <a:cubicBezTo>
                    <a:pt x="682" y="1116"/>
                    <a:pt x="682" y="1116"/>
                    <a:pt x="682" y="1116"/>
                  </a:cubicBezTo>
                  <a:cubicBezTo>
                    <a:pt x="713" y="1116"/>
                    <a:pt x="713" y="1147"/>
                    <a:pt x="713" y="1178"/>
                  </a:cubicBezTo>
                  <a:lnTo>
                    <a:pt x="713" y="1178"/>
                  </a:lnTo>
                  <a:cubicBezTo>
                    <a:pt x="744" y="1178"/>
                    <a:pt x="744" y="1178"/>
                    <a:pt x="744" y="1209"/>
                  </a:cubicBezTo>
                  <a:lnTo>
                    <a:pt x="744" y="1209"/>
                  </a:lnTo>
                  <a:cubicBezTo>
                    <a:pt x="744" y="1209"/>
                    <a:pt x="713" y="1209"/>
                    <a:pt x="713" y="1240"/>
                  </a:cubicBezTo>
                  <a:lnTo>
                    <a:pt x="713" y="1240"/>
                  </a:lnTo>
                  <a:cubicBezTo>
                    <a:pt x="744" y="1240"/>
                    <a:pt x="744" y="1240"/>
                    <a:pt x="744" y="1240"/>
                  </a:cubicBezTo>
                  <a:cubicBezTo>
                    <a:pt x="744" y="1271"/>
                    <a:pt x="744" y="1271"/>
                    <a:pt x="744" y="1271"/>
                  </a:cubicBezTo>
                  <a:lnTo>
                    <a:pt x="744" y="1271"/>
                  </a:lnTo>
                  <a:lnTo>
                    <a:pt x="744" y="1301"/>
                  </a:lnTo>
                  <a:lnTo>
                    <a:pt x="744" y="1301"/>
                  </a:lnTo>
                  <a:lnTo>
                    <a:pt x="744" y="1301"/>
                  </a:lnTo>
                  <a:lnTo>
                    <a:pt x="744" y="1301"/>
                  </a:lnTo>
                  <a:lnTo>
                    <a:pt x="774" y="1301"/>
                  </a:lnTo>
                  <a:cubicBezTo>
                    <a:pt x="806" y="1301"/>
                    <a:pt x="806" y="1301"/>
                    <a:pt x="806" y="1301"/>
                  </a:cubicBezTo>
                  <a:cubicBezTo>
                    <a:pt x="837" y="1301"/>
                    <a:pt x="837" y="1301"/>
                    <a:pt x="837" y="1301"/>
                  </a:cubicBezTo>
                  <a:lnTo>
                    <a:pt x="837" y="1333"/>
                  </a:lnTo>
                  <a:lnTo>
                    <a:pt x="837" y="1333"/>
                  </a:lnTo>
                  <a:lnTo>
                    <a:pt x="837" y="1364"/>
                  </a:lnTo>
                  <a:lnTo>
                    <a:pt x="837" y="1364"/>
                  </a:lnTo>
                  <a:lnTo>
                    <a:pt x="837" y="1364"/>
                  </a:lnTo>
                  <a:lnTo>
                    <a:pt x="837" y="1364"/>
                  </a:lnTo>
                  <a:lnTo>
                    <a:pt x="837" y="1364"/>
                  </a:lnTo>
                  <a:lnTo>
                    <a:pt x="837" y="1364"/>
                  </a:lnTo>
                  <a:lnTo>
                    <a:pt x="837" y="1364"/>
                  </a:lnTo>
                  <a:lnTo>
                    <a:pt x="837" y="1364"/>
                  </a:lnTo>
                  <a:lnTo>
                    <a:pt x="868" y="1364"/>
                  </a:lnTo>
                  <a:cubicBezTo>
                    <a:pt x="868" y="1395"/>
                    <a:pt x="868" y="1395"/>
                    <a:pt x="868" y="1425"/>
                  </a:cubicBezTo>
                  <a:lnTo>
                    <a:pt x="868" y="1425"/>
                  </a:lnTo>
                  <a:lnTo>
                    <a:pt x="898" y="1457"/>
                  </a:lnTo>
                  <a:lnTo>
                    <a:pt x="898" y="1457"/>
                  </a:lnTo>
                  <a:lnTo>
                    <a:pt x="898" y="1457"/>
                  </a:lnTo>
                  <a:cubicBezTo>
                    <a:pt x="898" y="1488"/>
                    <a:pt x="898" y="1488"/>
                    <a:pt x="868" y="1488"/>
                  </a:cubicBezTo>
                  <a:lnTo>
                    <a:pt x="868" y="1519"/>
                  </a:lnTo>
                  <a:cubicBezTo>
                    <a:pt x="868" y="1549"/>
                    <a:pt x="868" y="1549"/>
                    <a:pt x="868" y="1549"/>
                  </a:cubicBezTo>
                  <a:lnTo>
                    <a:pt x="868" y="1549"/>
                  </a:lnTo>
                  <a:lnTo>
                    <a:pt x="868" y="1549"/>
                  </a:lnTo>
                  <a:lnTo>
                    <a:pt x="868" y="1549"/>
                  </a:lnTo>
                  <a:lnTo>
                    <a:pt x="868" y="1549"/>
                  </a:lnTo>
                  <a:cubicBezTo>
                    <a:pt x="868" y="1581"/>
                    <a:pt x="868" y="1581"/>
                    <a:pt x="868" y="1612"/>
                  </a:cubicBezTo>
                  <a:lnTo>
                    <a:pt x="868" y="1612"/>
                  </a:lnTo>
                  <a:lnTo>
                    <a:pt x="868" y="1643"/>
                  </a:lnTo>
                  <a:lnTo>
                    <a:pt x="868" y="1673"/>
                  </a:lnTo>
                  <a:lnTo>
                    <a:pt x="868" y="1673"/>
                  </a:lnTo>
                  <a:lnTo>
                    <a:pt x="868" y="1673"/>
                  </a:lnTo>
                  <a:lnTo>
                    <a:pt x="868" y="1673"/>
                  </a:lnTo>
                  <a:lnTo>
                    <a:pt x="868" y="1673"/>
                  </a:lnTo>
                  <a:cubicBezTo>
                    <a:pt x="898" y="1673"/>
                    <a:pt x="898" y="1673"/>
                    <a:pt x="898" y="1673"/>
                  </a:cubicBezTo>
                  <a:lnTo>
                    <a:pt x="898" y="1673"/>
                  </a:lnTo>
                  <a:lnTo>
                    <a:pt x="898" y="1673"/>
                  </a:lnTo>
                  <a:lnTo>
                    <a:pt x="898" y="1673"/>
                  </a:lnTo>
                  <a:lnTo>
                    <a:pt x="898" y="1673"/>
                  </a:lnTo>
                  <a:cubicBezTo>
                    <a:pt x="898" y="1673"/>
                    <a:pt x="898" y="1673"/>
                    <a:pt x="930" y="1673"/>
                  </a:cubicBezTo>
                  <a:lnTo>
                    <a:pt x="930" y="1673"/>
                  </a:lnTo>
                  <a:lnTo>
                    <a:pt x="930" y="1673"/>
                  </a:lnTo>
                  <a:lnTo>
                    <a:pt x="930" y="1673"/>
                  </a:lnTo>
                  <a:cubicBezTo>
                    <a:pt x="930" y="1673"/>
                    <a:pt x="930" y="1673"/>
                    <a:pt x="961" y="1673"/>
                  </a:cubicBezTo>
                  <a:lnTo>
                    <a:pt x="961" y="1705"/>
                  </a:lnTo>
                  <a:lnTo>
                    <a:pt x="961" y="1705"/>
                  </a:lnTo>
                  <a:lnTo>
                    <a:pt x="992" y="1705"/>
                  </a:lnTo>
                  <a:cubicBezTo>
                    <a:pt x="992" y="1736"/>
                    <a:pt x="992" y="1767"/>
                    <a:pt x="992" y="1767"/>
                  </a:cubicBezTo>
                  <a:cubicBezTo>
                    <a:pt x="992" y="1767"/>
                    <a:pt x="992" y="1767"/>
                    <a:pt x="992" y="1797"/>
                  </a:cubicBezTo>
                  <a:cubicBezTo>
                    <a:pt x="992" y="1797"/>
                    <a:pt x="992" y="1797"/>
                    <a:pt x="992" y="1767"/>
                  </a:cubicBezTo>
                  <a:cubicBezTo>
                    <a:pt x="1022" y="1767"/>
                    <a:pt x="1022" y="1767"/>
                    <a:pt x="1022" y="1767"/>
                  </a:cubicBezTo>
                  <a:lnTo>
                    <a:pt x="1022" y="1767"/>
                  </a:lnTo>
                  <a:cubicBezTo>
                    <a:pt x="1054" y="1767"/>
                    <a:pt x="1085" y="1797"/>
                    <a:pt x="1085" y="1829"/>
                  </a:cubicBezTo>
                  <a:lnTo>
                    <a:pt x="1085" y="1829"/>
                  </a:lnTo>
                  <a:cubicBezTo>
                    <a:pt x="1085" y="1860"/>
                    <a:pt x="1054" y="1860"/>
                    <a:pt x="1054" y="1860"/>
                  </a:cubicBezTo>
                  <a:lnTo>
                    <a:pt x="1054" y="1860"/>
                  </a:lnTo>
                  <a:lnTo>
                    <a:pt x="1054" y="1860"/>
                  </a:lnTo>
                  <a:lnTo>
                    <a:pt x="1054" y="1860"/>
                  </a:lnTo>
                  <a:cubicBezTo>
                    <a:pt x="1054" y="1891"/>
                    <a:pt x="1054" y="1891"/>
                    <a:pt x="1054" y="1891"/>
                  </a:cubicBezTo>
                  <a:cubicBezTo>
                    <a:pt x="1085" y="1891"/>
                    <a:pt x="1085" y="1891"/>
                    <a:pt x="1085" y="1921"/>
                  </a:cubicBezTo>
                  <a:lnTo>
                    <a:pt x="1085" y="1953"/>
                  </a:lnTo>
                  <a:lnTo>
                    <a:pt x="1085" y="1953"/>
                  </a:lnTo>
                  <a:cubicBezTo>
                    <a:pt x="1085" y="1953"/>
                    <a:pt x="1085" y="1953"/>
                    <a:pt x="1085" y="1984"/>
                  </a:cubicBezTo>
                  <a:lnTo>
                    <a:pt x="1116" y="1984"/>
                  </a:lnTo>
                  <a:lnTo>
                    <a:pt x="1116" y="1984"/>
                  </a:lnTo>
                  <a:cubicBezTo>
                    <a:pt x="1116" y="2015"/>
                    <a:pt x="1085" y="2015"/>
                    <a:pt x="1085" y="2015"/>
                  </a:cubicBezTo>
                  <a:lnTo>
                    <a:pt x="1085" y="2015"/>
                  </a:lnTo>
                  <a:lnTo>
                    <a:pt x="1085" y="2015"/>
                  </a:lnTo>
                  <a:cubicBezTo>
                    <a:pt x="1085" y="2045"/>
                    <a:pt x="1054" y="2077"/>
                    <a:pt x="1054" y="2077"/>
                  </a:cubicBezTo>
                  <a:lnTo>
                    <a:pt x="1022" y="2077"/>
                  </a:lnTo>
                  <a:lnTo>
                    <a:pt x="1022" y="2077"/>
                  </a:lnTo>
                  <a:lnTo>
                    <a:pt x="1022" y="2077"/>
                  </a:lnTo>
                  <a:cubicBezTo>
                    <a:pt x="1022" y="2077"/>
                    <a:pt x="1022" y="2077"/>
                    <a:pt x="992" y="2108"/>
                  </a:cubicBezTo>
                  <a:cubicBezTo>
                    <a:pt x="961" y="2108"/>
                    <a:pt x="961" y="2139"/>
                    <a:pt x="961" y="2139"/>
                  </a:cubicBezTo>
                  <a:lnTo>
                    <a:pt x="930" y="2169"/>
                  </a:lnTo>
                  <a:lnTo>
                    <a:pt x="930" y="2169"/>
                  </a:lnTo>
                  <a:cubicBezTo>
                    <a:pt x="930" y="2169"/>
                    <a:pt x="930" y="2169"/>
                    <a:pt x="930" y="2201"/>
                  </a:cubicBezTo>
                  <a:lnTo>
                    <a:pt x="930" y="2201"/>
                  </a:lnTo>
                  <a:lnTo>
                    <a:pt x="930" y="2201"/>
                  </a:lnTo>
                  <a:cubicBezTo>
                    <a:pt x="961" y="2201"/>
                    <a:pt x="961" y="2232"/>
                    <a:pt x="961" y="2232"/>
                  </a:cubicBezTo>
                  <a:lnTo>
                    <a:pt x="961" y="2232"/>
                  </a:lnTo>
                  <a:lnTo>
                    <a:pt x="961" y="2232"/>
                  </a:lnTo>
                  <a:lnTo>
                    <a:pt x="961" y="2232"/>
                  </a:lnTo>
                  <a:cubicBezTo>
                    <a:pt x="992" y="2232"/>
                    <a:pt x="992" y="2232"/>
                    <a:pt x="992" y="2263"/>
                  </a:cubicBezTo>
                  <a:lnTo>
                    <a:pt x="992" y="2263"/>
                  </a:lnTo>
                  <a:lnTo>
                    <a:pt x="992" y="2263"/>
                  </a:lnTo>
                  <a:cubicBezTo>
                    <a:pt x="1022" y="2263"/>
                    <a:pt x="1054" y="2293"/>
                    <a:pt x="1054" y="2293"/>
                  </a:cubicBezTo>
                  <a:lnTo>
                    <a:pt x="1054" y="2325"/>
                  </a:lnTo>
                  <a:cubicBezTo>
                    <a:pt x="1085" y="2325"/>
                    <a:pt x="1085" y="2325"/>
                    <a:pt x="1085" y="2325"/>
                  </a:cubicBezTo>
                  <a:cubicBezTo>
                    <a:pt x="1085" y="2325"/>
                    <a:pt x="1116" y="2325"/>
                    <a:pt x="1116" y="2356"/>
                  </a:cubicBezTo>
                  <a:lnTo>
                    <a:pt x="1116" y="2356"/>
                  </a:lnTo>
                  <a:lnTo>
                    <a:pt x="1116" y="2356"/>
                  </a:lnTo>
                  <a:lnTo>
                    <a:pt x="1116" y="2356"/>
                  </a:lnTo>
                  <a:cubicBezTo>
                    <a:pt x="1146" y="2325"/>
                    <a:pt x="1178" y="2325"/>
                    <a:pt x="1178" y="2293"/>
                  </a:cubicBezTo>
                  <a:lnTo>
                    <a:pt x="1178" y="2293"/>
                  </a:lnTo>
                  <a:cubicBezTo>
                    <a:pt x="1209" y="2293"/>
                    <a:pt x="1240" y="2232"/>
                    <a:pt x="1240" y="2232"/>
                  </a:cubicBezTo>
                  <a:lnTo>
                    <a:pt x="1240" y="2232"/>
                  </a:lnTo>
                  <a:cubicBezTo>
                    <a:pt x="1270" y="2169"/>
                    <a:pt x="1270" y="2139"/>
                    <a:pt x="1301" y="2139"/>
                  </a:cubicBezTo>
                  <a:lnTo>
                    <a:pt x="1333" y="2108"/>
                  </a:lnTo>
                  <a:cubicBezTo>
                    <a:pt x="1333" y="2077"/>
                    <a:pt x="1333" y="2045"/>
                    <a:pt x="1364" y="2045"/>
                  </a:cubicBezTo>
                  <a:cubicBezTo>
                    <a:pt x="1364" y="2045"/>
                    <a:pt x="1333" y="2045"/>
                    <a:pt x="1333" y="2015"/>
                  </a:cubicBezTo>
                  <a:lnTo>
                    <a:pt x="1333" y="2015"/>
                  </a:lnTo>
                  <a:cubicBezTo>
                    <a:pt x="1333" y="1984"/>
                    <a:pt x="1333" y="1984"/>
                    <a:pt x="1333" y="1984"/>
                  </a:cubicBezTo>
                  <a:lnTo>
                    <a:pt x="1333" y="1953"/>
                  </a:lnTo>
                  <a:cubicBezTo>
                    <a:pt x="1333" y="1921"/>
                    <a:pt x="1333" y="1921"/>
                    <a:pt x="1333" y="1921"/>
                  </a:cubicBezTo>
                  <a:cubicBezTo>
                    <a:pt x="1333" y="1921"/>
                    <a:pt x="1333" y="1891"/>
                    <a:pt x="1364" y="1891"/>
                  </a:cubicBezTo>
                  <a:cubicBezTo>
                    <a:pt x="1364" y="1891"/>
                    <a:pt x="1364" y="1891"/>
                    <a:pt x="1394" y="1891"/>
                  </a:cubicBezTo>
                  <a:cubicBezTo>
                    <a:pt x="1394" y="1891"/>
                    <a:pt x="1426" y="1860"/>
                    <a:pt x="1426" y="1829"/>
                  </a:cubicBezTo>
                  <a:lnTo>
                    <a:pt x="1426" y="1829"/>
                  </a:lnTo>
                  <a:cubicBezTo>
                    <a:pt x="1457" y="1829"/>
                    <a:pt x="1457" y="1797"/>
                    <a:pt x="1487" y="1797"/>
                  </a:cubicBezTo>
                  <a:lnTo>
                    <a:pt x="1487" y="1797"/>
                  </a:lnTo>
                  <a:lnTo>
                    <a:pt x="1487" y="1797"/>
                  </a:lnTo>
                  <a:cubicBezTo>
                    <a:pt x="1518" y="1797"/>
                    <a:pt x="1518" y="1797"/>
                    <a:pt x="1518" y="1797"/>
                  </a:cubicBezTo>
                  <a:lnTo>
                    <a:pt x="1518" y="1797"/>
                  </a:lnTo>
                  <a:lnTo>
                    <a:pt x="1518" y="1797"/>
                  </a:lnTo>
                  <a:lnTo>
                    <a:pt x="1550" y="1767"/>
                  </a:lnTo>
                  <a:lnTo>
                    <a:pt x="1550" y="1767"/>
                  </a:lnTo>
                  <a:cubicBezTo>
                    <a:pt x="1581" y="1736"/>
                    <a:pt x="1581" y="1736"/>
                    <a:pt x="1611" y="1736"/>
                  </a:cubicBezTo>
                  <a:cubicBezTo>
                    <a:pt x="1611" y="1736"/>
                    <a:pt x="1642" y="1736"/>
                    <a:pt x="1642" y="1705"/>
                  </a:cubicBezTo>
                  <a:cubicBezTo>
                    <a:pt x="1674" y="1705"/>
                    <a:pt x="1674" y="1705"/>
                    <a:pt x="1674" y="1705"/>
                  </a:cubicBezTo>
                  <a:cubicBezTo>
                    <a:pt x="1674" y="1736"/>
                    <a:pt x="1674" y="1736"/>
                    <a:pt x="1674" y="1736"/>
                  </a:cubicBezTo>
                  <a:lnTo>
                    <a:pt x="1674" y="1736"/>
                  </a:lnTo>
                  <a:lnTo>
                    <a:pt x="1705" y="1736"/>
                  </a:lnTo>
                  <a:cubicBezTo>
                    <a:pt x="1705" y="1705"/>
                    <a:pt x="1735" y="1705"/>
                    <a:pt x="1735" y="1705"/>
                  </a:cubicBezTo>
                  <a:cubicBezTo>
                    <a:pt x="1735" y="1673"/>
                    <a:pt x="1735" y="1673"/>
                    <a:pt x="1766" y="1673"/>
                  </a:cubicBezTo>
                  <a:cubicBezTo>
                    <a:pt x="1766" y="1643"/>
                    <a:pt x="1766" y="1612"/>
                    <a:pt x="1798" y="1581"/>
                  </a:cubicBezTo>
                  <a:cubicBezTo>
                    <a:pt x="1798" y="1581"/>
                    <a:pt x="1798" y="1581"/>
                    <a:pt x="1798" y="1549"/>
                  </a:cubicBezTo>
                  <a:lnTo>
                    <a:pt x="1798" y="1549"/>
                  </a:lnTo>
                  <a:cubicBezTo>
                    <a:pt x="1829" y="1549"/>
                    <a:pt x="1829" y="1519"/>
                    <a:pt x="1829" y="1519"/>
                  </a:cubicBezTo>
                  <a:lnTo>
                    <a:pt x="1829" y="1519"/>
                  </a:lnTo>
                  <a:cubicBezTo>
                    <a:pt x="1829" y="1488"/>
                    <a:pt x="1829" y="1457"/>
                    <a:pt x="1829" y="1425"/>
                  </a:cubicBezTo>
                  <a:lnTo>
                    <a:pt x="1859" y="1395"/>
                  </a:lnTo>
                  <a:cubicBezTo>
                    <a:pt x="1859" y="1395"/>
                    <a:pt x="1859" y="1364"/>
                    <a:pt x="1859" y="1333"/>
                  </a:cubicBezTo>
                  <a:cubicBezTo>
                    <a:pt x="1859" y="1333"/>
                    <a:pt x="1859" y="1333"/>
                    <a:pt x="1859" y="1301"/>
                  </a:cubicBezTo>
                  <a:cubicBezTo>
                    <a:pt x="1859" y="1301"/>
                    <a:pt x="1890" y="1301"/>
                    <a:pt x="1890" y="1271"/>
                  </a:cubicBezTo>
                  <a:cubicBezTo>
                    <a:pt x="1890" y="1271"/>
                    <a:pt x="1890" y="1240"/>
                    <a:pt x="1859" y="1240"/>
                  </a:cubicBezTo>
                  <a:cubicBezTo>
                    <a:pt x="1859" y="1240"/>
                    <a:pt x="1859" y="1209"/>
                    <a:pt x="1859" y="1147"/>
                  </a:cubicBezTo>
                  <a:cubicBezTo>
                    <a:pt x="1859" y="1116"/>
                    <a:pt x="1859" y="1116"/>
                    <a:pt x="1859" y="1116"/>
                  </a:cubicBezTo>
                  <a:cubicBezTo>
                    <a:pt x="1859" y="1084"/>
                    <a:pt x="1859" y="1084"/>
                    <a:pt x="1859" y="1084"/>
                  </a:cubicBezTo>
                  <a:cubicBezTo>
                    <a:pt x="1890" y="1084"/>
                    <a:pt x="1890" y="1084"/>
                    <a:pt x="1890" y="1084"/>
                  </a:cubicBezTo>
                  <a:cubicBezTo>
                    <a:pt x="1890" y="1084"/>
                    <a:pt x="1890" y="1084"/>
                    <a:pt x="1922" y="1084"/>
                  </a:cubicBezTo>
                  <a:cubicBezTo>
                    <a:pt x="1922" y="1084"/>
                    <a:pt x="1922" y="1084"/>
                    <a:pt x="1922" y="1054"/>
                  </a:cubicBezTo>
                  <a:cubicBezTo>
                    <a:pt x="1953" y="1054"/>
                    <a:pt x="1953" y="1054"/>
                    <a:pt x="1953" y="1054"/>
                  </a:cubicBezTo>
                  <a:cubicBezTo>
                    <a:pt x="1953" y="1054"/>
                    <a:pt x="1953" y="1054"/>
                    <a:pt x="1953" y="1023"/>
                  </a:cubicBezTo>
                  <a:lnTo>
                    <a:pt x="1953" y="1023"/>
                  </a:lnTo>
                  <a:lnTo>
                    <a:pt x="1953" y="992"/>
                  </a:lnTo>
                  <a:cubicBezTo>
                    <a:pt x="1953" y="961"/>
                    <a:pt x="1983" y="961"/>
                    <a:pt x="2014" y="930"/>
                  </a:cubicBezTo>
                  <a:lnTo>
                    <a:pt x="2014" y="930"/>
                  </a:lnTo>
                  <a:cubicBezTo>
                    <a:pt x="2046" y="930"/>
                    <a:pt x="2046" y="899"/>
                    <a:pt x="2046" y="899"/>
                  </a:cubicBezTo>
                  <a:cubicBezTo>
                    <a:pt x="2046" y="868"/>
                    <a:pt x="2046" y="868"/>
                    <a:pt x="2077" y="868"/>
                  </a:cubicBezTo>
                  <a:lnTo>
                    <a:pt x="2077" y="868"/>
                  </a:lnTo>
                  <a:lnTo>
                    <a:pt x="2077" y="837"/>
                  </a:lnTo>
                  <a:cubicBezTo>
                    <a:pt x="2107" y="837"/>
                    <a:pt x="2107" y="806"/>
                    <a:pt x="2107" y="806"/>
                  </a:cubicBezTo>
                  <a:cubicBezTo>
                    <a:pt x="2107" y="806"/>
                    <a:pt x="2107" y="806"/>
                    <a:pt x="2107" y="775"/>
                  </a:cubicBezTo>
                  <a:cubicBezTo>
                    <a:pt x="2107" y="775"/>
                    <a:pt x="2107" y="744"/>
                    <a:pt x="2107" y="713"/>
                  </a:cubicBezTo>
                  <a:lnTo>
                    <a:pt x="2107" y="682"/>
                  </a:lnTo>
                  <a:lnTo>
                    <a:pt x="2107" y="682"/>
                  </a:lnTo>
                  <a:cubicBezTo>
                    <a:pt x="2077" y="682"/>
                    <a:pt x="2077" y="682"/>
                    <a:pt x="2077" y="682"/>
                  </a:cubicBezTo>
                  <a:cubicBezTo>
                    <a:pt x="2077" y="651"/>
                    <a:pt x="2077" y="651"/>
                    <a:pt x="2077" y="651"/>
                  </a:cubicBezTo>
                  <a:lnTo>
                    <a:pt x="2046" y="651"/>
                  </a:lnTo>
                  <a:cubicBezTo>
                    <a:pt x="2046" y="651"/>
                    <a:pt x="2014" y="620"/>
                    <a:pt x="1983" y="620"/>
                  </a:cubicBezTo>
                  <a:cubicBezTo>
                    <a:pt x="1953" y="589"/>
                    <a:pt x="1922" y="589"/>
                    <a:pt x="1922" y="558"/>
                  </a:cubicBezTo>
                  <a:cubicBezTo>
                    <a:pt x="1890" y="527"/>
                    <a:pt x="1890" y="527"/>
                    <a:pt x="1890" y="527"/>
                  </a:cubicBezTo>
                  <a:cubicBezTo>
                    <a:pt x="1890" y="527"/>
                    <a:pt x="1890" y="527"/>
                    <a:pt x="1859" y="527"/>
                  </a:cubicBezTo>
                  <a:cubicBezTo>
                    <a:pt x="1859" y="496"/>
                    <a:pt x="1829" y="496"/>
                    <a:pt x="1829" y="496"/>
                  </a:cubicBezTo>
                  <a:lnTo>
                    <a:pt x="1798" y="496"/>
                  </a:lnTo>
                  <a:cubicBezTo>
                    <a:pt x="1766" y="496"/>
                    <a:pt x="1766" y="496"/>
                    <a:pt x="1766" y="496"/>
                  </a:cubicBezTo>
                  <a:lnTo>
                    <a:pt x="1735" y="496"/>
                  </a:lnTo>
                  <a:lnTo>
                    <a:pt x="1735" y="465"/>
                  </a:lnTo>
                  <a:lnTo>
                    <a:pt x="1735" y="465"/>
                  </a:lnTo>
                  <a:lnTo>
                    <a:pt x="1735" y="465"/>
                  </a:lnTo>
                  <a:cubicBezTo>
                    <a:pt x="1735" y="496"/>
                    <a:pt x="1705" y="496"/>
                    <a:pt x="1705" y="496"/>
                  </a:cubicBezTo>
                  <a:lnTo>
                    <a:pt x="1705" y="496"/>
                  </a:lnTo>
                  <a:cubicBezTo>
                    <a:pt x="1674" y="496"/>
                    <a:pt x="1674" y="496"/>
                    <a:pt x="1674" y="465"/>
                  </a:cubicBezTo>
                  <a:cubicBezTo>
                    <a:pt x="1674" y="465"/>
                    <a:pt x="1674" y="465"/>
                    <a:pt x="1642" y="465"/>
                  </a:cubicBezTo>
                  <a:cubicBezTo>
                    <a:pt x="1642" y="465"/>
                    <a:pt x="1642" y="465"/>
                    <a:pt x="1611" y="465"/>
                  </a:cubicBezTo>
                  <a:lnTo>
                    <a:pt x="1611" y="465"/>
                  </a:lnTo>
                  <a:cubicBezTo>
                    <a:pt x="1518" y="589"/>
                    <a:pt x="1518" y="589"/>
                    <a:pt x="1518" y="589"/>
                  </a:cubicBezTo>
                  <a:cubicBezTo>
                    <a:pt x="1550" y="496"/>
                    <a:pt x="1550" y="496"/>
                    <a:pt x="1550" y="496"/>
                  </a:cubicBezTo>
                  <a:cubicBezTo>
                    <a:pt x="1550" y="496"/>
                    <a:pt x="1550" y="465"/>
                    <a:pt x="1550" y="434"/>
                  </a:cubicBezTo>
                  <a:cubicBezTo>
                    <a:pt x="1550" y="434"/>
                    <a:pt x="1550" y="434"/>
                    <a:pt x="1550" y="403"/>
                  </a:cubicBezTo>
                  <a:lnTo>
                    <a:pt x="1550" y="403"/>
                  </a:lnTo>
                  <a:lnTo>
                    <a:pt x="1518" y="403"/>
                  </a:lnTo>
                  <a:cubicBezTo>
                    <a:pt x="1487" y="403"/>
                    <a:pt x="1487" y="372"/>
                    <a:pt x="1487" y="372"/>
                  </a:cubicBezTo>
                  <a:cubicBezTo>
                    <a:pt x="1457" y="372"/>
                    <a:pt x="1457" y="372"/>
                    <a:pt x="1457" y="372"/>
                  </a:cubicBezTo>
                  <a:lnTo>
                    <a:pt x="1457" y="372"/>
                  </a:lnTo>
                  <a:lnTo>
                    <a:pt x="1457" y="341"/>
                  </a:lnTo>
                  <a:cubicBezTo>
                    <a:pt x="1457" y="341"/>
                    <a:pt x="1457" y="341"/>
                    <a:pt x="1426" y="341"/>
                  </a:cubicBezTo>
                  <a:lnTo>
                    <a:pt x="1394" y="341"/>
                  </a:lnTo>
                  <a:cubicBezTo>
                    <a:pt x="1394" y="372"/>
                    <a:pt x="1394" y="372"/>
                    <a:pt x="1394" y="372"/>
                  </a:cubicBezTo>
                  <a:cubicBezTo>
                    <a:pt x="1333" y="372"/>
                    <a:pt x="1333" y="372"/>
                    <a:pt x="1333" y="372"/>
                  </a:cubicBezTo>
                  <a:cubicBezTo>
                    <a:pt x="1333" y="310"/>
                    <a:pt x="1333" y="310"/>
                    <a:pt x="1333" y="310"/>
                  </a:cubicBezTo>
                  <a:lnTo>
                    <a:pt x="1333" y="310"/>
                  </a:lnTo>
                  <a:cubicBezTo>
                    <a:pt x="1301" y="341"/>
                    <a:pt x="1301" y="341"/>
                    <a:pt x="1301" y="341"/>
                  </a:cubicBezTo>
                  <a:cubicBezTo>
                    <a:pt x="1270" y="341"/>
                    <a:pt x="1270" y="310"/>
                    <a:pt x="1270" y="310"/>
                  </a:cubicBezTo>
                  <a:lnTo>
                    <a:pt x="1270" y="310"/>
                  </a:lnTo>
                  <a:lnTo>
                    <a:pt x="1270" y="310"/>
                  </a:lnTo>
                  <a:lnTo>
                    <a:pt x="1270" y="310"/>
                  </a:lnTo>
                  <a:lnTo>
                    <a:pt x="1240" y="310"/>
                  </a:lnTo>
                  <a:cubicBezTo>
                    <a:pt x="1240" y="310"/>
                    <a:pt x="1240" y="310"/>
                    <a:pt x="1209" y="279"/>
                  </a:cubicBezTo>
                  <a:lnTo>
                    <a:pt x="1240" y="248"/>
                  </a:lnTo>
                  <a:lnTo>
                    <a:pt x="1240" y="248"/>
                  </a:lnTo>
                  <a:cubicBezTo>
                    <a:pt x="1240" y="217"/>
                    <a:pt x="1240" y="217"/>
                    <a:pt x="1270" y="217"/>
                  </a:cubicBezTo>
                  <a:cubicBezTo>
                    <a:pt x="1240" y="186"/>
                    <a:pt x="1240" y="186"/>
                    <a:pt x="1240" y="186"/>
                  </a:cubicBezTo>
                  <a:cubicBezTo>
                    <a:pt x="1240" y="186"/>
                    <a:pt x="1209" y="155"/>
                    <a:pt x="1209" y="124"/>
                  </a:cubicBezTo>
                  <a:cubicBezTo>
                    <a:pt x="1209" y="93"/>
                    <a:pt x="1209" y="93"/>
                    <a:pt x="1209" y="62"/>
                  </a:cubicBezTo>
                  <a:lnTo>
                    <a:pt x="1209" y="62"/>
                  </a:lnTo>
                  <a:lnTo>
                    <a:pt x="1209" y="62"/>
                  </a:lnTo>
                  <a:lnTo>
                    <a:pt x="1178" y="62"/>
                  </a:lnTo>
                  <a:lnTo>
                    <a:pt x="1178" y="62"/>
                  </a:lnTo>
                  <a:lnTo>
                    <a:pt x="1178" y="62"/>
                  </a:lnTo>
                  <a:cubicBezTo>
                    <a:pt x="1178" y="93"/>
                    <a:pt x="1178" y="93"/>
                    <a:pt x="1178" y="93"/>
                  </a:cubicBezTo>
                </a:path>
              </a:pathLst>
            </a:custGeom>
            <a:solidFill>
              <a:schemeClr val="accent2"/>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1" name="Freeform 148"/>
            <p:cNvSpPr>
              <a:spLocks noChangeArrowheads="1"/>
            </p:cNvSpPr>
            <p:nvPr/>
          </p:nvSpPr>
          <p:spPr bwMode="auto">
            <a:xfrm>
              <a:off x="2574925" y="3263900"/>
              <a:ext cx="11113" cy="11113"/>
            </a:xfrm>
            <a:custGeom>
              <a:avLst/>
              <a:gdLst>
                <a:gd name="T0" fmla="*/ 0 w 33"/>
                <a:gd name="T1" fmla="*/ 31 h 32"/>
                <a:gd name="T2" fmla="*/ 0 w 33"/>
                <a:gd name="T3" fmla="*/ 31 h 32"/>
                <a:gd name="T4" fmla="*/ 0 w 33"/>
                <a:gd name="T5" fmla="*/ 31 h 32"/>
                <a:gd name="T6" fmla="*/ 0 w 33"/>
                <a:gd name="T7" fmla="*/ 31 h 32"/>
                <a:gd name="T8" fmla="*/ 32 w 33"/>
                <a:gd name="T9" fmla="*/ 31 h 32"/>
                <a:gd name="T10" fmla="*/ 32 w 33"/>
                <a:gd name="T11" fmla="*/ 0 h 32"/>
                <a:gd name="T12" fmla="*/ 32 w 33"/>
                <a:gd name="T13" fmla="*/ 0 h 32"/>
                <a:gd name="T14" fmla="*/ 32 w 33"/>
                <a:gd name="T15" fmla="*/ 0 h 32"/>
                <a:gd name="T16" fmla="*/ 0 w 33"/>
                <a:gd name="T1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0" y="31"/>
                  </a:moveTo>
                  <a:lnTo>
                    <a:pt x="0" y="31"/>
                  </a:lnTo>
                  <a:lnTo>
                    <a:pt x="0" y="31"/>
                  </a:lnTo>
                  <a:lnTo>
                    <a:pt x="0" y="31"/>
                  </a:lnTo>
                  <a:cubicBezTo>
                    <a:pt x="32" y="31"/>
                    <a:pt x="32" y="31"/>
                    <a:pt x="32" y="31"/>
                  </a:cubicBezTo>
                  <a:lnTo>
                    <a:pt x="32" y="0"/>
                  </a:lnTo>
                  <a:lnTo>
                    <a:pt x="32" y="0"/>
                  </a:lnTo>
                  <a:lnTo>
                    <a:pt x="32" y="0"/>
                  </a:lnTo>
                  <a:cubicBezTo>
                    <a:pt x="32" y="0"/>
                    <a:pt x="32" y="0"/>
                    <a:pt x="0"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2" name="Freeform 149"/>
            <p:cNvSpPr>
              <a:spLocks noChangeArrowheads="1"/>
            </p:cNvSpPr>
            <p:nvPr/>
          </p:nvSpPr>
          <p:spPr bwMode="auto">
            <a:xfrm>
              <a:off x="2206625" y="3175000"/>
              <a:ext cx="346075" cy="669925"/>
            </a:xfrm>
            <a:custGeom>
              <a:avLst/>
              <a:gdLst>
                <a:gd name="T0" fmla="*/ 837 w 962"/>
                <a:gd name="T1" fmla="*/ 837 h 1861"/>
                <a:gd name="T2" fmla="*/ 806 w 962"/>
                <a:gd name="T3" fmla="*/ 713 h 1861"/>
                <a:gd name="T4" fmla="*/ 806 w 962"/>
                <a:gd name="T5" fmla="*/ 557 h 1861"/>
                <a:gd name="T6" fmla="*/ 806 w 962"/>
                <a:gd name="T7" fmla="*/ 496 h 1861"/>
                <a:gd name="T8" fmla="*/ 837 w 962"/>
                <a:gd name="T9" fmla="*/ 465 h 1861"/>
                <a:gd name="T10" fmla="*/ 930 w 962"/>
                <a:gd name="T11" fmla="*/ 372 h 1861"/>
                <a:gd name="T12" fmla="*/ 868 w 962"/>
                <a:gd name="T13" fmla="*/ 341 h 1861"/>
                <a:gd name="T14" fmla="*/ 806 w 962"/>
                <a:gd name="T15" fmla="*/ 309 h 1861"/>
                <a:gd name="T16" fmla="*/ 774 w 962"/>
                <a:gd name="T17" fmla="*/ 279 h 1861"/>
                <a:gd name="T18" fmla="*/ 806 w 962"/>
                <a:gd name="T19" fmla="*/ 248 h 1861"/>
                <a:gd name="T20" fmla="*/ 837 w 962"/>
                <a:gd name="T21" fmla="*/ 185 h 1861"/>
                <a:gd name="T22" fmla="*/ 713 w 962"/>
                <a:gd name="T23" fmla="*/ 124 h 1861"/>
                <a:gd name="T24" fmla="*/ 620 w 962"/>
                <a:gd name="T25" fmla="*/ 61 h 1861"/>
                <a:gd name="T26" fmla="*/ 589 w 962"/>
                <a:gd name="T27" fmla="*/ 31 h 1861"/>
                <a:gd name="T28" fmla="*/ 526 w 962"/>
                <a:gd name="T29" fmla="*/ 0 h 1861"/>
                <a:gd name="T30" fmla="*/ 434 w 962"/>
                <a:gd name="T31" fmla="*/ 0 h 1861"/>
                <a:gd name="T32" fmla="*/ 372 w 962"/>
                <a:gd name="T33" fmla="*/ 0 h 1861"/>
                <a:gd name="T34" fmla="*/ 341 w 962"/>
                <a:gd name="T35" fmla="*/ 124 h 1861"/>
                <a:gd name="T36" fmla="*/ 310 w 962"/>
                <a:gd name="T37" fmla="*/ 124 h 1861"/>
                <a:gd name="T38" fmla="*/ 278 w 962"/>
                <a:gd name="T39" fmla="*/ 185 h 1861"/>
                <a:gd name="T40" fmla="*/ 278 w 962"/>
                <a:gd name="T41" fmla="*/ 217 h 1861"/>
                <a:gd name="T42" fmla="*/ 310 w 962"/>
                <a:gd name="T43" fmla="*/ 279 h 1861"/>
                <a:gd name="T44" fmla="*/ 217 w 962"/>
                <a:gd name="T45" fmla="*/ 403 h 1861"/>
                <a:gd name="T46" fmla="*/ 217 w 962"/>
                <a:gd name="T47" fmla="*/ 433 h 1861"/>
                <a:gd name="T48" fmla="*/ 186 w 962"/>
                <a:gd name="T49" fmla="*/ 527 h 1861"/>
                <a:gd name="T50" fmla="*/ 186 w 962"/>
                <a:gd name="T51" fmla="*/ 620 h 1861"/>
                <a:gd name="T52" fmla="*/ 217 w 962"/>
                <a:gd name="T53" fmla="*/ 744 h 1861"/>
                <a:gd name="T54" fmla="*/ 154 w 962"/>
                <a:gd name="T55" fmla="*/ 898 h 1861"/>
                <a:gd name="T56" fmla="*/ 124 w 962"/>
                <a:gd name="T57" fmla="*/ 929 h 1861"/>
                <a:gd name="T58" fmla="*/ 154 w 962"/>
                <a:gd name="T59" fmla="*/ 1022 h 1861"/>
                <a:gd name="T60" fmla="*/ 124 w 962"/>
                <a:gd name="T61" fmla="*/ 1085 h 1861"/>
                <a:gd name="T62" fmla="*/ 93 w 962"/>
                <a:gd name="T63" fmla="*/ 1146 h 1861"/>
                <a:gd name="T64" fmla="*/ 93 w 962"/>
                <a:gd name="T65" fmla="*/ 1270 h 1861"/>
                <a:gd name="T66" fmla="*/ 93 w 962"/>
                <a:gd name="T67" fmla="*/ 1364 h 1861"/>
                <a:gd name="T68" fmla="*/ 124 w 962"/>
                <a:gd name="T69" fmla="*/ 1425 h 1861"/>
                <a:gd name="T70" fmla="*/ 124 w 962"/>
                <a:gd name="T71" fmla="*/ 1488 h 1861"/>
                <a:gd name="T72" fmla="*/ 93 w 962"/>
                <a:gd name="T73" fmla="*/ 1518 h 1861"/>
                <a:gd name="T74" fmla="*/ 93 w 962"/>
                <a:gd name="T75" fmla="*/ 1581 h 1861"/>
                <a:gd name="T76" fmla="*/ 62 w 962"/>
                <a:gd name="T77" fmla="*/ 1612 h 1861"/>
                <a:gd name="T78" fmla="*/ 30 w 962"/>
                <a:gd name="T79" fmla="*/ 1705 h 1861"/>
                <a:gd name="T80" fmla="*/ 0 w 962"/>
                <a:gd name="T81" fmla="*/ 1766 h 1861"/>
                <a:gd name="T82" fmla="*/ 93 w 962"/>
                <a:gd name="T83" fmla="*/ 1797 h 1861"/>
                <a:gd name="T84" fmla="*/ 124 w 962"/>
                <a:gd name="T85" fmla="*/ 1860 h 1861"/>
                <a:gd name="T86" fmla="*/ 217 w 962"/>
                <a:gd name="T87" fmla="*/ 1860 h 1861"/>
                <a:gd name="T88" fmla="*/ 217 w 962"/>
                <a:gd name="T89" fmla="*/ 1766 h 1861"/>
                <a:gd name="T90" fmla="*/ 278 w 962"/>
                <a:gd name="T91" fmla="*/ 1705 h 1861"/>
                <a:gd name="T92" fmla="*/ 372 w 962"/>
                <a:gd name="T93" fmla="*/ 1581 h 1861"/>
                <a:gd name="T94" fmla="*/ 278 w 962"/>
                <a:gd name="T95" fmla="*/ 1488 h 1861"/>
                <a:gd name="T96" fmla="*/ 402 w 962"/>
                <a:gd name="T97" fmla="*/ 1425 h 1861"/>
                <a:gd name="T98" fmla="*/ 465 w 962"/>
                <a:gd name="T99" fmla="*/ 1301 h 1861"/>
                <a:gd name="T100" fmla="*/ 434 w 962"/>
                <a:gd name="T101" fmla="*/ 1209 h 1861"/>
                <a:gd name="T102" fmla="*/ 526 w 962"/>
                <a:gd name="T103" fmla="*/ 1177 h 1861"/>
                <a:gd name="T104" fmla="*/ 589 w 962"/>
                <a:gd name="T105" fmla="*/ 1146 h 1861"/>
                <a:gd name="T106" fmla="*/ 434 w 962"/>
                <a:gd name="T107" fmla="*/ 929 h 1861"/>
                <a:gd name="T108" fmla="*/ 837 w 962"/>
                <a:gd name="T109" fmla="*/ 992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2" h="1861">
                  <a:moveTo>
                    <a:pt x="868" y="898"/>
                  </a:moveTo>
                  <a:lnTo>
                    <a:pt x="868" y="898"/>
                  </a:lnTo>
                  <a:cubicBezTo>
                    <a:pt x="837" y="868"/>
                    <a:pt x="837" y="868"/>
                    <a:pt x="868" y="837"/>
                  </a:cubicBezTo>
                  <a:lnTo>
                    <a:pt x="868" y="837"/>
                  </a:lnTo>
                  <a:cubicBezTo>
                    <a:pt x="868" y="837"/>
                    <a:pt x="868" y="837"/>
                    <a:pt x="837" y="837"/>
                  </a:cubicBezTo>
                  <a:cubicBezTo>
                    <a:pt x="837" y="805"/>
                    <a:pt x="837" y="805"/>
                    <a:pt x="837" y="805"/>
                  </a:cubicBezTo>
                  <a:cubicBezTo>
                    <a:pt x="837" y="805"/>
                    <a:pt x="806" y="805"/>
                    <a:pt x="806" y="774"/>
                  </a:cubicBezTo>
                  <a:lnTo>
                    <a:pt x="806" y="744"/>
                  </a:lnTo>
                  <a:lnTo>
                    <a:pt x="774" y="713"/>
                  </a:lnTo>
                  <a:cubicBezTo>
                    <a:pt x="774" y="713"/>
                    <a:pt x="774" y="713"/>
                    <a:pt x="806" y="713"/>
                  </a:cubicBezTo>
                  <a:cubicBezTo>
                    <a:pt x="806" y="681"/>
                    <a:pt x="806" y="681"/>
                    <a:pt x="806" y="681"/>
                  </a:cubicBezTo>
                  <a:lnTo>
                    <a:pt x="806" y="681"/>
                  </a:lnTo>
                  <a:lnTo>
                    <a:pt x="806" y="681"/>
                  </a:lnTo>
                  <a:cubicBezTo>
                    <a:pt x="806" y="651"/>
                    <a:pt x="806" y="620"/>
                    <a:pt x="806" y="589"/>
                  </a:cubicBezTo>
                  <a:cubicBezTo>
                    <a:pt x="806" y="589"/>
                    <a:pt x="806" y="589"/>
                    <a:pt x="806" y="557"/>
                  </a:cubicBezTo>
                  <a:cubicBezTo>
                    <a:pt x="806" y="589"/>
                    <a:pt x="806" y="589"/>
                    <a:pt x="806" y="589"/>
                  </a:cubicBezTo>
                  <a:cubicBezTo>
                    <a:pt x="806" y="496"/>
                    <a:pt x="806" y="496"/>
                    <a:pt x="806" y="496"/>
                  </a:cubicBezTo>
                  <a:lnTo>
                    <a:pt x="806" y="496"/>
                  </a:lnTo>
                  <a:lnTo>
                    <a:pt x="806" y="496"/>
                  </a:lnTo>
                  <a:lnTo>
                    <a:pt x="806" y="496"/>
                  </a:lnTo>
                  <a:lnTo>
                    <a:pt x="806" y="496"/>
                  </a:lnTo>
                  <a:cubicBezTo>
                    <a:pt x="837" y="496"/>
                    <a:pt x="837" y="496"/>
                    <a:pt x="837" y="496"/>
                  </a:cubicBezTo>
                  <a:cubicBezTo>
                    <a:pt x="837" y="465"/>
                    <a:pt x="837" y="465"/>
                    <a:pt x="837" y="465"/>
                  </a:cubicBezTo>
                  <a:lnTo>
                    <a:pt x="837" y="465"/>
                  </a:lnTo>
                  <a:lnTo>
                    <a:pt x="837" y="465"/>
                  </a:lnTo>
                  <a:cubicBezTo>
                    <a:pt x="868" y="433"/>
                    <a:pt x="868" y="433"/>
                    <a:pt x="868" y="433"/>
                  </a:cubicBezTo>
                  <a:lnTo>
                    <a:pt x="868" y="403"/>
                  </a:lnTo>
                  <a:cubicBezTo>
                    <a:pt x="898" y="403"/>
                    <a:pt x="898" y="372"/>
                    <a:pt x="898" y="372"/>
                  </a:cubicBezTo>
                  <a:lnTo>
                    <a:pt x="898" y="372"/>
                  </a:lnTo>
                  <a:cubicBezTo>
                    <a:pt x="930" y="372"/>
                    <a:pt x="930" y="372"/>
                    <a:pt x="930" y="372"/>
                  </a:cubicBezTo>
                  <a:cubicBezTo>
                    <a:pt x="930" y="341"/>
                    <a:pt x="930" y="341"/>
                    <a:pt x="961" y="341"/>
                  </a:cubicBezTo>
                  <a:cubicBezTo>
                    <a:pt x="961" y="341"/>
                    <a:pt x="961" y="341"/>
                    <a:pt x="930" y="341"/>
                  </a:cubicBezTo>
                  <a:cubicBezTo>
                    <a:pt x="930" y="341"/>
                    <a:pt x="930" y="341"/>
                    <a:pt x="898" y="341"/>
                  </a:cubicBezTo>
                  <a:cubicBezTo>
                    <a:pt x="898" y="341"/>
                    <a:pt x="868" y="341"/>
                    <a:pt x="868" y="309"/>
                  </a:cubicBezTo>
                  <a:lnTo>
                    <a:pt x="868" y="341"/>
                  </a:lnTo>
                  <a:lnTo>
                    <a:pt x="837" y="341"/>
                  </a:lnTo>
                  <a:lnTo>
                    <a:pt x="806" y="309"/>
                  </a:lnTo>
                  <a:lnTo>
                    <a:pt x="806" y="309"/>
                  </a:lnTo>
                  <a:lnTo>
                    <a:pt x="806" y="309"/>
                  </a:lnTo>
                  <a:lnTo>
                    <a:pt x="806" y="309"/>
                  </a:lnTo>
                  <a:cubicBezTo>
                    <a:pt x="774" y="309"/>
                    <a:pt x="774" y="309"/>
                    <a:pt x="774" y="279"/>
                  </a:cubicBezTo>
                  <a:lnTo>
                    <a:pt x="774" y="279"/>
                  </a:lnTo>
                  <a:lnTo>
                    <a:pt x="774" y="279"/>
                  </a:lnTo>
                  <a:lnTo>
                    <a:pt x="774" y="279"/>
                  </a:lnTo>
                  <a:lnTo>
                    <a:pt x="774" y="279"/>
                  </a:lnTo>
                  <a:lnTo>
                    <a:pt x="774" y="279"/>
                  </a:lnTo>
                  <a:cubicBezTo>
                    <a:pt x="774" y="279"/>
                    <a:pt x="774" y="248"/>
                    <a:pt x="806" y="248"/>
                  </a:cubicBezTo>
                  <a:lnTo>
                    <a:pt x="806" y="248"/>
                  </a:lnTo>
                  <a:lnTo>
                    <a:pt x="806" y="248"/>
                  </a:lnTo>
                  <a:lnTo>
                    <a:pt x="806" y="248"/>
                  </a:lnTo>
                  <a:lnTo>
                    <a:pt x="806" y="217"/>
                  </a:lnTo>
                  <a:lnTo>
                    <a:pt x="806" y="217"/>
                  </a:lnTo>
                  <a:lnTo>
                    <a:pt x="806" y="217"/>
                  </a:lnTo>
                  <a:cubicBezTo>
                    <a:pt x="806" y="217"/>
                    <a:pt x="806" y="217"/>
                    <a:pt x="837" y="217"/>
                  </a:cubicBezTo>
                  <a:cubicBezTo>
                    <a:pt x="837" y="217"/>
                    <a:pt x="837" y="217"/>
                    <a:pt x="837" y="185"/>
                  </a:cubicBezTo>
                  <a:lnTo>
                    <a:pt x="837" y="185"/>
                  </a:lnTo>
                  <a:cubicBezTo>
                    <a:pt x="806" y="185"/>
                    <a:pt x="806" y="155"/>
                    <a:pt x="806" y="155"/>
                  </a:cubicBezTo>
                  <a:cubicBezTo>
                    <a:pt x="806" y="155"/>
                    <a:pt x="806" y="155"/>
                    <a:pt x="774" y="155"/>
                  </a:cubicBezTo>
                  <a:cubicBezTo>
                    <a:pt x="774" y="155"/>
                    <a:pt x="774" y="155"/>
                    <a:pt x="744" y="155"/>
                  </a:cubicBezTo>
                  <a:cubicBezTo>
                    <a:pt x="744" y="124"/>
                    <a:pt x="713" y="124"/>
                    <a:pt x="713" y="124"/>
                  </a:cubicBezTo>
                  <a:lnTo>
                    <a:pt x="713" y="124"/>
                  </a:lnTo>
                  <a:cubicBezTo>
                    <a:pt x="682" y="93"/>
                    <a:pt x="682" y="93"/>
                    <a:pt x="682" y="93"/>
                  </a:cubicBezTo>
                  <a:lnTo>
                    <a:pt x="682" y="93"/>
                  </a:lnTo>
                  <a:lnTo>
                    <a:pt x="650" y="93"/>
                  </a:lnTo>
                  <a:cubicBezTo>
                    <a:pt x="650" y="93"/>
                    <a:pt x="650" y="93"/>
                    <a:pt x="620" y="61"/>
                  </a:cubicBezTo>
                  <a:lnTo>
                    <a:pt x="620" y="61"/>
                  </a:lnTo>
                  <a:lnTo>
                    <a:pt x="620" y="61"/>
                  </a:lnTo>
                  <a:cubicBezTo>
                    <a:pt x="589" y="31"/>
                    <a:pt x="589" y="31"/>
                    <a:pt x="589" y="31"/>
                  </a:cubicBezTo>
                  <a:lnTo>
                    <a:pt x="589" y="31"/>
                  </a:lnTo>
                  <a:lnTo>
                    <a:pt x="589" y="31"/>
                  </a:lnTo>
                  <a:lnTo>
                    <a:pt x="589" y="31"/>
                  </a:lnTo>
                  <a:cubicBezTo>
                    <a:pt x="589" y="0"/>
                    <a:pt x="558" y="0"/>
                    <a:pt x="558" y="0"/>
                  </a:cubicBezTo>
                  <a:cubicBezTo>
                    <a:pt x="526" y="0"/>
                    <a:pt x="526" y="0"/>
                    <a:pt x="526" y="0"/>
                  </a:cubicBezTo>
                  <a:lnTo>
                    <a:pt x="526" y="0"/>
                  </a:lnTo>
                  <a:lnTo>
                    <a:pt x="526" y="0"/>
                  </a:lnTo>
                  <a:cubicBezTo>
                    <a:pt x="526" y="31"/>
                    <a:pt x="496" y="31"/>
                    <a:pt x="496" y="31"/>
                  </a:cubicBezTo>
                  <a:lnTo>
                    <a:pt x="496" y="31"/>
                  </a:lnTo>
                  <a:cubicBezTo>
                    <a:pt x="465" y="31"/>
                    <a:pt x="465" y="31"/>
                    <a:pt x="465" y="31"/>
                  </a:cubicBezTo>
                  <a:lnTo>
                    <a:pt x="465" y="31"/>
                  </a:lnTo>
                  <a:cubicBezTo>
                    <a:pt x="465" y="0"/>
                    <a:pt x="434" y="0"/>
                    <a:pt x="434" y="0"/>
                  </a:cubicBezTo>
                  <a:lnTo>
                    <a:pt x="434" y="0"/>
                  </a:lnTo>
                  <a:lnTo>
                    <a:pt x="434" y="0"/>
                  </a:lnTo>
                  <a:lnTo>
                    <a:pt x="402" y="0"/>
                  </a:lnTo>
                  <a:lnTo>
                    <a:pt x="402" y="0"/>
                  </a:lnTo>
                  <a:lnTo>
                    <a:pt x="372" y="0"/>
                  </a:lnTo>
                  <a:lnTo>
                    <a:pt x="372" y="0"/>
                  </a:lnTo>
                  <a:lnTo>
                    <a:pt x="372" y="0"/>
                  </a:lnTo>
                  <a:cubicBezTo>
                    <a:pt x="372" y="0"/>
                    <a:pt x="372" y="0"/>
                    <a:pt x="372" y="31"/>
                  </a:cubicBezTo>
                  <a:cubicBezTo>
                    <a:pt x="372" y="31"/>
                    <a:pt x="372" y="61"/>
                    <a:pt x="341" y="93"/>
                  </a:cubicBezTo>
                  <a:cubicBezTo>
                    <a:pt x="341" y="93"/>
                    <a:pt x="341" y="93"/>
                    <a:pt x="341" y="124"/>
                  </a:cubicBezTo>
                  <a:cubicBezTo>
                    <a:pt x="341" y="124"/>
                    <a:pt x="341" y="124"/>
                    <a:pt x="310" y="124"/>
                  </a:cubicBezTo>
                  <a:lnTo>
                    <a:pt x="310" y="124"/>
                  </a:lnTo>
                  <a:lnTo>
                    <a:pt x="310" y="124"/>
                  </a:lnTo>
                  <a:lnTo>
                    <a:pt x="310" y="124"/>
                  </a:lnTo>
                  <a:lnTo>
                    <a:pt x="310" y="124"/>
                  </a:lnTo>
                  <a:lnTo>
                    <a:pt x="278" y="124"/>
                  </a:lnTo>
                  <a:lnTo>
                    <a:pt x="278" y="124"/>
                  </a:lnTo>
                  <a:cubicBezTo>
                    <a:pt x="278" y="155"/>
                    <a:pt x="278" y="155"/>
                    <a:pt x="278" y="155"/>
                  </a:cubicBezTo>
                  <a:lnTo>
                    <a:pt x="278" y="155"/>
                  </a:lnTo>
                  <a:cubicBezTo>
                    <a:pt x="278" y="155"/>
                    <a:pt x="278" y="155"/>
                    <a:pt x="278" y="185"/>
                  </a:cubicBezTo>
                  <a:lnTo>
                    <a:pt x="278" y="185"/>
                  </a:lnTo>
                  <a:lnTo>
                    <a:pt x="278" y="185"/>
                  </a:lnTo>
                  <a:lnTo>
                    <a:pt x="278" y="185"/>
                  </a:lnTo>
                  <a:cubicBezTo>
                    <a:pt x="278" y="185"/>
                    <a:pt x="278" y="185"/>
                    <a:pt x="278" y="217"/>
                  </a:cubicBezTo>
                  <a:lnTo>
                    <a:pt x="278" y="217"/>
                  </a:lnTo>
                  <a:lnTo>
                    <a:pt x="278" y="217"/>
                  </a:lnTo>
                  <a:lnTo>
                    <a:pt x="278" y="217"/>
                  </a:lnTo>
                  <a:cubicBezTo>
                    <a:pt x="278" y="248"/>
                    <a:pt x="278" y="248"/>
                    <a:pt x="278" y="248"/>
                  </a:cubicBezTo>
                  <a:cubicBezTo>
                    <a:pt x="278" y="248"/>
                    <a:pt x="310" y="248"/>
                    <a:pt x="310" y="279"/>
                  </a:cubicBezTo>
                  <a:lnTo>
                    <a:pt x="310" y="279"/>
                  </a:lnTo>
                  <a:lnTo>
                    <a:pt x="310" y="279"/>
                  </a:lnTo>
                  <a:cubicBezTo>
                    <a:pt x="278" y="309"/>
                    <a:pt x="278" y="309"/>
                    <a:pt x="278" y="309"/>
                  </a:cubicBezTo>
                  <a:cubicBezTo>
                    <a:pt x="278" y="309"/>
                    <a:pt x="278" y="309"/>
                    <a:pt x="248" y="309"/>
                  </a:cubicBezTo>
                  <a:lnTo>
                    <a:pt x="248" y="341"/>
                  </a:lnTo>
                  <a:cubicBezTo>
                    <a:pt x="217" y="372"/>
                    <a:pt x="217" y="372"/>
                    <a:pt x="217" y="403"/>
                  </a:cubicBezTo>
                  <a:cubicBezTo>
                    <a:pt x="217" y="403"/>
                    <a:pt x="217" y="403"/>
                    <a:pt x="217" y="433"/>
                  </a:cubicBezTo>
                  <a:lnTo>
                    <a:pt x="217" y="433"/>
                  </a:lnTo>
                  <a:lnTo>
                    <a:pt x="217" y="433"/>
                  </a:lnTo>
                  <a:lnTo>
                    <a:pt x="217" y="433"/>
                  </a:lnTo>
                  <a:lnTo>
                    <a:pt x="217" y="433"/>
                  </a:lnTo>
                  <a:lnTo>
                    <a:pt x="217" y="433"/>
                  </a:lnTo>
                  <a:cubicBezTo>
                    <a:pt x="217" y="465"/>
                    <a:pt x="217" y="465"/>
                    <a:pt x="217" y="465"/>
                  </a:cubicBezTo>
                  <a:cubicBezTo>
                    <a:pt x="217" y="465"/>
                    <a:pt x="217" y="465"/>
                    <a:pt x="217" y="496"/>
                  </a:cubicBezTo>
                  <a:lnTo>
                    <a:pt x="217" y="496"/>
                  </a:lnTo>
                  <a:lnTo>
                    <a:pt x="186" y="527"/>
                  </a:lnTo>
                  <a:lnTo>
                    <a:pt x="186" y="527"/>
                  </a:lnTo>
                  <a:cubicBezTo>
                    <a:pt x="186" y="557"/>
                    <a:pt x="186" y="557"/>
                    <a:pt x="154" y="557"/>
                  </a:cubicBezTo>
                  <a:cubicBezTo>
                    <a:pt x="154" y="557"/>
                    <a:pt x="186" y="557"/>
                    <a:pt x="186" y="589"/>
                  </a:cubicBezTo>
                  <a:lnTo>
                    <a:pt x="186" y="589"/>
                  </a:lnTo>
                  <a:cubicBezTo>
                    <a:pt x="186" y="589"/>
                    <a:pt x="186" y="589"/>
                    <a:pt x="186" y="620"/>
                  </a:cubicBezTo>
                  <a:lnTo>
                    <a:pt x="186" y="651"/>
                  </a:lnTo>
                  <a:lnTo>
                    <a:pt x="186" y="651"/>
                  </a:lnTo>
                  <a:lnTo>
                    <a:pt x="186" y="651"/>
                  </a:lnTo>
                  <a:cubicBezTo>
                    <a:pt x="217" y="651"/>
                    <a:pt x="217" y="681"/>
                    <a:pt x="217" y="713"/>
                  </a:cubicBezTo>
                  <a:cubicBezTo>
                    <a:pt x="217" y="713"/>
                    <a:pt x="217" y="713"/>
                    <a:pt x="217" y="744"/>
                  </a:cubicBezTo>
                  <a:cubicBezTo>
                    <a:pt x="217" y="744"/>
                    <a:pt x="186" y="774"/>
                    <a:pt x="186" y="805"/>
                  </a:cubicBezTo>
                  <a:lnTo>
                    <a:pt x="186" y="805"/>
                  </a:lnTo>
                  <a:lnTo>
                    <a:pt x="186" y="837"/>
                  </a:lnTo>
                  <a:lnTo>
                    <a:pt x="186" y="837"/>
                  </a:lnTo>
                  <a:cubicBezTo>
                    <a:pt x="186" y="868"/>
                    <a:pt x="186" y="868"/>
                    <a:pt x="154" y="898"/>
                  </a:cubicBezTo>
                  <a:lnTo>
                    <a:pt x="154" y="898"/>
                  </a:lnTo>
                  <a:lnTo>
                    <a:pt x="154" y="898"/>
                  </a:lnTo>
                  <a:cubicBezTo>
                    <a:pt x="154" y="898"/>
                    <a:pt x="154" y="898"/>
                    <a:pt x="124" y="898"/>
                  </a:cubicBezTo>
                  <a:lnTo>
                    <a:pt x="124" y="929"/>
                  </a:lnTo>
                  <a:lnTo>
                    <a:pt x="124" y="929"/>
                  </a:lnTo>
                  <a:lnTo>
                    <a:pt x="124" y="929"/>
                  </a:lnTo>
                  <a:lnTo>
                    <a:pt x="124" y="929"/>
                  </a:lnTo>
                  <a:lnTo>
                    <a:pt x="124" y="929"/>
                  </a:lnTo>
                  <a:lnTo>
                    <a:pt x="124" y="961"/>
                  </a:lnTo>
                  <a:cubicBezTo>
                    <a:pt x="154" y="961"/>
                    <a:pt x="154" y="992"/>
                    <a:pt x="154" y="1022"/>
                  </a:cubicBezTo>
                  <a:lnTo>
                    <a:pt x="154" y="1022"/>
                  </a:lnTo>
                  <a:cubicBezTo>
                    <a:pt x="154" y="1053"/>
                    <a:pt x="124" y="1053"/>
                    <a:pt x="124" y="1053"/>
                  </a:cubicBezTo>
                  <a:cubicBezTo>
                    <a:pt x="124" y="1085"/>
                    <a:pt x="124" y="1085"/>
                    <a:pt x="124" y="1085"/>
                  </a:cubicBezTo>
                  <a:lnTo>
                    <a:pt x="124" y="1085"/>
                  </a:lnTo>
                  <a:lnTo>
                    <a:pt x="124" y="1085"/>
                  </a:lnTo>
                  <a:lnTo>
                    <a:pt x="124" y="1116"/>
                  </a:lnTo>
                  <a:cubicBezTo>
                    <a:pt x="124" y="1116"/>
                    <a:pt x="93" y="1116"/>
                    <a:pt x="93" y="1146"/>
                  </a:cubicBezTo>
                  <a:lnTo>
                    <a:pt x="93" y="1146"/>
                  </a:lnTo>
                  <a:lnTo>
                    <a:pt x="93" y="1146"/>
                  </a:lnTo>
                  <a:lnTo>
                    <a:pt x="93" y="1146"/>
                  </a:lnTo>
                  <a:lnTo>
                    <a:pt x="93" y="1146"/>
                  </a:lnTo>
                  <a:cubicBezTo>
                    <a:pt x="93" y="1177"/>
                    <a:pt x="93" y="1209"/>
                    <a:pt x="93" y="1209"/>
                  </a:cubicBezTo>
                  <a:cubicBezTo>
                    <a:pt x="93" y="1240"/>
                    <a:pt x="93" y="1240"/>
                    <a:pt x="93" y="1240"/>
                  </a:cubicBezTo>
                  <a:cubicBezTo>
                    <a:pt x="93" y="1270"/>
                    <a:pt x="93" y="1270"/>
                    <a:pt x="93" y="1270"/>
                  </a:cubicBezTo>
                  <a:lnTo>
                    <a:pt x="93" y="1270"/>
                  </a:lnTo>
                  <a:cubicBezTo>
                    <a:pt x="93" y="1301"/>
                    <a:pt x="93" y="1301"/>
                    <a:pt x="93" y="1301"/>
                  </a:cubicBezTo>
                  <a:lnTo>
                    <a:pt x="93" y="1301"/>
                  </a:lnTo>
                  <a:cubicBezTo>
                    <a:pt x="93" y="1333"/>
                    <a:pt x="93" y="1333"/>
                    <a:pt x="93" y="1333"/>
                  </a:cubicBezTo>
                  <a:lnTo>
                    <a:pt x="93" y="1364"/>
                  </a:lnTo>
                  <a:lnTo>
                    <a:pt x="93" y="1364"/>
                  </a:lnTo>
                  <a:lnTo>
                    <a:pt x="93" y="1364"/>
                  </a:lnTo>
                  <a:lnTo>
                    <a:pt x="124" y="1364"/>
                  </a:lnTo>
                  <a:lnTo>
                    <a:pt x="124" y="1394"/>
                  </a:lnTo>
                  <a:lnTo>
                    <a:pt x="124" y="1394"/>
                  </a:lnTo>
                  <a:lnTo>
                    <a:pt x="124" y="1425"/>
                  </a:lnTo>
                  <a:lnTo>
                    <a:pt x="124" y="1425"/>
                  </a:lnTo>
                  <a:cubicBezTo>
                    <a:pt x="124" y="1425"/>
                    <a:pt x="124" y="1425"/>
                    <a:pt x="124" y="1457"/>
                  </a:cubicBezTo>
                  <a:lnTo>
                    <a:pt x="124" y="1457"/>
                  </a:lnTo>
                  <a:lnTo>
                    <a:pt x="124" y="1457"/>
                  </a:lnTo>
                  <a:lnTo>
                    <a:pt x="124" y="1488"/>
                  </a:lnTo>
                  <a:lnTo>
                    <a:pt x="124" y="1488"/>
                  </a:lnTo>
                  <a:lnTo>
                    <a:pt x="124" y="1488"/>
                  </a:lnTo>
                  <a:cubicBezTo>
                    <a:pt x="124" y="1518"/>
                    <a:pt x="93" y="1518"/>
                    <a:pt x="93" y="1518"/>
                  </a:cubicBezTo>
                  <a:lnTo>
                    <a:pt x="93" y="1518"/>
                  </a:lnTo>
                  <a:lnTo>
                    <a:pt x="93" y="1518"/>
                  </a:lnTo>
                  <a:cubicBezTo>
                    <a:pt x="93" y="1549"/>
                    <a:pt x="93" y="1549"/>
                    <a:pt x="93" y="1549"/>
                  </a:cubicBezTo>
                  <a:lnTo>
                    <a:pt x="93" y="1549"/>
                  </a:lnTo>
                  <a:lnTo>
                    <a:pt x="93" y="1549"/>
                  </a:lnTo>
                  <a:lnTo>
                    <a:pt x="93" y="1549"/>
                  </a:lnTo>
                  <a:cubicBezTo>
                    <a:pt x="93" y="1581"/>
                    <a:pt x="93" y="1581"/>
                    <a:pt x="93" y="1581"/>
                  </a:cubicBezTo>
                  <a:lnTo>
                    <a:pt x="93" y="1581"/>
                  </a:lnTo>
                  <a:lnTo>
                    <a:pt x="93" y="1581"/>
                  </a:lnTo>
                  <a:lnTo>
                    <a:pt x="93" y="1612"/>
                  </a:lnTo>
                  <a:cubicBezTo>
                    <a:pt x="62" y="1612"/>
                    <a:pt x="62" y="1612"/>
                    <a:pt x="62" y="1612"/>
                  </a:cubicBezTo>
                  <a:lnTo>
                    <a:pt x="62" y="1612"/>
                  </a:lnTo>
                  <a:cubicBezTo>
                    <a:pt x="93" y="1612"/>
                    <a:pt x="93" y="1642"/>
                    <a:pt x="93" y="1642"/>
                  </a:cubicBezTo>
                  <a:lnTo>
                    <a:pt x="62" y="1673"/>
                  </a:lnTo>
                  <a:lnTo>
                    <a:pt x="62" y="1673"/>
                  </a:lnTo>
                  <a:lnTo>
                    <a:pt x="62" y="1673"/>
                  </a:lnTo>
                  <a:cubicBezTo>
                    <a:pt x="30" y="1705"/>
                    <a:pt x="30" y="1705"/>
                    <a:pt x="30" y="1705"/>
                  </a:cubicBezTo>
                  <a:lnTo>
                    <a:pt x="30" y="1705"/>
                  </a:lnTo>
                  <a:lnTo>
                    <a:pt x="30" y="1705"/>
                  </a:lnTo>
                  <a:cubicBezTo>
                    <a:pt x="0" y="1705"/>
                    <a:pt x="0" y="1705"/>
                    <a:pt x="0" y="1736"/>
                  </a:cubicBezTo>
                  <a:lnTo>
                    <a:pt x="0" y="1736"/>
                  </a:lnTo>
                  <a:cubicBezTo>
                    <a:pt x="0" y="1736"/>
                    <a:pt x="0" y="1736"/>
                    <a:pt x="0" y="1766"/>
                  </a:cubicBezTo>
                  <a:lnTo>
                    <a:pt x="30" y="1766"/>
                  </a:lnTo>
                  <a:lnTo>
                    <a:pt x="30" y="1766"/>
                  </a:lnTo>
                  <a:lnTo>
                    <a:pt x="30" y="1766"/>
                  </a:lnTo>
                  <a:cubicBezTo>
                    <a:pt x="62" y="1766"/>
                    <a:pt x="62" y="1766"/>
                    <a:pt x="62" y="1766"/>
                  </a:cubicBezTo>
                  <a:cubicBezTo>
                    <a:pt x="62" y="1766"/>
                    <a:pt x="93" y="1766"/>
                    <a:pt x="93" y="1797"/>
                  </a:cubicBezTo>
                  <a:lnTo>
                    <a:pt x="93" y="1829"/>
                  </a:lnTo>
                  <a:cubicBezTo>
                    <a:pt x="62" y="1829"/>
                    <a:pt x="62" y="1829"/>
                    <a:pt x="62" y="1860"/>
                  </a:cubicBezTo>
                  <a:cubicBezTo>
                    <a:pt x="93" y="1860"/>
                    <a:pt x="93" y="1860"/>
                    <a:pt x="93" y="1860"/>
                  </a:cubicBezTo>
                  <a:lnTo>
                    <a:pt x="93" y="1860"/>
                  </a:lnTo>
                  <a:cubicBezTo>
                    <a:pt x="124" y="1860"/>
                    <a:pt x="124" y="1860"/>
                    <a:pt x="124" y="1860"/>
                  </a:cubicBezTo>
                  <a:cubicBezTo>
                    <a:pt x="154" y="1860"/>
                    <a:pt x="154" y="1860"/>
                    <a:pt x="154" y="1860"/>
                  </a:cubicBezTo>
                  <a:lnTo>
                    <a:pt x="186" y="1860"/>
                  </a:lnTo>
                  <a:lnTo>
                    <a:pt x="186" y="1860"/>
                  </a:lnTo>
                  <a:lnTo>
                    <a:pt x="186" y="1860"/>
                  </a:lnTo>
                  <a:cubicBezTo>
                    <a:pt x="217" y="1860"/>
                    <a:pt x="217" y="1860"/>
                    <a:pt x="217" y="1860"/>
                  </a:cubicBezTo>
                  <a:lnTo>
                    <a:pt x="217" y="1860"/>
                  </a:lnTo>
                  <a:lnTo>
                    <a:pt x="217" y="1860"/>
                  </a:lnTo>
                  <a:lnTo>
                    <a:pt x="217" y="1860"/>
                  </a:lnTo>
                  <a:cubicBezTo>
                    <a:pt x="217" y="1860"/>
                    <a:pt x="186" y="1829"/>
                    <a:pt x="186" y="1797"/>
                  </a:cubicBezTo>
                  <a:cubicBezTo>
                    <a:pt x="186" y="1797"/>
                    <a:pt x="217" y="1797"/>
                    <a:pt x="217" y="1766"/>
                  </a:cubicBezTo>
                  <a:cubicBezTo>
                    <a:pt x="62" y="1736"/>
                    <a:pt x="62" y="1736"/>
                    <a:pt x="62" y="1736"/>
                  </a:cubicBezTo>
                  <a:cubicBezTo>
                    <a:pt x="248" y="1736"/>
                    <a:pt x="248" y="1736"/>
                    <a:pt x="248" y="1736"/>
                  </a:cubicBezTo>
                  <a:lnTo>
                    <a:pt x="278" y="1736"/>
                  </a:lnTo>
                  <a:lnTo>
                    <a:pt x="278" y="1736"/>
                  </a:lnTo>
                  <a:cubicBezTo>
                    <a:pt x="278" y="1705"/>
                    <a:pt x="278" y="1705"/>
                    <a:pt x="278" y="1705"/>
                  </a:cubicBezTo>
                  <a:cubicBezTo>
                    <a:pt x="278" y="1673"/>
                    <a:pt x="278" y="1673"/>
                    <a:pt x="278" y="1673"/>
                  </a:cubicBezTo>
                  <a:cubicBezTo>
                    <a:pt x="310" y="1673"/>
                    <a:pt x="310" y="1673"/>
                    <a:pt x="310" y="1673"/>
                  </a:cubicBezTo>
                  <a:cubicBezTo>
                    <a:pt x="310" y="1642"/>
                    <a:pt x="310" y="1642"/>
                    <a:pt x="310" y="1642"/>
                  </a:cubicBezTo>
                  <a:cubicBezTo>
                    <a:pt x="154" y="1642"/>
                    <a:pt x="154" y="1642"/>
                    <a:pt x="154" y="1642"/>
                  </a:cubicBezTo>
                  <a:cubicBezTo>
                    <a:pt x="372" y="1581"/>
                    <a:pt x="372" y="1581"/>
                    <a:pt x="372" y="1581"/>
                  </a:cubicBezTo>
                  <a:cubicBezTo>
                    <a:pt x="372" y="1581"/>
                    <a:pt x="372" y="1581"/>
                    <a:pt x="341" y="1581"/>
                  </a:cubicBezTo>
                  <a:lnTo>
                    <a:pt x="341" y="1581"/>
                  </a:lnTo>
                  <a:cubicBezTo>
                    <a:pt x="310" y="1581"/>
                    <a:pt x="310" y="1581"/>
                    <a:pt x="310" y="1581"/>
                  </a:cubicBezTo>
                  <a:lnTo>
                    <a:pt x="310" y="1549"/>
                  </a:lnTo>
                  <a:cubicBezTo>
                    <a:pt x="278" y="1518"/>
                    <a:pt x="278" y="1488"/>
                    <a:pt x="278" y="1488"/>
                  </a:cubicBezTo>
                  <a:cubicBezTo>
                    <a:pt x="278" y="1488"/>
                    <a:pt x="278" y="1488"/>
                    <a:pt x="341" y="1425"/>
                  </a:cubicBezTo>
                  <a:lnTo>
                    <a:pt x="341" y="1425"/>
                  </a:lnTo>
                  <a:lnTo>
                    <a:pt x="341" y="1425"/>
                  </a:lnTo>
                  <a:lnTo>
                    <a:pt x="372" y="1425"/>
                  </a:lnTo>
                  <a:cubicBezTo>
                    <a:pt x="372" y="1425"/>
                    <a:pt x="372" y="1425"/>
                    <a:pt x="402" y="1425"/>
                  </a:cubicBezTo>
                  <a:cubicBezTo>
                    <a:pt x="402" y="1394"/>
                    <a:pt x="402" y="1394"/>
                    <a:pt x="402" y="1394"/>
                  </a:cubicBezTo>
                  <a:lnTo>
                    <a:pt x="402" y="1333"/>
                  </a:lnTo>
                  <a:cubicBezTo>
                    <a:pt x="402" y="1301"/>
                    <a:pt x="402" y="1301"/>
                    <a:pt x="402" y="1301"/>
                  </a:cubicBezTo>
                  <a:cubicBezTo>
                    <a:pt x="434" y="1301"/>
                    <a:pt x="434" y="1301"/>
                    <a:pt x="434" y="1301"/>
                  </a:cubicBezTo>
                  <a:cubicBezTo>
                    <a:pt x="434" y="1301"/>
                    <a:pt x="434" y="1301"/>
                    <a:pt x="465" y="1301"/>
                  </a:cubicBezTo>
                  <a:cubicBezTo>
                    <a:pt x="465" y="1301"/>
                    <a:pt x="465" y="1301"/>
                    <a:pt x="465" y="1270"/>
                  </a:cubicBezTo>
                  <a:cubicBezTo>
                    <a:pt x="434" y="1270"/>
                    <a:pt x="434" y="1270"/>
                    <a:pt x="434" y="1270"/>
                  </a:cubicBezTo>
                  <a:lnTo>
                    <a:pt x="434" y="1270"/>
                  </a:lnTo>
                  <a:cubicBezTo>
                    <a:pt x="434" y="1240"/>
                    <a:pt x="434" y="1240"/>
                    <a:pt x="434" y="1240"/>
                  </a:cubicBezTo>
                  <a:cubicBezTo>
                    <a:pt x="434" y="1240"/>
                    <a:pt x="434" y="1240"/>
                    <a:pt x="434" y="1209"/>
                  </a:cubicBezTo>
                  <a:lnTo>
                    <a:pt x="434" y="1209"/>
                  </a:lnTo>
                  <a:lnTo>
                    <a:pt x="434" y="1177"/>
                  </a:lnTo>
                  <a:cubicBezTo>
                    <a:pt x="434" y="1146"/>
                    <a:pt x="465" y="1146"/>
                    <a:pt x="465" y="1146"/>
                  </a:cubicBezTo>
                  <a:cubicBezTo>
                    <a:pt x="465" y="1146"/>
                    <a:pt x="465" y="1146"/>
                    <a:pt x="496" y="1146"/>
                  </a:cubicBezTo>
                  <a:cubicBezTo>
                    <a:pt x="496" y="1177"/>
                    <a:pt x="526" y="1177"/>
                    <a:pt x="526" y="1177"/>
                  </a:cubicBezTo>
                  <a:lnTo>
                    <a:pt x="558" y="1177"/>
                  </a:lnTo>
                  <a:lnTo>
                    <a:pt x="558" y="1177"/>
                  </a:lnTo>
                  <a:lnTo>
                    <a:pt x="589" y="1146"/>
                  </a:lnTo>
                  <a:lnTo>
                    <a:pt x="589" y="1146"/>
                  </a:lnTo>
                  <a:lnTo>
                    <a:pt x="589" y="1146"/>
                  </a:lnTo>
                  <a:cubicBezTo>
                    <a:pt x="589" y="1146"/>
                    <a:pt x="589" y="1146"/>
                    <a:pt x="589" y="1116"/>
                  </a:cubicBezTo>
                  <a:lnTo>
                    <a:pt x="589" y="1116"/>
                  </a:lnTo>
                  <a:lnTo>
                    <a:pt x="589" y="1085"/>
                  </a:lnTo>
                  <a:cubicBezTo>
                    <a:pt x="589" y="1085"/>
                    <a:pt x="589" y="1085"/>
                    <a:pt x="589" y="1053"/>
                  </a:cubicBezTo>
                  <a:cubicBezTo>
                    <a:pt x="434" y="929"/>
                    <a:pt x="434" y="929"/>
                    <a:pt x="434" y="929"/>
                  </a:cubicBezTo>
                  <a:cubicBezTo>
                    <a:pt x="620" y="1022"/>
                    <a:pt x="620" y="1022"/>
                    <a:pt x="620" y="1022"/>
                  </a:cubicBezTo>
                  <a:lnTo>
                    <a:pt x="650" y="1022"/>
                  </a:lnTo>
                  <a:cubicBezTo>
                    <a:pt x="650" y="1022"/>
                    <a:pt x="713" y="1022"/>
                    <a:pt x="744" y="1022"/>
                  </a:cubicBezTo>
                  <a:lnTo>
                    <a:pt x="774" y="1022"/>
                  </a:lnTo>
                  <a:cubicBezTo>
                    <a:pt x="806" y="992"/>
                    <a:pt x="837" y="992"/>
                    <a:pt x="837" y="992"/>
                  </a:cubicBezTo>
                  <a:lnTo>
                    <a:pt x="837" y="992"/>
                  </a:lnTo>
                  <a:lnTo>
                    <a:pt x="868" y="961"/>
                  </a:lnTo>
                  <a:cubicBezTo>
                    <a:pt x="868" y="961"/>
                    <a:pt x="868" y="929"/>
                    <a:pt x="898" y="929"/>
                  </a:cubicBezTo>
                  <a:cubicBezTo>
                    <a:pt x="868" y="929"/>
                    <a:pt x="868" y="898"/>
                    <a:pt x="868" y="89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3" name="Freeform 150"/>
            <p:cNvSpPr>
              <a:spLocks noChangeArrowheads="1"/>
            </p:cNvSpPr>
            <p:nvPr/>
          </p:nvSpPr>
          <p:spPr bwMode="auto">
            <a:xfrm>
              <a:off x="2508250" y="3352800"/>
              <a:ext cx="77788" cy="100013"/>
            </a:xfrm>
            <a:custGeom>
              <a:avLst/>
              <a:gdLst>
                <a:gd name="T0" fmla="*/ 217 w 218"/>
                <a:gd name="T1" fmla="*/ 124 h 279"/>
                <a:gd name="T2" fmla="*/ 217 w 218"/>
                <a:gd name="T3" fmla="*/ 124 h 279"/>
                <a:gd name="T4" fmla="*/ 155 w 218"/>
                <a:gd name="T5" fmla="*/ 93 h 279"/>
                <a:gd name="T6" fmla="*/ 155 w 218"/>
                <a:gd name="T7" fmla="*/ 93 h 279"/>
                <a:gd name="T8" fmla="*/ 124 w 218"/>
                <a:gd name="T9" fmla="*/ 61 h 279"/>
                <a:gd name="T10" fmla="*/ 124 w 218"/>
                <a:gd name="T11" fmla="*/ 61 h 279"/>
                <a:gd name="T12" fmla="*/ 124 w 218"/>
                <a:gd name="T13" fmla="*/ 61 h 279"/>
                <a:gd name="T14" fmla="*/ 124 w 218"/>
                <a:gd name="T15" fmla="*/ 61 h 279"/>
                <a:gd name="T16" fmla="*/ 124 w 218"/>
                <a:gd name="T17" fmla="*/ 61 h 279"/>
                <a:gd name="T18" fmla="*/ 124 w 218"/>
                <a:gd name="T19" fmla="*/ 61 h 279"/>
                <a:gd name="T20" fmla="*/ 93 w 218"/>
                <a:gd name="T21" fmla="*/ 61 h 279"/>
                <a:gd name="T22" fmla="*/ 93 w 218"/>
                <a:gd name="T23" fmla="*/ 31 h 279"/>
                <a:gd name="T24" fmla="*/ 93 w 218"/>
                <a:gd name="T25" fmla="*/ 31 h 279"/>
                <a:gd name="T26" fmla="*/ 61 w 218"/>
                <a:gd name="T27" fmla="*/ 0 h 279"/>
                <a:gd name="T28" fmla="*/ 61 w 218"/>
                <a:gd name="T29" fmla="*/ 0 h 279"/>
                <a:gd name="T30" fmla="*/ 61 w 218"/>
                <a:gd name="T31" fmla="*/ 0 h 279"/>
                <a:gd name="T32" fmla="*/ 61 w 218"/>
                <a:gd name="T33" fmla="*/ 31 h 279"/>
                <a:gd name="T34" fmla="*/ 31 w 218"/>
                <a:gd name="T35" fmla="*/ 31 h 279"/>
                <a:gd name="T36" fmla="*/ 31 w 218"/>
                <a:gd name="T37" fmla="*/ 31 h 279"/>
                <a:gd name="T38" fmla="*/ 31 w 218"/>
                <a:gd name="T39" fmla="*/ 61 h 279"/>
                <a:gd name="T40" fmla="*/ 31 w 218"/>
                <a:gd name="T41" fmla="*/ 61 h 279"/>
                <a:gd name="T42" fmla="*/ 31 w 218"/>
                <a:gd name="T43" fmla="*/ 93 h 279"/>
                <a:gd name="T44" fmla="*/ 31 w 218"/>
                <a:gd name="T45" fmla="*/ 93 h 279"/>
                <a:gd name="T46" fmla="*/ 31 w 218"/>
                <a:gd name="T47" fmla="*/ 124 h 279"/>
                <a:gd name="T48" fmla="*/ 0 w 218"/>
                <a:gd name="T49" fmla="*/ 185 h 279"/>
                <a:gd name="T50" fmla="*/ 0 w 218"/>
                <a:gd name="T51" fmla="*/ 217 h 279"/>
                <a:gd name="T52" fmla="*/ 0 w 218"/>
                <a:gd name="T53" fmla="*/ 217 h 279"/>
                <a:gd name="T54" fmla="*/ 0 w 218"/>
                <a:gd name="T55" fmla="*/ 217 h 279"/>
                <a:gd name="T56" fmla="*/ 0 w 218"/>
                <a:gd name="T57" fmla="*/ 217 h 279"/>
                <a:gd name="T58" fmla="*/ 31 w 218"/>
                <a:gd name="T59" fmla="*/ 248 h 279"/>
                <a:gd name="T60" fmla="*/ 31 w 218"/>
                <a:gd name="T61" fmla="*/ 248 h 279"/>
                <a:gd name="T62" fmla="*/ 61 w 218"/>
                <a:gd name="T63" fmla="*/ 278 h 279"/>
                <a:gd name="T64" fmla="*/ 93 w 218"/>
                <a:gd name="T65" fmla="*/ 278 h 279"/>
                <a:gd name="T66" fmla="*/ 93 w 218"/>
                <a:gd name="T67" fmla="*/ 278 h 279"/>
                <a:gd name="T68" fmla="*/ 124 w 218"/>
                <a:gd name="T69" fmla="*/ 278 h 279"/>
                <a:gd name="T70" fmla="*/ 155 w 218"/>
                <a:gd name="T71" fmla="*/ 278 h 279"/>
                <a:gd name="T72" fmla="*/ 185 w 218"/>
                <a:gd name="T73" fmla="*/ 278 h 279"/>
                <a:gd name="T74" fmla="*/ 185 w 218"/>
                <a:gd name="T75" fmla="*/ 278 h 279"/>
                <a:gd name="T76" fmla="*/ 217 w 218"/>
                <a:gd name="T77" fmla="*/ 248 h 279"/>
                <a:gd name="T78" fmla="*/ 217 w 218"/>
                <a:gd name="T79" fmla="*/ 217 h 279"/>
                <a:gd name="T80" fmla="*/ 217 w 218"/>
                <a:gd name="T81" fmla="*/ 217 h 279"/>
                <a:gd name="T82" fmla="*/ 217 w 218"/>
                <a:gd name="T83" fmla="*/ 185 h 279"/>
                <a:gd name="T84" fmla="*/ 217 w 218"/>
                <a:gd name="T85" fmla="*/ 155 h 279"/>
                <a:gd name="T86" fmla="*/ 217 w 218"/>
                <a:gd name="T87" fmla="*/ 124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8" h="279">
                  <a:moveTo>
                    <a:pt x="217" y="124"/>
                  </a:moveTo>
                  <a:lnTo>
                    <a:pt x="217" y="124"/>
                  </a:lnTo>
                  <a:cubicBezTo>
                    <a:pt x="185" y="124"/>
                    <a:pt x="185" y="124"/>
                    <a:pt x="155" y="93"/>
                  </a:cubicBezTo>
                  <a:lnTo>
                    <a:pt x="155" y="93"/>
                  </a:lnTo>
                  <a:cubicBezTo>
                    <a:pt x="155" y="93"/>
                    <a:pt x="124" y="93"/>
                    <a:pt x="124" y="61"/>
                  </a:cubicBezTo>
                  <a:lnTo>
                    <a:pt x="124" y="61"/>
                  </a:lnTo>
                  <a:lnTo>
                    <a:pt x="124" y="61"/>
                  </a:lnTo>
                  <a:lnTo>
                    <a:pt x="124" y="61"/>
                  </a:lnTo>
                  <a:lnTo>
                    <a:pt x="124" y="61"/>
                  </a:lnTo>
                  <a:lnTo>
                    <a:pt x="124" y="61"/>
                  </a:lnTo>
                  <a:cubicBezTo>
                    <a:pt x="93" y="61"/>
                    <a:pt x="93" y="61"/>
                    <a:pt x="93" y="61"/>
                  </a:cubicBezTo>
                  <a:lnTo>
                    <a:pt x="93" y="31"/>
                  </a:lnTo>
                  <a:lnTo>
                    <a:pt x="93" y="31"/>
                  </a:lnTo>
                  <a:cubicBezTo>
                    <a:pt x="61" y="31"/>
                    <a:pt x="61" y="31"/>
                    <a:pt x="61" y="0"/>
                  </a:cubicBezTo>
                  <a:lnTo>
                    <a:pt x="61" y="0"/>
                  </a:lnTo>
                  <a:lnTo>
                    <a:pt x="61" y="0"/>
                  </a:lnTo>
                  <a:lnTo>
                    <a:pt x="61" y="31"/>
                  </a:lnTo>
                  <a:lnTo>
                    <a:pt x="31" y="31"/>
                  </a:lnTo>
                  <a:lnTo>
                    <a:pt x="31" y="31"/>
                  </a:lnTo>
                  <a:cubicBezTo>
                    <a:pt x="31" y="31"/>
                    <a:pt x="31" y="31"/>
                    <a:pt x="31" y="61"/>
                  </a:cubicBezTo>
                  <a:lnTo>
                    <a:pt x="31" y="61"/>
                  </a:lnTo>
                  <a:cubicBezTo>
                    <a:pt x="31" y="93"/>
                    <a:pt x="31" y="93"/>
                    <a:pt x="31" y="93"/>
                  </a:cubicBezTo>
                  <a:lnTo>
                    <a:pt x="31" y="93"/>
                  </a:lnTo>
                  <a:lnTo>
                    <a:pt x="31" y="124"/>
                  </a:lnTo>
                  <a:cubicBezTo>
                    <a:pt x="0" y="155"/>
                    <a:pt x="0" y="155"/>
                    <a:pt x="0" y="185"/>
                  </a:cubicBezTo>
                  <a:lnTo>
                    <a:pt x="0" y="217"/>
                  </a:lnTo>
                  <a:lnTo>
                    <a:pt x="0" y="217"/>
                  </a:lnTo>
                  <a:lnTo>
                    <a:pt x="0" y="217"/>
                  </a:lnTo>
                  <a:lnTo>
                    <a:pt x="0" y="217"/>
                  </a:lnTo>
                  <a:cubicBezTo>
                    <a:pt x="0" y="217"/>
                    <a:pt x="0" y="217"/>
                    <a:pt x="31" y="248"/>
                  </a:cubicBezTo>
                  <a:lnTo>
                    <a:pt x="31" y="248"/>
                  </a:lnTo>
                  <a:cubicBezTo>
                    <a:pt x="31" y="248"/>
                    <a:pt x="61" y="248"/>
                    <a:pt x="61" y="278"/>
                  </a:cubicBezTo>
                  <a:cubicBezTo>
                    <a:pt x="93" y="278"/>
                    <a:pt x="93" y="278"/>
                    <a:pt x="93" y="278"/>
                  </a:cubicBezTo>
                  <a:lnTo>
                    <a:pt x="93" y="278"/>
                  </a:lnTo>
                  <a:cubicBezTo>
                    <a:pt x="124" y="278"/>
                    <a:pt x="124" y="278"/>
                    <a:pt x="124" y="278"/>
                  </a:cubicBezTo>
                  <a:cubicBezTo>
                    <a:pt x="155" y="278"/>
                    <a:pt x="155" y="278"/>
                    <a:pt x="155" y="278"/>
                  </a:cubicBezTo>
                  <a:lnTo>
                    <a:pt x="185" y="278"/>
                  </a:lnTo>
                  <a:lnTo>
                    <a:pt x="185" y="278"/>
                  </a:lnTo>
                  <a:cubicBezTo>
                    <a:pt x="185" y="248"/>
                    <a:pt x="217" y="248"/>
                    <a:pt x="217" y="248"/>
                  </a:cubicBezTo>
                  <a:lnTo>
                    <a:pt x="217" y="217"/>
                  </a:lnTo>
                  <a:lnTo>
                    <a:pt x="217" y="217"/>
                  </a:lnTo>
                  <a:lnTo>
                    <a:pt x="217" y="185"/>
                  </a:lnTo>
                  <a:lnTo>
                    <a:pt x="217" y="155"/>
                  </a:lnTo>
                  <a:cubicBezTo>
                    <a:pt x="217" y="155"/>
                    <a:pt x="217" y="155"/>
                    <a:pt x="217"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4" name="Freeform 151"/>
            <p:cNvSpPr>
              <a:spLocks noChangeArrowheads="1"/>
            </p:cNvSpPr>
            <p:nvPr/>
          </p:nvSpPr>
          <p:spPr bwMode="auto">
            <a:xfrm>
              <a:off x="2430463" y="3106738"/>
              <a:ext cx="144462" cy="168275"/>
            </a:xfrm>
            <a:custGeom>
              <a:avLst/>
              <a:gdLst>
                <a:gd name="T0" fmla="*/ 186 w 403"/>
                <a:gd name="T1" fmla="*/ 124 h 467"/>
                <a:gd name="T2" fmla="*/ 186 w 403"/>
                <a:gd name="T3" fmla="*/ 94 h 467"/>
                <a:gd name="T4" fmla="*/ 186 w 403"/>
                <a:gd name="T5" fmla="*/ 63 h 467"/>
                <a:gd name="T6" fmla="*/ 186 w 403"/>
                <a:gd name="T7" fmla="*/ 0 h 467"/>
                <a:gd name="T8" fmla="*/ 186 w 403"/>
                <a:gd name="T9" fmla="*/ 0 h 467"/>
                <a:gd name="T10" fmla="*/ 124 w 403"/>
                <a:gd name="T11" fmla="*/ 0 h 467"/>
                <a:gd name="T12" fmla="*/ 124 w 403"/>
                <a:gd name="T13" fmla="*/ 0 h 467"/>
                <a:gd name="T14" fmla="*/ 93 w 403"/>
                <a:gd name="T15" fmla="*/ 0 h 467"/>
                <a:gd name="T16" fmla="*/ 30 w 403"/>
                <a:gd name="T17" fmla="*/ 32 h 467"/>
                <a:gd name="T18" fmla="*/ 0 w 403"/>
                <a:gd name="T19" fmla="*/ 94 h 467"/>
                <a:gd name="T20" fmla="*/ 0 w 403"/>
                <a:gd name="T21" fmla="*/ 124 h 467"/>
                <a:gd name="T22" fmla="*/ 0 w 403"/>
                <a:gd name="T23" fmla="*/ 156 h 467"/>
                <a:gd name="T24" fmla="*/ 0 w 403"/>
                <a:gd name="T25" fmla="*/ 156 h 467"/>
                <a:gd name="T26" fmla="*/ 0 w 403"/>
                <a:gd name="T27" fmla="*/ 156 h 467"/>
                <a:gd name="T28" fmla="*/ 0 w 403"/>
                <a:gd name="T29" fmla="*/ 187 h 467"/>
                <a:gd name="T30" fmla="*/ 62 w 403"/>
                <a:gd name="T31" fmla="*/ 218 h 467"/>
                <a:gd name="T32" fmla="*/ 62 w 403"/>
                <a:gd name="T33" fmla="*/ 218 h 467"/>
                <a:gd name="T34" fmla="*/ 62 w 403"/>
                <a:gd name="T35" fmla="*/ 218 h 467"/>
                <a:gd name="T36" fmla="*/ 93 w 403"/>
                <a:gd name="T37" fmla="*/ 248 h 467"/>
                <a:gd name="T38" fmla="*/ 154 w 403"/>
                <a:gd name="T39" fmla="*/ 280 h 467"/>
                <a:gd name="T40" fmla="*/ 186 w 403"/>
                <a:gd name="T41" fmla="*/ 311 h 467"/>
                <a:gd name="T42" fmla="*/ 217 w 403"/>
                <a:gd name="T43" fmla="*/ 311 h 467"/>
                <a:gd name="T44" fmla="*/ 248 w 403"/>
                <a:gd name="T45" fmla="*/ 311 h 467"/>
                <a:gd name="T46" fmla="*/ 278 w 403"/>
                <a:gd name="T47" fmla="*/ 372 h 467"/>
                <a:gd name="T48" fmla="*/ 248 w 403"/>
                <a:gd name="T49" fmla="*/ 404 h 467"/>
                <a:gd name="T50" fmla="*/ 217 w 403"/>
                <a:gd name="T51" fmla="*/ 435 h 467"/>
                <a:gd name="T52" fmla="*/ 217 w 403"/>
                <a:gd name="T53" fmla="*/ 435 h 467"/>
                <a:gd name="T54" fmla="*/ 217 w 403"/>
                <a:gd name="T55" fmla="*/ 466 h 467"/>
                <a:gd name="T56" fmla="*/ 217 w 403"/>
                <a:gd name="T57" fmla="*/ 466 h 467"/>
                <a:gd name="T58" fmla="*/ 248 w 403"/>
                <a:gd name="T59" fmla="*/ 466 h 467"/>
                <a:gd name="T60" fmla="*/ 278 w 403"/>
                <a:gd name="T61" fmla="*/ 466 h 467"/>
                <a:gd name="T62" fmla="*/ 310 w 403"/>
                <a:gd name="T63" fmla="*/ 466 h 467"/>
                <a:gd name="T64" fmla="*/ 372 w 403"/>
                <a:gd name="T65" fmla="*/ 435 h 467"/>
                <a:gd name="T66" fmla="*/ 372 w 403"/>
                <a:gd name="T67" fmla="*/ 435 h 467"/>
                <a:gd name="T68" fmla="*/ 372 w 403"/>
                <a:gd name="T69" fmla="*/ 435 h 467"/>
                <a:gd name="T70" fmla="*/ 372 w 403"/>
                <a:gd name="T71" fmla="*/ 404 h 467"/>
                <a:gd name="T72" fmla="*/ 372 w 403"/>
                <a:gd name="T73" fmla="*/ 372 h 467"/>
                <a:gd name="T74" fmla="*/ 402 w 403"/>
                <a:gd name="T75" fmla="*/ 311 h 467"/>
                <a:gd name="T76" fmla="*/ 402 w 403"/>
                <a:gd name="T77" fmla="*/ 311 h 467"/>
                <a:gd name="T78" fmla="*/ 402 w 403"/>
                <a:gd name="T79" fmla="*/ 311 h 467"/>
                <a:gd name="T80" fmla="*/ 341 w 403"/>
                <a:gd name="T81" fmla="*/ 280 h 467"/>
                <a:gd name="T82" fmla="*/ 341 w 403"/>
                <a:gd name="T83" fmla="*/ 248 h 467"/>
                <a:gd name="T84" fmla="*/ 341 w 403"/>
                <a:gd name="T85" fmla="*/ 218 h 467"/>
                <a:gd name="T86" fmla="*/ 310 w 403"/>
                <a:gd name="T87" fmla="*/ 187 h 467"/>
                <a:gd name="T88" fmla="*/ 310 w 403"/>
                <a:gd name="T89" fmla="*/ 187 h 467"/>
                <a:gd name="T90" fmla="*/ 278 w 403"/>
                <a:gd name="T91" fmla="*/ 187 h 467"/>
                <a:gd name="T92" fmla="*/ 278 w 403"/>
                <a:gd name="T93" fmla="*/ 187 h 467"/>
                <a:gd name="T94" fmla="*/ 278 w 403"/>
                <a:gd name="T95" fmla="*/ 187 h 467"/>
                <a:gd name="T96" fmla="*/ 248 w 403"/>
                <a:gd name="T97" fmla="*/ 187 h 467"/>
                <a:gd name="T98" fmla="*/ 217 w 403"/>
                <a:gd name="T99" fmla="*/ 156 h 467"/>
                <a:gd name="T100" fmla="*/ 186 w 403"/>
                <a:gd name="T101" fmla="*/ 15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03" h="467">
                  <a:moveTo>
                    <a:pt x="186" y="124"/>
                  </a:moveTo>
                  <a:lnTo>
                    <a:pt x="186" y="124"/>
                  </a:lnTo>
                  <a:lnTo>
                    <a:pt x="186" y="124"/>
                  </a:lnTo>
                  <a:lnTo>
                    <a:pt x="186" y="94"/>
                  </a:lnTo>
                  <a:lnTo>
                    <a:pt x="186" y="94"/>
                  </a:lnTo>
                  <a:cubicBezTo>
                    <a:pt x="186" y="94"/>
                    <a:pt x="186" y="94"/>
                    <a:pt x="186" y="63"/>
                  </a:cubicBezTo>
                  <a:lnTo>
                    <a:pt x="186" y="63"/>
                  </a:lnTo>
                  <a:cubicBezTo>
                    <a:pt x="186" y="63"/>
                    <a:pt x="186" y="32"/>
                    <a:pt x="186" y="0"/>
                  </a:cubicBezTo>
                  <a:lnTo>
                    <a:pt x="186" y="0"/>
                  </a:lnTo>
                  <a:lnTo>
                    <a:pt x="186" y="0"/>
                  </a:lnTo>
                  <a:cubicBezTo>
                    <a:pt x="186" y="0"/>
                    <a:pt x="154" y="0"/>
                    <a:pt x="124" y="0"/>
                  </a:cubicBezTo>
                  <a:lnTo>
                    <a:pt x="124" y="0"/>
                  </a:lnTo>
                  <a:lnTo>
                    <a:pt x="124" y="0"/>
                  </a:lnTo>
                  <a:lnTo>
                    <a:pt x="124" y="0"/>
                  </a:lnTo>
                  <a:lnTo>
                    <a:pt x="124" y="0"/>
                  </a:lnTo>
                  <a:lnTo>
                    <a:pt x="93" y="0"/>
                  </a:lnTo>
                  <a:cubicBezTo>
                    <a:pt x="62" y="0"/>
                    <a:pt x="30" y="0"/>
                    <a:pt x="30" y="0"/>
                  </a:cubicBezTo>
                  <a:cubicBezTo>
                    <a:pt x="30" y="32"/>
                    <a:pt x="30" y="32"/>
                    <a:pt x="30" y="32"/>
                  </a:cubicBezTo>
                  <a:cubicBezTo>
                    <a:pt x="30" y="63"/>
                    <a:pt x="0" y="63"/>
                    <a:pt x="0" y="63"/>
                  </a:cubicBezTo>
                  <a:cubicBezTo>
                    <a:pt x="0" y="63"/>
                    <a:pt x="0" y="63"/>
                    <a:pt x="0" y="94"/>
                  </a:cubicBezTo>
                  <a:cubicBezTo>
                    <a:pt x="0" y="94"/>
                    <a:pt x="0" y="94"/>
                    <a:pt x="0" y="124"/>
                  </a:cubicBezTo>
                  <a:lnTo>
                    <a:pt x="0" y="124"/>
                  </a:lnTo>
                  <a:lnTo>
                    <a:pt x="0" y="124"/>
                  </a:lnTo>
                  <a:cubicBezTo>
                    <a:pt x="0" y="124"/>
                    <a:pt x="0" y="124"/>
                    <a:pt x="0" y="156"/>
                  </a:cubicBezTo>
                  <a:lnTo>
                    <a:pt x="0" y="156"/>
                  </a:lnTo>
                  <a:lnTo>
                    <a:pt x="0" y="156"/>
                  </a:lnTo>
                  <a:lnTo>
                    <a:pt x="0" y="156"/>
                  </a:lnTo>
                  <a:lnTo>
                    <a:pt x="0" y="156"/>
                  </a:lnTo>
                  <a:lnTo>
                    <a:pt x="0" y="187"/>
                  </a:lnTo>
                  <a:lnTo>
                    <a:pt x="0" y="187"/>
                  </a:lnTo>
                  <a:cubicBezTo>
                    <a:pt x="30" y="187"/>
                    <a:pt x="30" y="187"/>
                    <a:pt x="30" y="187"/>
                  </a:cubicBezTo>
                  <a:cubicBezTo>
                    <a:pt x="30" y="187"/>
                    <a:pt x="30" y="187"/>
                    <a:pt x="62" y="218"/>
                  </a:cubicBezTo>
                  <a:lnTo>
                    <a:pt x="62" y="218"/>
                  </a:lnTo>
                  <a:lnTo>
                    <a:pt x="62" y="218"/>
                  </a:lnTo>
                  <a:lnTo>
                    <a:pt x="62" y="218"/>
                  </a:lnTo>
                  <a:lnTo>
                    <a:pt x="62" y="218"/>
                  </a:lnTo>
                  <a:cubicBezTo>
                    <a:pt x="93" y="218"/>
                    <a:pt x="93" y="218"/>
                    <a:pt x="93" y="218"/>
                  </a:cubicBezTo>
                  <a:lnTo>
                    <a:pt x="93" y="248"/>
                  </a:lnTo>
                  <a:cubicBezTo>
                    <a:pt x="124" y="248"/>
                    <a:pt x="124" y="248"/>
                    <a:pt x="124" y="248"/>
                  </a:cubicBezTo>
                  <a:cubicBezTo>
                    <a:pt x="124" y="248"/>
                    <a:pt x="124" y="280"/>
                    <a:pt x="154" y="280"/>
                  </a:cubicBezTo>
                  <a:lnTo>
                    <a:pt x="186" y="280"/>
                  </a:lnTo>
                  <a:lnTo>
                    <a:pt x="186" y="311"/>
                  </a:lnTo>
                  <a:cubicBezTo>
                    <a:pt x="217" y="311"/>
                    <a:pt x="217" y="311"/>
                    <a:pt x="217" y="311"/>
                  </a:cubicBezTo>
                  <a:lnTo>
                    <a:pt x="217" y="311"/>
                  </a:lnTo>
                  <a:cubicBezTo>
                    <a:pt x="248" y="311"/>
                    <a:pt x="248" y="311"/>
                    <a:pt x="248" y="311"/>
                  </a:cubicBezTo>
                  <a:lnTo>
                    <a:pt x="248" y="311"/>
                  </a:lnTo>
                  <a:cubicBezTo>
                    <a:pt x="248" y="311"/>
                    <a:pt x="248" y="342"/>
                    <a:pt x="278" y="342"/>
                  </a:cubicBezTo>
                  <a:cubicBezTo>
                    <a:pt x="278" y="342"/>
                    <a:pt x="278" y="342"/>
                    <a:pt x="278" y="372"/>
                  </a:cubicBezTo>
                  <a:cubicBezTo>
                    <a:pt x="278" y="372"/>
                    <a:pt x="278" y="372"/>
                    <a:pt x="248" y="404"/>
                  </a:cubicBezTo>
                  <a:lnTo>
                    <a:pt x="248" y="404"/>
                  </a:lnTo>
                  <a:lnTo>
                    <a:pt x="248" y="404"/>
                  </a:lnTo>
                  <a:cubicBezTo>
                    <a:pt x="248" y="435"/>
                    <a:pt x="248" y="435"/>
                    <a:pt x="217" y="435"/>
                  </a:cubicBezTo>
                  <a:lnTo>
                    <a:pt x="217" y="435"/>
                  </a:lnTo>
                  <a:lnTo>
                    <a:pt x="217" y="435"/>
                  </a:lnTo>
                  <a:lnTo>
                    <a:pt x="217" y="466"/>
                  </a:lnTo>
                  <a:lnTo>
                    <a:pt x="217" y="466"/>
                  </a:lnTo>
                  <a:lnTo>
                    <a:pt x="217" y="466"/>
                  </a:lnTo>
                  <a:lnTo>
                    <a:pt x="217" y="466"/>
                  </a:lnTo>
                  <a:cubicBezTo>
                    <a:pt x="248" y="466"/>
                    <a:pt x="248" y="466"/>
                    <a:pt x="248" y="466"/>
                  </a:cubicBezTo>
                  <a:lnTo>
                    <a:pt x="248" y="466"/>
                  </a:lnTo>
                  <a:lnTo>
                    <a:pt x="248" y="466"/>
                  </a:lnTo>
                  <a:cubicBezTo>
                    <a:pt x="278" y="466"/>
                    <a:pt x="278" y="466"/>
                    <a:pt x="278" y="466"/>
                  </a:cubicBezTo>
                  <a:lnTo>
                    <a:pt x="278" y="466"/>
                  </a:lnTo>
                  <a:cubicBezTo>
                    <a:pt x="310" y="466"/>
                    <a:pt x="310" y="466"/>
                    <a:pt x="310" y="466"/>
                  </a:cubicBezTo>
                  <a:cubicBezTo>
                    <a:pt x="341" y="466"/>
                    <a:pt x="341" y="466"/>
                    <a:pt x="341" y="466"/>
                  </a:cubicBezTo>
                  <a:cubicBezTo>
                    <a:pt x="341" y="435"/>
                    <a:pt x="341" y="435"/>
                    <a:pt x="372" y="435"/>
                  </a:cubicBezTo>
                  <a:lnTo>
                    <a:pt x="372" y="435"/>
                  </a:lnTo>
                  <a:lnTo>
                    <a:pt x="372" y="435"/>
                  </a:lnTo>
                  <a:lnTo>
                    <a:pt x="372" y="435"/>
                  </a:lnTo>
                  <a:lnTo>
                    <a:pt x="372" y="435"/>
                  </a:lnTo>
                  <a:cubicBezTo>
                    <a:pt x="372" y="404"/>
                    <a:pt x="372" y="404"/>
                    <a:pt x="372" y="404"/>
                  </a:cubicBezTo>
                  <a:lnTo>
                    <a:pt x="372" y="404"/>
                  </a:lnTo>
                  <a:lnTo>
                    <a:pt x="372" y="404"/>
                  </a:lnTo>
                  <a:lnTo>
                    <a:pt x="372" y="372"/>
                  </a:lnTo>
                  <a:cubicBezTo>
                    <a:pt x="372" y="372"/>
                    <a:pt x="372" y="342"/>
                    <a:pt x="402" y="342"/>
                  </a:cubicBezTo>
                  <a:lnTo>
                    <a:pt x="402" y="311"/>
                  </a:lnTo>
                  <a:lnTo>
                    <a:pt x="402" y="311"/>
                  </a:lnTo>
                  <a:lnTo>
                    <a:pt x="402" y="311"/>
                  </a:lnTo>
                  <a:lnTo>
                    <a:pt x="402" y="311"/>
                  </a:lnTo>
                  <a:lnTo>
                    <a:pt x="402" y="311"/>
                  </a:lnTo>
                  <a:lnTo>
                    <a:pt x="372" y="311"/>
                  </a:lnTo>
                  <a:cubicBezTo>
                    <a:pt x="372" y="311"/>
                    <a:pt x="372" y="311"/>
                    <a:pt x="341" y="280"/>
                  </a:cubicBezTo>
                  <a:cubicBezTo>
                    <a:pt x="341" y="280"/>
                    <a:pt x="341" y="280"/>
                    <a:pt x="341" y="248"/>
                  </a:cubicBezTo>
                  <a:lnTo>
                    <a:pt x="341" y="248"/>
                  </a:lnTo>
                  <a:lnTo>
                    <a:pt x="341" y="248"/>
                  </a:lnTo>
                  <a:cubicBezTo>
                    <a:pt x="341" y="218"/>
                    <a:pt x="341" y="218"/>
                    <a:pt x="341" y="218"/>
                  </a:cubicBezTo>
                  <a:lnTo>
                    <a:pt x="341" y="187"/>
                  </a:lnTo>
                  <a:lnTo>
                    <a:pt x="310" y="187"/>
                  </a:lnTo>
                  <a:lnTo>
                    <a:pt x="310" y="187"/>
                  </a:lnTo>
                  <a:lnTo>
                    <a:pt x="310" y="187"/>
                  </a:lnTo>
                  <a:lnTo>
                    <a:pt x="310" y="187"/>
                  </a:lnTo>
                  <a:cubicBezTo>
                    <a:pt x="278" y="187"/>
                    <a:pt x="278" y="187"/>
                    <a:pt x="278" y="187"/>
                  </a:cubicBezTo>
                  <a:lnTo>
                    <a:pt x="278" y="187"/>
                  </a:lnTo>
                  <a:lnTo>
                    <a:pt x="278" y="187"/>
                  </a:lnTo>
                  <a:lnTo>
                    <a:pt x="278" y="187"/>
                  </a:lnTo>
                  <a:lnTo>
                    <a:pt x="278" y="187"/>
                  </a:lnTo>
                  <a:cubicBezTo>
                    <a:pt x="278" y="187"/>
                    <a:pt x="278" y="187"/>
                    <a:pt x="248" y="187"/>
                  </a:cubicBezTo>
                  <a:lnTo>
                    <a:pt x="248" y="187"/>
                  </a:lnTo>
                  <a:cubicBezTo>
                    <a:pt x="217" y="187"/>
                    <a:pt x="217" y="187"/>
                    <a:pt x="217" y="156"/>
                  </a:cubicBezTo>
                  <a:lnTo>
                    <a:pt x="217" y="156"/>
                  </a:lnTo>
                  <a:lnTo>
                    <a:pt x="217" y="156"/>
                  </a:lnTo>
                  <a:lnTo>
                    <a:pt x="186" y="156"/>
                  </a:lnTo>
                  <a:cubicBezTo>
                    <a:pt x="186" y="156"/>
                    <a:pt x="186" y="156"/>
                    <a:pt x="186"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5" name="Freeform 152"/>
            <p:cNvSpPr>
              <a:spLocks noChangeArrowheads="1"/>
            </p:cNvSpPr>
            <p:nvPr/>
          </p:nvSpPr>
          <p:spPr bwMode="auto">
            <a:xfrm>
              <a:off x="2062163" y="2627313"/>
              <a:ext cx="100012" cy="123825"/>
            </a:xfrm>
            <a:custGeom>
              <a:avLst/>
              <a:gdLst>
                <a:gd name="T0" fmla="*/ 62 w 280"/>
                <a:gd name="T1" fmla="*/ 186 h 342"/>
                <a:gd name="T2" fmla="*/ 62 w 280"/>
                <a:gd name="T3" fmla="*/ 186 h 342"/>
                <a:gd name="T4" fmla="*/ 62 w 280"/>
                <a:gd name="T5" fmla="*/ 248 h 342"/>
                <a:gd name="T6" fmla="*/ 62 w 280"/>
                <a:gd name="T7" fmla="*/ 248 h 342"/>
                <a:gd name="T8" fmla="*/ 31 w 280"/>
                <a:gd name="T9" fmla="*/ 279 h 342"/>
                <a:gd name="T10" fmla="*/ 31 w 280"/>
                <a:gd name="T11" fmla="*/ 279 h 342"/>
                <a:gd name="T12" fmla="*/ 31 w 280"/>
                <a:gd name="T13" fmla="*/ 310 h 342"/>
                <a:gd name="T14" fmla="*/ 31 w 280"/>
                <a:gd name="T15" fmla="*/ 310 h 342"/>
                <a:gd name="T16" fmla="*/ 31 w 280"/>
                <a:gd name="T17" fmla="*/ 310 h 342"/>
                <a:gd name="T18" fmla="*/ 31 w 280"/>
                <a:gd name="T19" fmla="*/ 310 h 342"/>
                <a:gd name="T20" fmla="*/ 31 w 280"/>
                <a:gd name="T21" fmla="*/ 310 h 342"/>
                <a:gd name="T22" fmla="*/ 62 w 280"/>
                <a:gd name="T23" fmla="*/ 341 h 342"/>
                <a:gd name="T24" fmla="*/ 62 w 280"/>
                <a:gd name="T25" fmla="*/ 341 h 342"/>
                <a:gd name="T26" fmla="*/ 92 w 280"/>
                <a:gd name="T27" fmla="*/ 341 h 342"/>
                <a:gd name="T28" fmla="*/ 124 w 280"/>
                <a:gd name="T29" fmla="*/ 248 h 342"/>
                <a:gd name="T30" fmla="*/ 186 w 280"/>
                <a:gd name="T31" fmla="*/ 186 h 342"/>
                <a:gd name="T32" fmla="*/ 248 w 280"/>
                <a:gd name="T33" fmla="*/ 155 h 342"/>
                <a:gd name="T34" fmla="*/ 248 w 280"/>
                <a:gd name="T35" fmla="*/ 155 h 342"/>
                <a:gd name="T36" fmla="*/ 248 w 280"/>
                <a:gd name="T37" fmla="*/ 155 h 342"/>
                <a:gd name="T38" fmla="*/ 248 w 280"/>
                <a:gd name="T39" fmla="*/ 155 h 342"/>
                <a:gd name="T40" fmla="*/ 248 w 280"/>
                <a:gd name="T41" fmla="*/ 155 h 342"/>
                <a:gd name="T42" fmla="*/ 248 w 280"/>
                <a:gd name="T43" fmla="*/ 155 h 342"/>
                <a:gd name="T44" fmla="*/ 248 w 280"/>
                <a:gd name="T45" fmla="*/ 124 h 342"/>
                <a:gd name="T46" fmla="*/ 248 w 280"/>
                <a:gd name="T47" fmla="*/ 124 h 342"/>
                <a:gd name="T48" fmla="*/ 279 w 280"/>
                <a:gd name="T49" fmla="*/ 124 h 342"/>
                <a:gd name="T50" fmla="*/ 279 w 280"/>
                <a:gd name="T51" fmla="*/ 93 h 342"/>
                <a:gd name="T52" fmla="*/ 248 w 280"/>
                <a:gd name="T53" fmla="*/ 93 h 342"/>
                <a:gd name="T54" fmla="*/ 248 w 280"/>
                <a:gd name="T55" fmla="*/ 93 h 342"/>
                <a:gd name="T56" fmla="*/ 248 w 280"/>
                <a:gd name="T57" fmla="*/ 93 h 342"/>
                <a:gd name="T58" fmla="*/ 248 w 280"/>
                <a:gd name="T59" fmla="*/ 93 h 342"/>
                <a:gd name="T60" fmla="*/ 248 w 280"/>
                <a:gd name="T61" fmla="*/ 62 h 342"/>
                <a:gd name="T62" fmla="*/ 248 w 280"/>
                <a:gd name="T63" fmla="*/ 62 h 342"/>
                <a:gd name="T64" fmla="*/ 217 w 280"/>
                <a:gd name="T65" fmla="*/ 93 h 342"/>
                <a:gd name="T66" fmla="*/ 186 w 280"/>
                <a:gd name="T67" fmla="*/ 62 h 342"/>
                <a:gd name="T68" fmla="*/ 186 w 280"/>
                <a:gd name="T69" fmla="*/ 62 h 342"/>
                <a:gd name="T70" fmla="*/ 186 w 280"/>
                <a:gd name="T71" fmla="*/ 62 h 342"/>
                <a:gd name="T72" fmla="*/ 155 w 280"/>
                <a:gd name="T73" fmla="*/ 62 h 342"/>
                <a:gd name="T74" fmla="*/ 155 w 280"/>
                <a:gd name="T75" fmla="*/ 62 h 342"/>
                <a:gd name="T76" fmla="*/ 124 w 280"/>
                <a:gd name="T77" fmla="*/ 31 h 342"/>
                <a:gd name="T78" fmla="*/ 92 w 280"/>
                <a:gd name="T79" fmla="*/ 31 h 342"/>
                <a:gd name="T80" fmla="*/ 92 w 280"/>
                <a:gd name="T81" fmla="*/ 0 h 342"/>
                <a:gd name="T82" fmla="*/ 92 w 280"/>
                <a:gd name="T83" fmla="*/ 0 h 342"/>
                <a:gd name="T84" fmla="*/ 62 w 280"/>
                <a:gd name="T85" fmla="*/ 31 h 342"/>
                <a:gd name="T86" fmla="*/ 31 w 280"/>
                <a:gd name="T87" fmla="*/ 31 h 342"/>
                <a:gd name="T88" fmla="*/ 31 w 280"/>
                <a:gd name="T89" fmla="*/ 62 h 342"/>
                <a:gd name="T90" fmla="*/ 31 w 280"/>
                <a:gd name="T91" fmla="*/ 62 h 342"/>
                <a:gd name="T92" fmla="*/ 31 w 280"/>
                <a:gd name="T93" fmla="*/ 93 h 342"/>
                <a:gd name="T94" fmla="*/ 31 w 280"/>
                <a:gd name="T95" fmla="*/ 93 h 342"/>
                <a:gd name="T96" fmla="*/ 0 w 280"/>
                <a:gd name="T97" fmla="*/ 155 h 342"/>
                <a:gd name="T98" fmla="*/ 0 w 280"/>
                <a:gd name="T99" fmla="*/ 186 h 342"/>
                <a:gd name="T100" fmla="*/ 0 w 280"/>
                <a:gd name="T101" fmla="*/ 186 h 342"/>
                <a:gd name="T102" fmla="*/ 31 w 280"/>
                <a:gd name="T103" fmla="*/ 186 h 342"/>
                <a:gd name="T104" fmla="*/ 62 w 280"/>
                <a:gd name="T105" fmla="*/ 18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0" h="342">
                  <a:moveTo>
                    <a:pt x="62" y="186"/>
                  </a:moveTo>
                  <a:lnTo>
                    <a:pt x="62" y="186"/>
                  </a:lnTo>
                  <a:cubicBezTo>
                    <a:pt x="62" y="217"/>
                    <a:pt x="62" y="217"/>
                    <a:pt x="62" y="248"/>
                  </a:cubicBezTo>
                  <a:lnTo>
                    <a:pt x="62" y="248"/>
                  </a:lnTo>
                  <a:cubicBezTo>
                    <a:pt x="31" y="248"/>
                    <a:pt x="31" y="248"/>
                    <a:pt x="31" y="279"/>
                  </a:cubicBezTo>
                  <a:lnTo>
                    <a:pt x="31" y="279"/>
                  </a:lnTo>
                  <a:cubicBezTo>
                    <a:pt x="31" y="310"/>
                    <a:pt x="31" y="310"/>
                    <a:pt x="31" y="310"/>
                  </a:cubicBezTo>
                  <a:lnTo>
                    <a:pt x="31" y="310"/>
                  </a:lnTo>
                  <a:lnTo>
                    <a:pt x="31" y="310"/>
                  </a:lnTo>
                  <a:lnTo>
                    <a:pt x="31" y="310"/>
                  </a:lnTo>
                  <a:lnTo>
                    <a:pt x="31" y="310"/>
                  </a:lnTo>
                  <a:cubicBezTo>
                    <a:pt x="62" y="310"/>
                    <a:pt x="62" y="341"/>
                    <a:pt x="62" y="341"/>
                  </a:cubicBezTo>
                  <a:lnTo>
                    <a:pt x="62" y="341"/>
                  </a:lnTo>
                  <a:cubicBezTo>
                    <a:pt x="62" y="341"/>
                    <a:pt x="62" y="341"/>
                    <a:pt x="92" y="341"/>
                  </a:cubicBezTo>
                  <a:cubicBezTo>
                    <a:pt x="92" y="310"/>
                    <a:pt x="92" y="279"/>
                    <a:pt x="124" y="248"/>
                  </a:cubicBezTo>
                  <a:cubicBezTo>
                    <a:pt x="124" y="217"/>
                    <a:pt x="155" y="217"/>
                    <a:pt x="186" y="186"/>
                  </a:cubicBezTo>
                  <a:cubicBezTo>
                    <a:pt x="217" y="186"/>
                    <a:pt x="217" y="186"/>
                    <a:pt x="248" y="155"/>
                  </a:cubicBezTo>
                  <a:lnTo>
                    <a:pt x="248" y="155"/>
                  </a:lnTo>
                  <a:lnTo>
                    <a:pt x="248" y="155"/>
                  </a:lnTo>
                  <a:lnTo>
                    <a:pt x="248" y="155"/>
                  </a:lnTo>
                  <a:lnTo>
                    <a:pt x="248" y="155"/>
                  </a:lnTo>
                  <a:lnTo>
                    <a:pt x="248" y="155"/>
                  </a:lnTo>
                  <a:lnTo>
                    <a:pt x="248" y="124"/>
                  </a:lnTo>
                  <a:lnTo>
                    <a:pt x="248" y="124"/>
                  </a:lnTo>
                  <a:cubicBezTo>
                    <a:pt x="248" y="124"/>
                    <a:pt x="248" y="124"/>
                    <a:pt x="279" y="124"/>
                  </a:cubicBezTo>
                  <a:cubicBezTo>
                    <a:pt x="279" y="124"/>
                    <a:pt x="279" y="124"/>
                    <a:pt x="279" y="93"/>
                  </a:cubicBezTo>
                  <a:lnTo>
                    <a:pt x="248" y="93"/>
                  </a:lnTo>
                  <a:lnTo>
                    <a:pt x="248" y="93"/>
                  </a:lnTo>
                  <a:lnTo>
                    <a:pt x="248" y="93"/>
                  </a:lnTo>
                  <a:lnTo>
                    <a:pt x="248" y="93"/>
                  </a:lnTo>
                  <a:lnTo>
                    <a:pt x="248" y="62"/>
                  </a:lnTo>
                  <a:lnTo>
                    <a:pt x="248" y="62"/>
                  </a:lnTo>
                  <a:cubicBezTo>
                    <a:pt x="217" y="62"/>
                    <a:pt x="217" y="93"/>
                    <a:pt x="217" y="93"/>
                  </a:cubicBezTo>
                  <a:cubicBezTo>
                    <a:pt x="217" y="93"/>
                    <a:pt x="186" y="93"/>
                    <a:pt x="186" y="62"/>
                  </a:cubicBezTo>
                  <a:lnTo>
                    <a:pt x="186" y="62"/>
                  </a:lnTo>
                  <a:lnTo>
                    <a:pt x="186" y="62"/>
                  </a:lnTo>
                  <a:cubicBezTo>
                    <a:pt x="155" y="62"/>
                    <a:pt x="155" y="62"/>
                    <a:pt x="155" y="62"/>
                  </a:cubicBezTo>
                  <a:lnTo>
                    <a:pt x="155" y="62"/>
                  </a:lnTo>
                  <a:cubicBezTo>
                    <a:pt x="155" y="62"/>
                    <a:pt x="124" y="62"/>
                    <a:pt x="124" y="31"/>
                  </a:cubicBezTo>
                  <a:cubicBezTo>
                    <a:pt x="124" y="31"/>
                    <a:pt x="124" y="31"/>
                    <a:pt x="92" y="31"/>
                  </a:cubicBezTo>
                  <a:lnTo>
                    <a:pt x="92" y="0"/>
                  </a:lnTo>
                  <a:lnTo>
                    <a:pt x="92" y="0"/>
                  </a:lnTo>
                  <a:cubicBezTo>
                    <a:pt x="62" y="0"/>
                    <a:pt x="62" y="0"/>
                    <a:pt x="62" y="31"/>
                  </a:cubicBezTo>
                  <a:lnTo>
                    <a:pt x="31" y="31"/>
                  </a:lnTo>
                  <a:cubicBezTo>
                    <a:pt x="31" y="31"/>
                    <a:pt x="31" y="31"/>
                    <a:pt x="31" y="62"/>
                  </a:cubicBezTo>
                  <a:lnTo>
                    <a:pt x="31" y="62"/>
                  </a:lnTo>
                  <a:cubicBezTo>
                    <a:pt x="31" y="93"/>
                    <a:pt x="31" y="93"/>
                    <a:pt x="31" y="93"/>
                  </a:cubicBezTo>
                  <a:lnTo>
                    <a:pt x="31" y="93"/>
                  </a:lnTo>
                  <a:cubicBezTo>
                    <a:pt x="31" y="124"/>
                    <a:pt x="0" y="124"/>
                    <a:pt x="0" y="155"/>
                  </a:cubicBezTo>
                  <a:cubicBezTo>
                    <a:pt x="0" y="155"/>
                    <a:pt x="0" y="155"/>
                    <a:pt x="0" y="186"/>
                  </a:cubicBezTo>
                  <a:lnTo>
                    <a:pt x="0" y="186"/>
                  </a:lnTo>
                  <a:lnTo>
                    <a:pt x="31" y="186"/>
                  </a:lnTo>
                  <a:cubicBezTo>
                    <a:pt x="31" y="155"/>
                    <a:pt x="31" y="186"/>
                    <a:pt x="62" y="186"/>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6" name="Freeform 153"/>
            <p:cNvSpPr>
              <a:spLocks noChangeArrowheads="1"/>
            </p:cNvSpPr>
            <p:nvPr/>
          </p:nvSpPr>
          <p:spPr bwMode="auto">
            <a:xfrm>
              <a:off x="2106613" y="2393950"/>
              <a:ext cx="201612" cy="312738"/>
            </a:xfrm>
            <a:custGeom>
              <a:avLst/>
              <a:gdLst>
                <a:gd name="T0" fmla="*/ 62 w 558"/>
                <a:gd name="T1" fmla="*/ 310 h 869"/>
                <a:gd name="T2" fmla="*/ 62 w 558"/>
                <a:gd name="T3" fmla="*/ 403 h 869"/>
                <a:gd name="T4" fmla="*/ 62 w 558"/>
                <a:gd name="T5" fmla="*/ 434 h 869"/>
                <a:gd name="T6" fmla="*/ 62 w 558"/>
                <a:gd name="T7" fmla="*/ 527 h 869"/>
                <a:gd name="T8" fmla="*/ 0 w 558"/>
                <a:gd name="T9" fmla="*/ 589 h 869"/>
                <a:gd name="T10" fmla="*/ 0 w 558"/>
                <a:gd name="T11" fmla="*/ 589 h 869"/>
                <a:gd name="T12" fmla="*/ 0 w 558"/>
                <a:gd name="T13" fmla="*/ 620 h 869"/>
                <a:gd name="T14" fmla="*/ 62 w 558"/>
                <a:gd name="T15" fmla="*/ 651 h 869"/>
                <a:gd name="T16" fmla="*/ 93 w 558"/>
                <a:gd name="T17" fmla="*/ 682 h 869"/>
                <a:gd name="T18" fmla="*/ 124 w 558"/>
                <a:gd name="T19" fmla="*/ 651 h 869"/>
                <a:gd name="T20" fmla="*/ 155 w 558"/>
                <a:gd name="T21" fmla="*/ 682 h 869"/>
                <a:gd name="T22" fmla="*/ 155 w 558"/>
                <a:gd name="T23" fmla="*/ 682 h 869"/>
                <a:gd name="T24" fmla="*/ 217 w 558"/>
                <a:gd name="T25" fmla="*/ 713 h 869"/>
                <a:gd name="T26" fmla="*/ 248 w 558"/>
                <a:gd name="T27" fmla="*/ 775 h 869"/>
                <a:gd name="T28" fmla="*/ 279 w 558"/>
                <a:gd name="T29" fmla="*/ 806 h 869"/>
                <a:gd name="T30" fmla="*/ 309 w 558"/>
                <a:gd name="T31" fmla="*/ 837 h 869"/>
                <a:gd name="T32" fmla="*/ 309 w 558"/>
                <a:gd name="T33" fmla="*/ 837 h 869"/>
                <a:gd name="T34" fmla="*/ 341 w 558"/>
                <a:gd name="T35" fmla="*/ 837 h 869"/>
                <a:gd name="T36" fmla="*/ 433 w 558"/>
                <a:gd name="T37" fmla="*/ 837 h 869"/>
                <a:gd name="T38" fmla="*/ 433 w 558"/>
                <a:gd name="T39" fmla="*/ 744 h 869"/>
                <a:gd name="T40" fmla="*/ 433 w 558"/>
                <a:gd name="T41" fmla="*/ 713 h 869"/>
                <a:gd name="T42" fmla="*/ 433 w 558"/>
                <a:gd name="T43" fmla="*/ 682 h 869"/>
                <a:gd name="T44" fmla="*/ 433 w 558"/>
                <a:gd name="T45" fmla="*/ 651 h 869"/>
                <a:gd name="T46" fmla="*/ 433 w 558"/>
                <a:gd name="T47" fmla="*/ 589 h 869"/>
                <a:gd name="T48" fmla="*/ 465 w 558"/>
                <a:gd name="T49" fmla="*/ 558 h 869"/>
                <a:gd name="T50" fmla="*/ 527 w 558"/>
                <a:gd name="T51" fmla="*/ 589 h 869"/>
                <a:gd name="T52" fmla="*/ 527 w 558"/>
                <a:gd name="T53" fmla="*/ 589 h 869"/>
                <a:gd name="T54" fmla="*/ 557 w 558"/>
                <a:gd name="T55" fmla="*/ 558 h 869"/>
                <a:gd name="T56" fmla="*/ 557 w 558"/>
                <a:gd name="T57" fmla="*/ 527 h 869"/>
                <a:gd name="T58" fmla="*/ 557 w 558"/>
                <a:gd name="T59" fmla="*/ 434 h 869"/>
                <a:gd name="T60" fmla="*/ 557 w 558"/>
                <a:gd name="T61" fmla="*/ 403 h 869"/>
                <a:gd name="T62" fmla="*/ 557 w 558"/>
                <a:gd name="T63" fmla="*/ 372 h 869"/>
                <a:gd name="T64" fmla="*/ 527 w 558"/>
                <a:gd name="T65" fmla="*/ 341 h 869"/>
                <a:gd name="T66" fmla="*/ 496 w 558"/>
                <a:gd name="T67" fmla="*/ 341 h 869"/>
                <a:gd name="T68" fmla="*/ 465 w 558"/>
                <a:gd name="T69" fmla="*/ 310 h 869"/>
                <a:gd name="T70" fmla="*/ 403 w 558"/>
                <a:gd name="T71" fmla="*/ 280 h 869"/>
                <a:gd name="T72" fmla="*/ 341 w 558"/>
                <a:gd name="T73" fmla="*/ 280 h 869"/>
                <a:gd name="T74" fmla="*/ 279 w 558"/>
                <a:gd name="T75" fmla="*/ 217 h 869"/>
                <a:gd name="T76" fmla="*/ 309 w 558"/>
                <a:gd name="T77" fmla="*/ 186 h 869"/>
                <a:gd name="T78" fmla="*/ 279 w 558"/>
                <a:gd name="T79" fmla="*/ 156 h 869"/>
                <a:gd name="T80" fmla="*/ 248 w 558"/>
                <a:gd name="T81" fmla="*/ 124 h 869"/>
                <a:gd name="T82" fmla="*/ 248 w 558"/>
                <a:gd name="T83" fmla="*/ 124 h 869"/>
                <a:gd name="T84" fmla="*/ 279 w 558"/>
                <a:gd name="T85" fmla="*/ 93 h 869"/>
                <a:gd name="T86" fmla="*/ 279 w 558"/>
                <a:gd name="T87" fmla="*/ 0 h 869"/>
                <a:gd name="T88" fmla="*/ 248 w 558"/>
                <a:gd name="T89" fmla="*/ 0 h 869"/>
                <a:gd name="T90" fmla="*/ 185 w 558"/>
                <a:gd name="T91" fmla="*/ 32 h 869"/>
                <a:gd name="T92" fmla="*/ 155 w 558"/>
                <a:gd name="T93" fmla="*/ 93 h 869"/>
                <a:gd name="T94" fmla="*/ 93 w 558"/>
                <a:gd name="T95" fmla="*/ 186 h 869"/>
                <a:gd name="T96" fmla="*/ 93 w 558"/>
                <a:gd name="T97" fmla="*/ 186 h 869"/>
                <a:gd name="T98" fmla="*/ 62 w 558"/>
                <a:gd name="T99" fmla="*/ 24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8" h="869">
                  <a:moveTo>
                    <a:pt x="31" y="248"/>
                  </a:moveTo>
                  <a:lnTo>
                    <a:pt x="31" y="248"/>
                  </a:lnTo>
                  <a:lnTo>
                    <a:pt x="62" y="310"/>
                  </a:lnTo>
                  <a:cubicBezTo>
                    <a:pt x="93" y="341"/>
                    <a:pt x="62" y="372"/>
                    <a:pt x="62" y="372"/>
                  </a:cubicBezTo>
                  <a:lnTo>
                    <a:pt x="62" y="372"/>
                  </a:lnTo>
                  <a:lnTo>
                    <a:pt x="62" y="403"/>
                  </a:lnTo>
                  <a:lnTo>
                    <a:pt x="62" y="403"/>
                  </a:lnTo>
                  <a:lnTo>
                    <a:pt x="62" y="434"/>
                  </a:lnTo>
                  <a:lnTo>
                    <a:pt x="62" y="434"/>
                  </a:lnTo>
                  <a:cubicBezTo>
                    <a:pt x="93" y="465"/>
                    <a:pt x="62" y="496"/>
                    <a:pt x="62" y="496"/>
                  </a:cubicBezTo>
                  <a:lnTo>
                    <a:pt x="62" y="496"/>
                  </a:lnTo>
                  <a:cubicBezTo>
                    <a:pt x="62" y="527"/>
                    <a:pt x="62" y="527"/>
                    <a:pt x="62" y="527"/>
                  </a:cubicBezTo>
                  <a:cubicBezTo>
                    <a:pt x="62" y="558"/>
                    <a:pt x="31" y="558"/>
                    <a:pt x="31" y="558"/>
                  </a:cubicBezTo>
                  <a:cubicBezTo>
                    <a:pt x="31" y="558"/>
                    <a:pt x="31" y="589"/>
                    <a:pt x="0" y="589"/>
                  </a:cubicBezTo>
                  <a:lnTo>
                    <a:pt x="0" y="589"/>
                  </a:lnTo>
                  <a:lnTo>
                    <a:pt x="0" y="589"/>
                  </a:lnTo>
                  <a:lnTo>
                    <a:pt x="0" y="589"/>
                  </a:lnTo>
                  <a:lnTo>
                    <a:pt x="0" y="589"/>
                  </a:lnTo>
                  <a:lnTo>
                    <a:pt x="0" y="620"/>
                  </a:lnTo>
                  <a:lnTo>
                    <a:pt x="0" y="620"/>
                  </a:lnTo>
                  <a:lnTo>
                    <a:pt x="0" y="620"/>
                  </a:lnTo>
                  <a:cubicBezTo>
                    <a:pt x="31" y="620"/>
                    <a:pt x="31" y="651"/>
                    <a:pt x="31" y="651"/>
                  </a:cubicBezTo>
                  <a:cubicBezTo>
                    <a:pt x="31" y="651"/>
                    <a:pt x="31" y="651"/>
                    <a:pt x="62" y="651"/>
                  </a:cubicBezTo>
                  <a:lnTo>
                    <a:pt x="62" y="651"/>
                  </a:lnTo>
                  <a:cubicBezTo>
                    <a:pt x="62" y="651"/>
                    <a:pt x="62" y="651"/>
                    <a:pt x="62" y="682"/>
                  </a:cubicBezTo>
                  <a:lnTo>
                    <a:pt x="62" y="682"/>
                  </a:lnTo>
                  <a:lnTo>
                    <a:pt x="93" y="682"/>
                  </a:lnTo>
                  <a:cubicBezTo>
                    <a:pt x="93" y="651"/>
                    <a:pt x="93" y="651"/>
                    <a:pt x="93" y="651"/>
                  </a:cubicBezTo>
                  <a:cubicBezTo>
                    <a:pt x="124" y="651"/>
                    <a:pt x="124" y="651"/>
                    <a:pt x="124" y="651"/>
                  </a:cubicBezTo>
                  <a:lnTo>
                    <a:pt x="124" y="651"/>
                  </a:lnTo>
                  <a:lnTo>
                    <a:pt x="155" y="682"/>
                  </a:lnTo>
                  <a:lnTo>
                    <a:pt x="155" y="682"/>
                  </a:lnTo>
                  <a:lnTo>
                    <a:pt x="155" y="682"/>
                  </a:lnTo>
                  <a:lnTo>
                    <a:pt x="155" y="682"/>
                  </a:lnTo>
                  <a:lnTo>
                    <a:pt x="155" y="682"/>
                  </a:lnTo>
                  <a:lnTo>
                    <a:pt x="155" y="682"/>
                  </a:lnTo>
                  <a:cubicBezTo>
                    <a:pt x="185" y="682"/>
                    <a:pt x="185" y="682"/>
                    <a:pt x="185" y="682"/>
                  </a:cubicBezTo>
                  <a:lnTo>
                    <a:pt x="185" y="682"/>
                  </a:lnTo>
                  <a:cubicBezTo>
                    <a:pt x="185" y="713"/>
                    <a:pt x="185" y="713"/>
                    <a:pt x="217" y="713"/>
                  </a:cubicBezTo>
                  <a:cubicBezTo>
                    <a:pt x="217" y="713"/>
                    <a:pt x="217" y="713"/>
                    <a:pt x="217" y="744"/>
                  </a:cubicBezTo>
                  <a:lnTo>
                    <a:pt x="217" y="744"/>
                  </a:lnTo>
                  <a:cubicBezTo>
                    <a:pt x="248" y="744"/>
                    <a:pt x="248" y="775"/>
                    <a:pt x="248" y="775"/>
                  </a:cubicBezTo>
                  <a:cubicBezTo>
                    <a:pt x="279" y="775"/>
                    <a:pt x="279" y="775"/>
                    <a:pt x="279" y="775"/>
                  </a:cubicBezTo>
                  <a:lnTo>
                    <a:pt x="279" y="775"/>
                  </a:lnTo>
                  <a:cubicBezTo>
                    <a:pt x="279" y="806"/>
                    <a:pt x="279" y="806"/>
                    <a:pt x="279" y="806"/>
                  </a:cubicBezTo>
                  <a:cubicBezTo>
                    <a:pt x="309" y="806"/>
                    <a:pt x="309" y="837"/>
                    <a:pt x="309" y="837"/>
                  </a:cubicBezTo>
                  <a:lnTo>
                    <a:pt x="309" y="837"/>
                  </a:lnTo>
                  <a:lnTo>
                    <a:pt x="309" y="837"/>
                  </a:lnTo>
                  <a:lnTo>
                    <a:pt x="309" y="837"/>
                  </a:lnTo>
                  <a:lnTo>
                    <a:pt x="309" y="837"/>
                  </a:lnTo>
                  <a:lnTo>
                    <a:pt x="309" y="837"/>
                  </a:lnTo>
                  <a:lnTo>
                    <a:pt x="309" y="837"/>
                  </a:lnTo>
                  <a:cubicBezTo>
                    <a:pt x="341" y="837"/>
                    <a:pt x="341" y="837"/>
                    <a:pt x="341" y="837"/>
                  </a:cubicBezTo>
                  <a:lnTo>
                    <a:pt x="341" y="837"/>
                  </a:lnTo>
                  <a:cubicBezTo>
                    <a:pt x="372" y="837"/>
                    <a:pt x="372" y="837"/>
                    <a:pt x="372" y="837"/>
                  </a:cubicBezTo>
                  <a:lnTo>
                    <a:pt x="403" y="837"/>
                  </a:lnTo>
                  <a:cubicBezTo>
                    <a:pt x="433" y="837"/>
                    <a:pt x="433" y="837"/>
                    <a:pt x="433" y="837"/>
                  </a:cubicBezTo>
                  <a:cubicBezTo>
                    <a:pt x="433" y="837"/>
                    <a:pt x="433" y="868"/>
                    <a:pt x="465" y="868"/>
                  </a:cubicBezTo>
                  <a:cubicBezTo>
                    <a:pt x="465" y="837"/>
                    <a:pt x="465" y="806"/>
                    <a:pt x="465" y="775"/>
                  </a:cubicBezTo>
                  <a:cubicBezTo>
                    <a:pt x="465" y="775"/>
                    <a:pt x="433" y="775"/>
                    <a:pt x="433" y="744"/>
                  </a:cubicBezTo>
                  <a:cubicBezTo>
                    <a:pt x="433" y="744"/>
                    <a:pt x="433" y="744"/>
                    <a:pt x="433" y="713"/>
                  </a:cubicBezTo>
                  <a:lnTo>
                    <a:pt x="433" y="713"/>
                  </a:lnTo>
                  <a:lnTo>
                    <a:pt x="433" y="713"/>
                  </a:lnTo>
                  <a:lnTo>
                    <a:pt x="433" y="713"/>
                  </a:lnTo>
                  <a:cubicBezTo>
                    <a:pt x="433" y="682"/>
                    <a:pt x="433" y="682"/>
                    <a:pt x="433" y="682"/>
                  </a:cubicBezTo>
                  <a:lnTo>
                    <a:pt x="433" y="682"/>
                  </a:lnTo>
                  <a:lnTo>
                    <a:pt x="433" y="682"/>
                  </a:lnTo>
                  <a:lnTo>
                    <a:pt x="433" y="651"/>
                  </a:lnTo>
                  <a:lnTo>
                    <a:pt x="433" y="651"/>
                  </a:lnTo>
                  <a:lnTo>
                    <a:pt x="433" y="651"/>
                  </a:lnTo>
                  <a:cubicBezTo>
                    <a:pt x="433" y="620"/>
                    <a:pt x="433" y="620"/>
                    <a:pt x="433" y="620"/>
                  </a:cubicBezTo>
                  <a:cubicBezTo>
                    <a:pt x="433" y="620"/>
                    <a:pt x="433" y="620"/>
                    <a:pt x="433" y="589"/>
                  </a:cubicBezTo>
                  <a:lnTo>
                    <a:pt x="433" y="589"/>
                  </a:lnTo>
                  <a:lnTo>
                    <a:pt x="465" y="558"/>
                  </a:lnTo>
                  <a:lnTo>
                    <a:pt x="465" y="558"/>
                  </a:lnTo>
                  <a:cubicBezTo>
                    <a:pt x="465" y="558"/>
                    <a:pt x="465" y="558"/>
                    <a:pt x="496" y="589"/>
                  </a:cubicBezTo>
                  <a:lnTo>
                    <a:pt x="496" y="589"/>
                  </a:lnTo>
                  <a:lnTo>
                    <a:pt x="527" y="589"/>
                  </a:lnTo>
                  <a:lnTo>
                    <a:pt x="527" y="589"/>
                  </a:lnTo>
                  <a:lnTo>
                    <a:pt x="527" y="589"/>
                  </a:lnTo>
                  <a:lnTo>
                    <a:pt x="527" y="589"/>
                  </a:lnTo>
                  <a:cubicBezTo>
                    <a:pt x="527" y="558"/>
                    <a:pt x="557" y="558"/>
                    <a:pt x="557" y="558"/>
                  </a:cubicBezTo>
                  <a:lnTo>
                    <a:pt x="557" y="558"/>
                  </a:lnTo>
                  <a:lnTo>
                    <a:pt x="557" y="558"/>
                  </a:lnTo>
                  <a:lnTo>
                    <a:pt x="557" y="558"/>
                  </a:lnTo>
                  <a:lnTo>
                    <a:pt x="557" y="527"/>
                  </a:lnTo>
                  <a:lnTo>
                    <a:pt x="557" y="527"/>
                  </a:lnTo>
                  <a:lnTo>
                    <a:pt x="557" y="496"/>
                  </a:lnTo>
                  <a:lnTo>
                    <a:pt x="557" y="496"/>
                  </a:lnTo>
                  <a:cubicBezTo>
                    <a:pt x="557" y="465"/>
                    <a:pt x="557" y="434"/>
                    <a:pt x="557" y="434"/>
                  </a:cubicBezTo>
                  <a:lnTo>
                    <a:pt x="557" y="403"/>
                  </a:lnTo>
                  <a:lnTo>
                    <a:pt x="557" y="403"/>
                  </a:lnTo>
                  <a:lnTo>
                    <a:pt x="557" y="403"/>
                  </a:lnTo>
                  <a:lnTo>
                    <a:pt x="557" y="372"/>
                  </a:lnTo>
                  <a:lnTo>
                    <a:pt x="557" y="372"/>
                  </a:lnTo>
                  <a:lnTo>
                    <a:pt x="557" y="372"/>
                  </a:lnTo>
                  <a:cubicBezTo>
                    <a:pt x="557" y="341"/>
                    <a:pt x="557" y="341"/>
                    <a:pt x="557" y="341"/>
                  </a:cubicBezTo>
                  <a:cubicBezTo>
                    <a:pt x="557" y="341"/>
                    <a:pt x="557" y="341"/>
                    <a:pt x="527" y="341"/>
                  </a:cubicBezTo>
                  <a:lnTo>
                    <a:pt x="527" y="341"/>
                  </a:lnTo>
                  <a:lnTo>
                    <a:pt x="527" y="341"/>
                  </a:lnTo>
                  <a:lnTo>
                    <a:pt x="527" y="341"/>
                  </a:lnTo>
                  <a:cubicBezTo>
                    <a:pt x="496" y="341"/>
                    <a:pt x="496" y="341"/>
                    <a:pt x="496" y="341"/>
                  </a:cubicBezTo>
                  <a:lnTo>
                    <a:pt x="496" y="341"/>
                  </a:lnTo>
                  <a:cubicBezTo>
                    <a:pt x="465" y="341"/>
                    <a:pt x="465" y="341"/>
                    <a:pt x="465" y="341"/>
                  </a:cubicBezTo>
                  <a:cubicBezTo>
                    <a:pt x="465" y="341"/>
                    <a:pt x="465" y="341"/>
                    <a:pt x="465" y="310"/>
                  </a:cubicBezTo>
                  <a:cubicBezTo>
                    <a:pt x="465" y="310"/>
                    <a:pt x="465" y="310"/>
                    <a:pt x="433" y="310"/>
                  </a:cubicBezTo>
                  <a:lnTo>
                    <a:pt x="433" y="280"/>
                  </a:lnTo>
                  <a:lnTo>
                    <a:pt x="403" y="280"/>
                  </a:lnTo>
                  <a:lnTo>
                    <a:pt x="403" y="280"/>
                  </a:lnTo>
                  <a:lnTo>
                    <a:pt x="372" y="310"/>
                  </a:lnTo>
                  <a:cubicBezTo>
                    <a:pt x="341" y="310"/>
                    <a:pt x="341" y="280"/>
                    <a:pt x="341" y="280"/>
                  </a:cubicBezTo>
                  <a:cubicBezTo>
                    <a:pt x="309" y="280"/>
                    <a:pt x="309" y="280"/>
                    <a:pt x="309" y="248"/>
                  </a:cubicBezTo>
                  <a:cubicBezTo>
                    <a:pt x="309" y="248"/>
                    <a:pt x="279" y="248"/>
                    <a:pt x="279" y="217"/>
                  </a:cubicBezTo>
                  <a:lnTo>
                    <a:pt x="279" y="217"/>
                  </a:lnTo>
                  <a:lnTo>
                    <a:pt x="279" y="217"/>
                  </a:lnTo>
                  <a:cubicBezTo>
                    <a:pt x="279" y="217"/>
                    <a:pt x="279" y="217"/>
                    <a:pt x="309" y="217"/>
                  </a:cubicBezTo>
                  <a:cubicBezTo>
                    <a:pt x="309" y="186"/>
                    <a:pt x="309" y="186"/>
                    <a:pt x="309" y="186"/>
                  </a:cubicBezTo>
                  <a:cubicBezTo>
                    <a:pt x="279" y="186"/>
                    <a:pt x="279" y="186"/>
                    <a:pt x="279" y="156"/>
                  </a:cubicBezTo>
                  <a:lnTo>
                    <a:pt x="279" y="156"/>
                  </a:lnTo>
                  <a:lnTo>
                    <a:pt x="279" y="156"/>
                  </a:lnTo>
                  <a:lnTo>
                    <a:pt x="279" y="156"/>
                  </a:lnTo>
                  <a:cubicBezTo>
                    <a:pt x="248" y="156"/>
                    <a:pt x="248" y="124"/>
                    <a:pt x="248" y="124"/>
                  </a:cubicBezTo>
                  <a:lnTo>
                    <a:pt x="248" y="124"/>
                  </a:lnTo>
                  <a:lnTo>
                    <a:pt x="248" y="124"/>
                  </a:lnTo>
                  <a:lnTo>
                    <a:pt x="248" y="124"/>
                  </a:lnTo>
                  <a:lnTo>
                    <a:pt x="248" y="124"/>
                  </a:lnTo>
                  <a:lnTo>
                    <a:pt x="248" y="93"/>
                  </a:lnTo>
                  <a:lnTo>
                    <a:pt x="248" y="93"/>
                  </a:lnTo>
                  <a:cubicBezTo>
                    <a:pt x="248" y="93"/>
                    <a:pt x="248" y="93"/>
                    <a:pt x="279" y="93"/>
                  </a:cubicBezTo>
                  <a:lnTo>
                    <a:pt x="279" y="62"/>
                  </a:lnTo>
                  <a:cubicBezTo>
                    <a:pt x="279" y="62"/>
                    <a:pt x="279" y="32"/>
                    <a:pt x="279" y="0"/>
                  </a:cubicBezTo>
                  <a:lnTo>
                    <a:pt x="279" y="0"/>
                  </a:lnTo>
                  <a:lnTo>
                    <a:pt x="279" y="0"/>
                  </a:lnTo>
                  <a:lnTo>
                    <a:pt x="248" y="0"/>
                  </a:lnTo>
                  <a:lnTo>
                    <a:pt x="248" y="0"/>
                  </a:lnTo>
                  <a:cubicBezTo>
                    <a:pt x="217" y="124"/>
                    <a:pt x="217" y="124"/>
                    <a:pt x="217" y="124"/>
                  </a:cubicBezTo>
                  <a:cubicBezTo>
                    <a:pt x="185" y="32"/>
                    <a:pt x="185" y="32"/>
                    <a:pt x="185" y="32"/>
                  </a:cubicBezTo>
                  <a:lnTo>
                    <a:pt x="185" y="32"/>
                  </a:lnTo>
                  <a:lnTo>
                    <a:pt x="185" y="62"/>
                  </a:lnTo>
                  <a:lnTo>
                    <a:pt x="155" y="93"/>
                  </a:lnTo>
                  <a:lnTo>
                    <a:pt x="155" y="93"/>
                  </a:lnTo>
                  <a:cubicBezTo>
                    <a:pt x="155" y="124"/>
                    <a:pt x="155" y="124"/>
                    <a:pt x="155" y="156"/>
                  </a:cubicBezTo>
                  <a:lnTo>
                    <a:pt x="124" y="156"/>
                  </a:lnTo>
                  <a:cubicBezTo>
                    <a:pt x="93" y="156"/>
                    <a:pt x="93" y="156"/>
                    <a:pt x="93" y="186"/>
                  </a:cubicBezTo>
                  <a:lnTo>
                    <a:pt x="93" y="186"/>
                  </a:lnTo>
                  <a:lnTo>
                    <a:pt x="93" y="186"/>
                  </a:lnTo>
                  <a:lnTo>
                    <a:pt x="93" y="186"/>
                  </a:lnTo>
                  <a:cubicBezTo>
                    <a:pt x="93" y="217"/>
                    <a:pt x="93" y="217"/>
                    <a:pt x="93" y="217"/>
                  </a:cubicBezTo>
                  <a:lnTo>
                    <a:pt x="93" y="217"/>
                  </a:lnTo>
                  <a:cubicBezTo>
                    <a:pt x="93" y="248"/>
                    <a:pt x="62" y="248"/>
                    <a:pt x="62" y="248"/>
                  </a:cubicBezTo>
                  <a:cubicBezTo>
                    <a:pt x="62" y="248"/>
                    <a:pt x="62" y="248"/>
                    <a:pt x="31" y="24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7" name="Freeform 154"/>
            <p:cNvSpPr>
              <a:spLocks noChangeArrowheads="1"/>
            </p:cNvSpPr>
            <p:nvPr/>
          </p:nvSpPr>
          <p:spPr bwMode="auto">
            <a:xfrm>
              <a:off x="2228850" y="2393950"/>
              <a:ext cx="223838" cy="223838"/>
            </a:xfrm>
            <a:custGeom>
              <a:avLst/>
              <a:gdLst>
                <a:gd name="T0" fmla="*/ 62 w 621"/>
                <a:gd name="T1" fmla="*/ 124 h 621"/>
                <a:gd name="T2" fmla="*/ 0 w 621"/>
                <a:gd name="T3" fmla="*/ 124 h 621"/>
                <a:gd name="T4" fmla="*/ 0 w 621"/>
                <a:gd name="T5" fmla="*/ 186 h 621"/>
                <a:gd name="T6" fmla="*/ 0 w 621"/>
                <a:gd name="T7" fmla="*/ 217 h 621"/>
                <a:gd name="T8" fmla="*/ 31 w 621"/>
                <a:gd name="T9" fmla="*/ 248 h 621"/>
                <a:gd name="T10" fmla="*/ 92 w 621"/>
                <a:gd name="T11" fmla="*/ 248 h 621"/>
                <a:gd name="T12" fmla="*/ 155 w 621"/>
                <a:gd name="T13" fmla="*/ 280 h 621"/>
                <a:gd name="T14" fmla="*/ 186 w 621"/>
                <a:gd name="T15" fmla="*/ 280 h 621"/>
                <a:gd name="T16" fmla="*/ 248 w 621"/>
                <a:gd name="T17" fmla="*/ 280 h 621"/>
                <a:gd name="T18" fmla="*/ 279 w 621"/>
                <a:gd name="T19" fmla="*/ 310 h 621"/>
                <a:gd name="T20" fmla="*/ 279 w 621"/>
                <a:gd name="T21" fmla="*/ 341 h 621"/>
                <a:gd name="T22" fmla="*/ 248 w 621"/>
                <a:gd name="T23" fmla="*/ 403 h 621"/>
                <a:gd name="T24" fmla="*/ 279 w 621"/>
                <a:gd name="T25" fmla="*/ 465 h 621"/>
                <a:gd name="T26" fmla="*/ 279 w 621"/>
                <a:gd name="T27" fmla="*/ 527 h 621"/>
                <a:gd name="T28" fmla="*/ 279 w 621"/>
                <a:gd name="T29" fmla="*/ 527 h 621"/>
                <a:gd name="T30" fmla="*/ 279 w 621"/>
                <a:gd name="T31" fmla="*/ 589 h 621"/>
                <a:gd name="T32" fmla="*/ 310 w 621"/>
                <a:gd name="T33" fmla="*/ 620 h 621"/>
                <a:gd name="T34" fmla="*/ 310 w 621"/>
                <a:gd name="T35" fmla="*/ 620 h 621"/>
                <a:gd name="T36" fmla="*/ 372 w 621"/>
                <a:gd name="T37" fmla="*/ 620 h 621"/>
                <a:gd name="T38" fmla="*/ 372 w 621"/>
                <a:gd name="T39" fmla="*/ 620 h 621"/>
                <a:gd name="T40" fmla="*/ 434 w 621"/>
                <a:gd name="T41" fmla="*/ 558 h 621"/>
                <a:gd name="T42" fmla="*/ 403 w 621"/>
                <a:gd name="T43" fmla="*/ 496 h 621"/>
                <a:gd name="T44" fmla="*/ 403 w 621"/>
                <a:gd name="T45" fmla="*/ 465 h 621"/>
                <a:gd name="T46" fmla="*/ 403 w 621"/>
                <a:gd name="T47" fmla="*/ 434 h 621"/>
                <a:gd name="T48" fmla="*/ 434 w 621"/>
                <a:gd name="T49" fmla="*/ 403 h 621"/>
                <a:gd name="T50" fmla="*/ 464 w 621"/>
                <a:gd name="T51" fmla="*/ 403 h 621"/>
                <a:gd name="T52" fmla="*/ 464 w 621"/>
                <a:gd name="T53" fmla="*/ 434 h 621"/>
                <a:gd name="T54" fmla="*/ 527 w 621"/>
                <a:gd name="T55" fmla="*/ 434 h 621"/>
                <a:gd name="T56" fmla="*/ 527 w 621"/>
                <a:gd name="T57" fmla="*/ 434 h 621"/>
                <a:gd name="T58" fmla="*/ 558 w 621"/>
                <a:gd name="T59" fmla="*/ 434 h 621"/>
                <a:gd name="T60" fmla="*/ 588 w 621"/>
                <a:gd name="T61" fmla="*/ 403 h 621"/>
                <a:gd name="T62" fmla="*/ 588 w 621"/>
                <a:gd name="T63" fmla="*/ 403 h 621"/>
                <a:gd name="T64" fmla="*/ 588 w 621"/>
                <a:gd name="T65" fmla="*/ 403 h 621"/>
                <a:gd name="T66" fmla="*/ 588 w 621"/>
                <a:gd name="T67" fmla="*/ 372 h 621"/>
                <a:gd name="T68" fmla="*/ 558 w 621"/>
                <a:gd name="T69" fmla="*/ 310 h 621"/>
                <a:gd name="T70" fmla="*/ 588 w 621"/>
                <a:gd name="T71" fmla="*/ 280 h 621"/>
                <a:gd name="T72" fmla="*/ 620 w 621"/>
                <a:gd name="T73" fmla="*/ 217 h 621"/>
                <a:gd name="T74" fmla="*/ 588 w 621"/>
                <a:gd name="T75" fmla="*/ 156 h 621"/>
                <a:gd name="T76" fmla="*/ 588 w 621"/>
                <a:gd name="T77" fmla="*/ 124 h 621"/>
                <a:gd name="T78" fmla="*/ 496 w 621"/>
                <a:gd name="T79" fmla="*/ 62 h 621"/>
                <a:gd name="T80" fmla="*/ 464 w 621"/>
                <a:gd name="T81" fmla="*/ 62 h 621"/>
                <a:gd name="T82" fmla="*/ 403 w 621"/>
                <a:gd name="T83" fmla="*/ 93 h 621"/>
                <a:gd name="T84" fmla="*/ 310 w 621"/>
                <a:gd name="T85" fmla="*/ 62 h 621"/>
                <a:gd name="T86" fmla="*/ 248 w 621"/>
                <a:gd name="T87" fmla="*/ 62 h 621"/>
                <a:gd name="T88" fmla="*/ 186 w 621"/>
                <a:gd name="T89" fmla="*/ 0 h 621"/>
                <a:gd name="T90" fmla="*/ 92 w 621"/>
                <a:gd name="T91" fmla="*/ 0 h 621"/>
                <a:gd name="T92" fmla="*/ 62 w 621"/>
                <a:gd name="T93" fmla="*/ 3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1" h="621">
                  <a:moveTo>
                    <a:pt x="62" y="62"/>
                  </a:moveTo>
                  <a:lnTo>
                    <a:pt x="62" y="62"/>
                  </a:lnTo>
                  <a:cubicBezTo>
                    <a:pt x="62" y="93"/>
                    <a:pt x="62" y="124"/>
                    <a:pt x="62" y="124"/>
                  </a:cubicBezTo>
                  <a:lnTo>
                    <a:pt x="31" y="156"/>
                  </a:lnTo>
                  <a:lnTo>
                    <a:pt x="0" y="156"/>
                  </a:lnTo>
                  <a:cubicBezTo>
                    <a:pt x="0" y="156"/>
                    <a:pt x="0" y="156"/>
                    <a:pt x="0" y="124"/>
                  </a:cubicBezTo>
                  <a:cubicBezTo>
                    <a:pt x="0" y="156"/>
                    <a:pt x="0" y="156"/>
                    <a:pt x="0" y="156"/>
                  </a:cubicBezTo>
                  <a:lnTo>
                    <a:pt x="0" y="156"/>
                  </a:lnTo>
                  <a:cubicBezTo>
                    <a:pt x="0" y="186"/>
                    <a:pt x="0" y="186"/>
                    <a:pt x="0" y="186"/>
                  </a:cubicBezTo>
                  <a:lnTo>
                    <a:pt x="0" y="217"/>
                  </a:lnTo>
                  <a:lnTo>
                    <a:pt x="0" y="217"/>
                  </a:lnTo>
                  <a:lnTo>
                    <a:pt x="0" y="217"/>
                  </a:lnTo>
                  <a:cubicBezTo>
                    <a:pt x="0" y="217"/>
                    <a:pt x="0" y="248"/>
                    <a:pt x="31" y="248"/>
                  </a:cubicBezTo>
                  <a:lnTo>
                    <a:pt x="31" y="248"/>
                  </a:lnTo>
                  <a:lnTo>
                    <a:pt x="31" y="248"/>
                  </a:lnTo>
                  <a:cubicBezTo>
                    <a:pt x="62" y="217"/>
                    <a:pt x="62" y="217"/>
                    <a:pt x="62" y="217"/>
                  </a:cubicBezTo>
                  <a:cubicBezTo>
                    <a:pt x="62" y="217"/>
                    <a:pt x="92" y="217"/>
                    <a:pt x="92" y="248"/>
                  </a:cubicBezTo>
                  <a:lnTo>
                    <a:pt x="92" y="248"/>
                  </a:lnTo>
                  <a:cubicBezTo>
                    <a:pt x="124" y="248"/>
                    <a:pt x="155" y="280"/>
                    <a:pt x="155" y="280"/>
                  </a:cubicBezTo>
                  <a:lnTo>
                    <a:pt x="155" y="280"/>
                  </a:lnTo>
                  <a:lnTo>
                    <a:pt x="155" y="280"/>
                  </a:lnTo>
                  <a:lnTo>
                    <a:pt x="155" y="280"/>
                  </a:lnTo>
                  <a:lnTo>
                    <a:pt x="186" y="280"/>
                  </a:lnTo>
                  <a:lnTo>
                    <a:pt x="186" y="280"/>
                  </a:lnTo>
                  <a:lnTo>
                    <a:pt x="186" y="280"/>
                  </a:lnTo>
                  <a:cubicBezTo>
                    <a:pt x="216" y="280"/>
                    <a:pt x="216" y="280"/>
                    <a:pt x="216" y="280"/>
                  </a:cubicBezTo>
                  <a:cubicBezTo>
                    <a:pt x="216" y="280"/>
                    <a:pt x="216" y="280"/>
                    <a:pt x="248" y="280"/>
                  </a:cubicBezTo>
                  <a:lnTo>
                    <a:pt x="248" y="280"/>
                  </a:lnTo>
                  <a:lnTo>
                    <a:pt x="248" y="280"/>
                  </a:lnTo>
                  <a:cubicBezTo>
                    <a:pt x="248" y="280"/>
                    <a:pt x="279" y="280"/>
                    <a:pt x="279" y="310"/>
                  </a:cubicBezTo>
                  <a:lnTo>
                    <a:pt x="279" y="310"/>
                  </a:lnTo>
                  <a:cubicBezTo>
                    <a:pt x="279" y="341"/>
                    <a:pt x="279" y="341"/>
                    <a:pt x="279" y="341"/>
                  </a:cubicBezTo>
                  <a:lnTo>
                    <a:pt x="279" y="341"/>
                  </a:lnTo>
                  <a:cubicBezTo>
                    <a:pt x="279" y="372"/>
                    <a:pt x="248" y="372"/>
                    <a:pt x="248" y="372"/>
                  </a:cubicBezTo>
                  <a:lnTo>
                    <a:pt x="248" y="372"/>
                  </a:lnTo>
                  <a:lnTo>
                    <a:pt x="248" y="403"/>
                  </a:lnTo>
                  <a:lnTo>
                    <a:pt x="248" y="403"/>
                  </a:lnTo>
                  <a:cubicBezTo>
                    <a:pt x="248" y="403"/>
                    <a:pt x="248" y="403"/>
                    <a:pt x="248" y="434"/>
                  </a:cubicBezTo>
                  <a:cubicBezTo>
                    <a:pt x="248" y="434"/>
                    <a:pt x="279" y="434"/>
                    <a:pt x="279" y="465"/>
                  </a:cubicBezTo>
                  <a:lnTo>
                    <a:pt x="279" y="465"/>
                  </a:lnTo>
                  <a:cubicBezTo>
                    <a:pt x="279" y="496"/>
                    <a:pt x="279" y="496"/>
                    <a:pt x="279" y="496"/>
                  </a:cubicBezTo>
                  <a:lnTo>
                    <a:pt x="279" y="527"/>
                  </a:lnTo>
                  <a:lnTo>
                    <a:pt x="279" y="527"/>
                  </a:lnTo>
                  <a:lnTo>
                    <a:pt x="279" y="527"/>
                  </a:lnTo>
                  <a:lnTo>
                    <a:pt x="279" y="527"/>
                  </a:lnTo>
                  <a:cubicBezTo>
                    <a:pt x="279" y="558"/>
                    <a:pt x="279" y="558"/>
                    <a:pt x="279" y="558"/>
                  </a:cubicBezTo>
                  <a:cubicBezTo>
                    <a:pt x="279" y="558"/>
                    <a:pt x="279" y="558"/>
                    <a:pt x="279" y="589"/>
                  </a:cubicBezTo>
                  <a:lnTo>
                    <a:pt x="279" y="589"/>
                  </a:lnTo>
                  <a:lnTo>
                    <a:pt x="279" y="589"/>
                  </a:lnTo>
                  <a:cubicBezTo>
                    <a:pt x="310" y="589"/>
                    <a:pt x="310" y="589"/>
                    <a:pt x="310" y="620"/>
                  </a:cubicBezTo>
                  <a:lnTo>
                    <a:pt x="310" y="620"/>
                  </a:lnTo>
                  <a:lnTo>
                    <a:pt x="310" y="620"/>
                  </a:lnTo>
                  <a:lnTo>
                    <a:pt x="310" y="620"/>
                  </a:lnTo>
                  <a:lnTo>
                    <a:pt x="310" y="620"/>
                  </a:lnTo>
                  <a:cubicBezTo>
                    <a:pt x="340" y="620"/>
                    <a:pt x="340" y="620"/>
                    <a:pt x="340" y="620"/>
                  </a:cubicBezTo>
                  <a:lnTo>
                    <a:pt x="372" y="620"/>
                  </a:lnTo>
                  <a:lnTo>
                    <a:pt x="372" y="620"/>
                  </a:lnTo>
                  <a:lnTo>
                    <a:pt x="372" y="620"/>
                  </a:lnTo>
                  <a:lnTo>
                    <a:pt x="372" y="620"/>
                  </a:lnTo>
                  <a:lnTo>
                    <a:pt x="372" y="620"/>
                  </a:lnTo>
                  <a:cubicBezTo>
                    <a:pt x="403" y="589"/>
                    <a:pt x="403" y="589"/>
                    <a:pt x="403" y="589"/>
                  </a:cubicBezTo>
                  <a:lnTo>
                    <a:pt x="403" y="589"/>
                  </a:lnTo>
                  <a:cubicBezTo>
                    <a:pt x="434" y="589"/>
                    <a:pt x="434" y="589"/>
                    <a:pt x="434" y="558"/>
                  </a:cubicBezTo>
                  <a:cubicBezTo>
                    <a:pt x="434" y="558"/>
                    <a:pt x="403" y="558"/>
                    <a:pt x="403" y="527"/>
                  </a:cubicBezTo>
                  <a:lnTo>
                    <a:pt x="403" y="527"/>
                  </a:lnTo>
                  <a:cubicBezTo>
                    <a:pt x="403" y="527"/>
                    <a:pt x="403" y="527"/>
                    <a:pt x="403" y="496"/>
                  </a:cubicBezTo>
                  <a:lnTo>
                    <a:pt x="403" y="496"/>
                  </a:lnTo>
                  <a:cubicBezTo>
                    <a:pt x="403" y="496"/>
                    <a:pt x="403" y="496"/>
                    <a:pt x="403" y="465"/>
                  </a:cubicBezTo>
                  <a:lnTo>
                    <a:pt x="403" y="465"/>
                  </a:lnTo>
                  <a:cubicBezTo>
                    <a:pt x="403" y="465"/>
                    <a:pt x="372" y="465"/>
                    <a:pt x="372" y="434"/>
                  </a:cubicBezTo>
                  <a:lnTo>
                    <a:pt x="372" y="434"/>
                  </a:lnTo>
                  <a:lnTo>
                    <a:pt x="403" y="434"/>
                  </a:lnTo>
                  <a:cubicBezTo>
                    <a:pt x="403" y="403"/>
                    <a:pt x="403" y="403"/>
                    <a:pt x="403" y="403"/>
                  </a:cubicBezTo>
                  <a:lnTo>
                    <a:pt x="403" y="403"/>
                  </a:lnTo>
                  <a:lnTo>
                    <a:pt x="434" y="403"/>
                  </a:lnTo>
                  <a:lnTo>
                    <a:pt x="434" y="403"/>
                  </a:lnTo>
                  <a:cubicBezTo>
                    <a:pt x="434" y="434"/>
                    <a:pt x="434" y="434"/>
                    <a:pt x="434" y="434"/>
                  </a:cubicBezTo>
                  <a:cubicBezTo>
                    <a:pt x="434" y="434"/>
                    <a:pt x="434" y="403"/>
                    <a:pt x="464" y="403"/>
                  </a:cubicBezTo>
                  <a:lnTo>
                    <a:pt x="464" y="403"/>
                  </a:lnTo>
                  <a:lnTo>
                    <a:pt x="464" y="434"/>
                  </a:lnTo>
                  <a:lnTo>
                    <a:pt x="464" y="434"/>
                  </a:lnTo>
                  <a:lnTo>
                    <a:pt x="464" y="434"/>
                  </a:lnTo>
                  <a:cubicBezTo>
                    <a:pt x="496" y="434"/>
                    <a:pt x="496" y="434"/>
                    <a:pt x="496" y="434"/>
                  </a:cubicBezTo>
                  <a:lnTo>
                    <a:pt x="527" y="434"/>
                  </a:lnTo>
                  <a:lnTo>
                    <a:pt x="527" y="434"/>
                  </a:lnTo>
                  <a:lnTo>
                    <a:pt x="527" y="434"/>
                  </a:lnTo>
                  <a:lnTo>
                    <a:pt x="527" y="434"/>
                  </a:lnTo>
                  <a:cubicBezTo>
                    <a:pt x="527" y="434"/>
                    <a:pt x="527" y="434"/>
                    <a:pt x="558" y="434"/>
                  </a:cubicBezTo>
                  <a:lnTo>
                    <a:pt x="558" y="434"/>
                  </a:lnTo>
                  <a:lnTo>
                    <a:pt x="558" y="434"/>
                  </a:lnTo>
                  <a:lnTo>
                    <a:pt x="558" y="434"/>
                  </a:lnTo>
                  <a:cubicBezTo>
                    <a:pt x="558" y="403"/>
                    <a:pt x="588" y="403"/>
                    <a:pt x="588" y="403"/>
                  </a:cubicBezTo>
                  <a:lnTo>
                    <a:pt x="588" y="403"/>
                  </a:lnTo>
                  <a:lnTo>
                    <a:pt x="588" y="403"/>
                  </a:lnTo>
                  <a:lnTo>
                    <a:pt x="588" y="403"/>
                  </a:lnTo>
                  <a:lnTo>
                    <a:pt x="588" y="403"/>
                  </a:lnTo>
                  <a:cubicBezTo>
                    <a:pt x="588" y="403"/>
                    <a:pt x="588" y="403"/>
                    <a:pt x="620" y="403"/>
                  </a:cubicBezTo>
                  <a:cubicBezTo>
                    <a:pt x="588" y="403"/>
                    <a:pt x="588" y="403"/>
                    <a:pt x="588" y="403"/>
                  </a:cubicBezTo>
                  <a:lnTo>
                    <a:pt x="588" y="403"/>
                  </a:lnTo>
                  <a:lnTo>
                    <a:pt x="588" y="403"/>
                  </a:lnTo>
                  <a:cubicBezTo>
                    <a:pt x="588" y="403"/>
                    <a:pt x="588" y="403"/>
                    <a:pt x="588" y="372"/>
                  </a:cubicBezTo>
                  <a:lnTo>
                    <a:pt x="588" y="372"/>
                  </a:lnTo>
                  <a:cubicBezTo>
                    <a:pt x="588" y="341"/>
                    <a:pt x="558" y="341"/>
                    <a:pt x="558" y="341"/>
                  </a:cubicBezTo>
                  <a:cubicBezTo>
                    <a:pt x="558" y="341"/>
                    <a:pt x="558" y="341"/>
                    <a:pt x="558" y="310"/>
                  </a:cubicBezTo>
                  <a:lnTo>
                    <a:pt x="558" y="310"/>
                  </a:lnTo>
                  <a:cubicBezTo>
                    <a:pt x="558" y="310"/>
                    <a:pt x="558" y="310"/>
                    <a:pt x="588" y="280"/>
                  </a:cubicBezTo>
                  <a:lnTo>
                    <a:pt x="588" y="280"/>
                  </a:lnTo>
                  <a:lnTo>
                    <a:pt x="588" y="280"/>
                  </a:lnTo>
                  <a:cubicBezTo>
                    <a:pt x="588" y="280"/>
                    <a:pt x="588" y="248"/>
                    <a:pt x="620" y="248"/>
                  </a:cubicBezTo>
                  <a:lnTo>
                    <a:pt x="620" y="217"/>
                  </a:lnTo>
                  <a:lnTo>
                    <a:pt x="620" y="217"/>
                  </a:lnTo>
                  <a:lnTo>
                    <a:pt x="620" y="217"/>
                  </a:lnTo>
                  <a:cubicBezTo>
                    <a:pt x="620" y="186"/>
                    <a:pt x="620" y="186"/>
                    <a:pt x="620" y="186"/>
                  </a:cubicBezTo>
                  <a:cubicBezTo>
                    <a:pt x="620" y="186"/>
                    <a:pt x="588" y="186"/>
                    <a:pt x="588" y="156"/>
                  </a:cubicBezTo>
                  <a:cubicBezTo>
                    <a:pt x="558" y="186"/>
                    <a:pt x="558" y="186"/>
                    <a:pt x="558" y="186"/>
                  </a:cubicBezTo>
                  <a:cubicBezTo>
                    <a:pt x="588" y="124"/>
                    <a:pt x="588" y="124"/>
                    <a:pt x="588" y="124"/>
                  </a:cubicBezTo>
                  <a:lnTo>
                    <a:pt x="588" y="124"/>
                  </a:lnTo>
                  <a:lnTo>
                    <a:pt x="588" y="124"/>
                  </a:lnTo>
                  <a:cubicBezTo>
                    <a:pt x="558" y="124"/>
                    <a:pt x="527" y="93"/>
                    <a:pt x="527" y="93"/>
                  </a:cubicBezTo>
                  <a:cubicBezTo>
                    <a:pt x="496" y="93"/>
                    <a:pt x="496" y="62"/>
                    <a:pt x="496" y="62"/>
                  </a:cubicBezTo>
                  <a:lnTo>
                    <a:pt x="496" y="62"/>
                  </a:lnTo>
                  <a:cubicBezTo>
                    <a:pt x="496" y="62"/>
                    <a:pt x="496" y="62"/>
                    <a:pt x="464" y="62"/>
                  </a:cubicBezTo>
                  <a:lnTo>
                    <a:pt x="464" y="62"/>
                  </a:lnTo>
                  <a:lnTo>
                    <a:pt x="464" y="62"/>
                  </a:lnTo>
                  <a:cubicBezTo>
                    <a:pt x="403" y="93"/>
                    <a:pt x="403" y="93"/>
                    <a:pt x="403" y="93"/>
                  </a:cubicBezTo>
                  <a:lnTo>
                    <a:pt x="403" y="93"/>
                  </a:lnTo>
                  <a:cubicBezTo>
                    <a:pt x="403" y="93"/>
                    <a:pt x="372" y="62"/>
                    <a:pt x="340" y="62"/>
                  </a:cubicBezTo>
                  <a:cubicBezTo>
                    <a:pt x="340" y="62"/>
                    <a:pt x="340" y="62"/>
                    <a:pt x="310" y="62"/>
                  </a:cubicBezTo>
                  <a:lnTo>
                    <a:pt x="310" y="62"/>
                  </a:lnTo>
                  <a:cubicBezTo>
                    <a:pt x="279" y="62"/>
                    <a:pt x="279" y="62"/>
                    <a:pt x="248" y="62"/>
                  </a:cubicBezTo>
                  <a:lnTo>
                    <a:pt x="248" y="62"/>
                  </a:lnTo>
                  <a:lnTo>
                    <a:pt x="248" y="62"/>
                  </a:lnTo>
                  <a:cubicBezTo>
                    <a:pt x="216" y="62"/>
                    <a:pt x="216" y="62"/>
                    <a:pt x="216" y="62"/>
                  </a:cubicBezTo>
                  <a:cubicBezTo>
                    <a:pt x="216" y="62"/>
                    <a:pt x="186" y="62"/>
                    <a:pt x="186" y="32"/>
                  </a:cubicBezTo>
                  <a:cubicBezTo>
                    <a:pt x="186" y="32"/>
                    <a:pt x="186" y="32"/>
                    <a:pt x="186" y="0"/>
                  </a:cubicBezTo>
                  <a:cubicBezTo>
                    <a:pt x="186" y="0"/>
                    <a:pt x="155" y="0"/>
                    <a:pt x="124" y="0"/>
                  </a:cubicBezTo>
                  <a:lnTo>
                    <a:pt x="124" y="0"/>
                  </a:lnTo>
                  <a:lnTo>
                    <a:pt x="92" y="0"/>
                  </a:lnTo>
                  <a:lnTo>
                    <a:pt x="62" y="32"/>
                  </a:lnTo>
                  <a:lnTo>
                    <a:pt x="62" y="32"/>
                  </a:lnTo>
                  <a:lnTo>
                    <a:pt x="62" y="32"/>
                  </a:lnTo>
                  <a:lnTo>
                    <a:pt x="62" y="32"/>
                  </a:lnTo>
                  <a:lnTo>
                    <a:pt x="62"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8" name="Freeform 155"/>
            <p:cNvSpPr>
              <a:spLocks noChangeArrowheads="1"/>
            </p:cNvSpPr>
            <p:nvPr/>
          </p:nvSpPr>
          <p:spPr bwMode="auto">
            <a:xfrm>
              <a:off x="2486025" y="260508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59" name="Freeform 156"/>
            <p:cNvSpPr>
              <a:spLocks noChangeArrowheads="1"/>
            </p:cNvSpPr>
            <p:nvPr/>
          </p:nvSpPr>
          <p:spPr bwMode="auto">
            <a:xfrm>
              <a:off x="2452688" y="2471738"/>
              <a:ext cx="66675" cy="134937"/>
            </a:xfrm>
            <a:custGeom>
              <a:avLst/>
              <a:gdLst>
                <a:gd name="T0" fmla="*/ 31 w 187"/>
                <a:gd name="T1" fmla="*/ 0 h 373"/>
                <a:gd name="T2" fmla="*/ 62 w 187"/>
                <a:gd name="T3" fmla="*/ 63 h 373"/>
                <a:gd name="T4" fmla="*/ 31 w 187"/>
                <a:gd name="T5" fmla="*/ 93 h 373"/>
                <a:gd name="T6" fmla="*/ 31 w 187"/>
                <a:gd name="T7" fmla="*/ 93 h 373"/>
                <a:gd name="T8" fmla="*/ 0 w 187"/>
                <a:gd name="T9" fmla="*/ 93 h 373"/>
                <a:gd name="T10" fmla="*/ 0 w 187"/>
                <a:gd name="T11" fmla="*/ 93 h 373"/>
                <a:gd name="T12" fmla="*/ 31 w 187"/>
                <a:gd name="T13" fmla="*/ 124 h 373"/>
                <a:gd name="T14" fmla="*/ 31 w 187"/>
                <a:gd name="T15" fmla="*/ 124 h 373"/>
                <a:gd name="T16" fmla="*/ 92 w 187"/>
                <a:gd name="T17" fmla="*/ 155 h 373"/>
                <a:gd name="T18" fmla="*/ 62 w 187"/>
                <a:gd name="T19" fmla="*/ 186 h 373"/>
                <a:gd name="T20" fmla="*/ 92 w 187"/>
                <a:gd name="T21" fmla="*/ 248 h 373"/>
                <a:gd name="T22" fmla="*/ 62 w 187"/>
                <a:gd name="T23" fmla="*/ 279 h 373"/>
                <a:gd name="T24" fmla="*/ 92 w 187"/>
                <a:gd name="T25" fmla="*/ 310 h 373"/>
                <a:gd name="T26" fmla="*/ 92 w 187"/>
                <a:gd name="T27" fmla="*/ 372 h 373"/>
                <a:gd name="T28" fmla="*/ 92 w 187"/>
                <a:gd name="T29" fmla="*/ 372 h 373"/>
                <a:gd name="T30" fmla="*/ 92 w 187"/>
                <a:gd name="T31" fmla="*/ 372 h 373"/>
                <a:gd name="T32" fmla="*/ 124 w 187"/>
                <a:gd name="T33" fmla="*/ 372 h 373"/>
                <a:gd name="T34" fmla="*/ 155 w 187"/>
                <a:gd name="T35" fmla="*/ 372 h 373"/>
                <a:gd name="T36" fmla="*/ 186 w 187"/>
                <a:gd name="T37" fmla="*/ 341 h 373"/>
                <a:gd name="T38" fmla="*/ 186 w 187"/>
                <a:gd name="T39" fmla="*/ 341 h 373"/>
                <a:gd name="T40" fmla="*/ 155 w 187"/>
                <a:gd name="T41" fmla="*/ 310 h 373"/>
                <a:gd name="T42" fmla="*/ 124 w 187"/>
                <a:gd name="T43" fmla="*/ 248 h 373"/>
                <a:gd name="T44" fmla="*/ 124 w 187"/>
                <a:gd name="T45" fmla="*/ 186 h 373"/>
                <a:gd name="T46" fmla="*/ 124 w 187"/>
                <a:gd name="T47" fmla="*/ 186 h 373"/>
                <a:gd name="T48" fmla="*/ 124 w 187"/>
                <a:gd name="T49" fmla="*/ 186 h 373"/>
                <a:gd name="T50" fmla="*/ 155 w 187"/>
                <a:gd name="T51" fmla="*/ 155 h 373"/>
                <a:gd name="T52" fmla="*/ 186 w 187"/>
                <a:gd name="T53" fmla="*/ 155 h 373"/>
                <a:gd name="T54" fmla="*/ 186 w 187"/>
                <a:gd name="T55" fmla="*/ 124 h 373"/>
                <a:gd name="T56" fmla="*/ 186 w 187"/>
                <a:gd name="T57" fmla="*/ 124 h 373"/>
                <a:gd name="T58" fmla="*/ 186 w 187"/>
                <a:gd name="T59" fmla="*/ 124 h 373"/>
                <a:gd name="T60" fmla="*/ 155 w 187"/>
                <a:gd name="T61" fmla="*/ 93 h 373"/>
                <a:gd name="T62" fmla="*/ 92 w 187"/>
                <a:gd name="T63" fmla="*/ 31 h 373"/>
                <a:gd name="T64" fmla="*/ 62 w 187"/>
                <a:gd name="T65" fmla="*/ 0 h 373"/>
                <a:gd name="T66" fmla="*/ 62 w 187"/>
                <a:gd name="T67"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7" h="373">
                  <a:moveTo>
                    <a:pt x="31" y="0"/>
                  </a:moveTo>
                  <a:lnTo>
                    <a:pt x="31" y="0"/>
                  </a:lnTo>
                  <a:cubicBezTo>
                    <a:pt x="62" y="31"/>
                    <a:pt x="62" y="31"/>
                    <a:pt x="62" y="63"/>
                  </a:cubicBezTo>
                  <a:lnTo>
                    <a:pt x="62" y="63"/>
                  </a:lnTo>
                  <a:lnTo>
                    <a:pt x="62" y="63"/>
                  </a:lnTo>
                  <a:cubicBezTo>
                    <a:pt x="31" y="93"/>
                    <a:pt x="31" y="93"/>
                    <a:pt x="31" y="93"/>
                  </a:cubicBezTo>
                  <a:lnTo>
                    <a:pt x="31" y="93"/>
                  </a:lnTo>
                  <a:lnTo>
                    <a:pt x="31" y="93"/>
                  </a:lnTo>
                  <a:lnTo>
                    <a:pt x="0" y="93"/>
                  </a:lnTo>
                  <a:lnTo>
                    <a:pt x="0" y="93"/>
                  </a:lnTo>
                  <a:lnTo>
                    <a:pt x="0" y="93"/>
                  </a:lnTo>
                  <a:lnTo>
                    <a:pt x="0" y="93"/>
                  </a:lnTo>
                  <a:cubicBezTo>
                    <a:pt x="0" y="124"/>
                    <a:pt x="0" y="124"/>
                    <a:pt x="0" y="124"/>
                  </a:cubicBezTo>
                  <a:cubicBezTo>
                    <a:pt x="31" y="124"/>
                    <a:pt x="31" y="124"/>
                    <a:pt x="31" y="124"/>
                  </a:cubicBezTo>
                  <a:lnTo>
                    <a:pt x="31" y="124"/>
                  </a:lnTo>
                  <a:lnTo>
                    <a:pt x="31" y="124"/>
                  </a:lnTo>
                  <a:cubicBezTo>
                    <a:pt x="62" y="124"/>
                    <a:pt x="62" y="124"/>
                    <a:pt x="62" y="155"/>
                  </a:cubicBezTo>
                  <a:cubicBezTo>
                    <a:pt x="92" y="155"/>
                    <a:pt x="92" y="155"/>
                    <a:pt x="92" y="155"/>
                  </a:cubicBezTo>
                  <a:cubicBezTo>
                    <a:pt x="92" y="186"/>
                    <a:pt x="92" y="186"/>
                    <a:pt x="92" y="186"/>
                  </a:cubicBezTo>
                  <a:lnTo>
                    <a:pt x="62" y="186"/>
                  </a:lnTo>
                  <a:cubicBezTo>
                    <a:pt x="92" y="217"/>
                    <a:pt x="92" y="217"/>
                    <a:pt x="92" y="248"/>
                  </a:cubicBezTo>
                  <a:lnTo>
                    <a:pt x="92" y="248"/>
                  </a:lnTo>
                  <a:lnTo>
                    <a:pt x="92" y="248"/>
                  </a:lnTo>
                  <a:cubicBezTo>
                    <a:pt x="92" y="248"/>
                    <a:pt x="92" y="279"/>
                    <a:pt x="62" y="279"/>
                  </a:cubicBezTo>
                  <a:lnTo>
                    <a:pt x="62" y="279"/>
                  </a:lnTo>
                  <a:cubicBezTo>
                    <a:pt x="62" y="310"/>
                    <a:pt x="92" y="310"/>
                    <a:pt x="92" y="310"/>
                  </a:cubicBezTo>
                  <a:cubicBezTo>
                    <a:pt x="92" y="310"/>
                    <a:pt x="62" y="310"/>
                    <a:pt x="62" y="341"/>
                  </a:cubicBezTo>
                  <a:cubicBezTo>
                    <a:pt x="92" y="341"/>
                    <a:pt x="92" y="372"/>
                    <a:pt x="92" y="372"/>
                  </a:cubicBezTo>
                  <a:lnTo>
                    <a:pt x="92" y="372"/>
                  </a:lnTo>
                  <a:lnTo>
                    <a:pt x="92" y="372"/>
                  </a:lnTo>
                  <a:lnTo>
                    <a:pt x="92" y="372"/>
                  </a:lnTo>
                  <a:lnTo>
                    <a:pt x="92" y="372"/>
                  </a:lnTo>
                  <a:cubicBezTo>
                    <a:pt x="124" y="372"/>
                    <a:pt x="124" y="372"/>
                    <a:pt x="124" y="372"/>
                  </a:cubicBezTo>
                  <a:lnTo>
                    <a:pt x="124" y="372"/>
                  </a:lnTo>
                  <a:lnTo>
                    <a:pt x="124" y="372"/>
                  </a:lnTo>
                  <a:cubicBezTo>
                    <a:pt x="155" y="372"/>
                    <a:pt x="155" y="372"/>
                    <a:pt x="155" y="372"/>
                  </a:cubicBezTo>
                  <a:lnTo>
                    <a:pt x="155" y="372"/>
                  </a:lnTo>
                  <a:cubicBezTo>
                    <a:pt x="155" y="372"/>
                    <a:pt x="155" y="341"/>
                    <a:pt x="186" y="341"/>
                  </a:cubicBezTo>
                  <a:lnTo>
                    <a:pt x="186" y="341"/>
                  </a:lnTo>
                  <a:lnTo>
                    <a:pt x="186" y="341"/>
                  </a:lnTo>
                  <a:lnTo>
                    <a:pt x="155" y="310"/>
                  </a:lnTo>
                  <a:lnTo>
                    <a:pt x="155" y="310"/>
                  </a:lnTo>
                  <a:lnTo>
                    <a:pt x="155" y="279"/>
                  </a:lnTo>
                  <a:cubicBezTo>
                    <a:pt x="124" y="279"/>
                    <a:pt x="124" y="248"/>
                    <a:pt x="124" y="248"/>
                  </a:cubicBezTo>
                  <a:cubicBezTo>
                    <a:pt x="124" y="217"/>
                    <a:pt x="124" y="217"/>
                    <a:pt x="124" y="217"/>
                  </a:cubicBezTo>
                  <a:cubicBezTo>
                    <a:pt x="124" y="217"/>
                    <a:pt x="124" y="217"/>
                    <a:pt x="124" y="186"/>
                  </a:cubicBezTo>
                  <a:lnTo>
                    <a:pt x="124" y="186"/>
                  </a:lnTo>
                  <a:lnTo>
                    <a:pt x="124" y="186"/>
                  </a:lnTo>
                  <a:lnTo>
                    <a:pt x="124" y="186"/>
                  </a:lnTo>
                  <a:lnTo>
                    <a:pt x="124" y="186"/>
                  </a:lnTo>
                  <a:lnTo>
                    <a:pt x="155" y="155"/>
                  </a:lnTo>
                  <a:lnTo>
                    <a:pt x="155" y="155"/>
                  </a:lnTo>
                  <a:cubicBezTo>
                    <a:pt x="155" y="155"/>
                    <a:pt x="155" y="155"/>
                    <a:pt x="186" y="155"/>
                  </a:cubicBezTo>
                  <a:lnTo>
                    <a:pt x="186" y="155"/>
                  </a:lnTo>
                  <a:lnTo>
                    <a:pt x="186" y="155"/>
                  </a:lnTo>
                  <a:cubicBezTo>
                    <a:pt x="186" y="124"/>
                    <a:pt x="186" y="124"/>
                    <a:pt x="186" y="124"/>
                  </a:cubicBezTo>
                  <a:lnTo>
                    <a:pt x="186" y="124"/>
                  </a:lnTo>
                  <a:lnTo>
                    <a:pt x="186" y="124"/>
                  </a:lnTo>
                  <a:lnTo>
                    <a:pt x="186" y="124"/>
                  </a:lnTo>
                  <a:lnTo>
                    <a:pt x="186" y="124"/>
                  </a:lnTo>
                  <a:cubicBezTo>
                    <a:pt x="155" y="93"/>
                    <a:pt x="155" y="93"/>
                    <a:pt x="155" y="93"/>
                  </a:cubicBezTo>
                  <a:lnTo>
                    <a:pt x="155" y="93"/>
                  </a:lnTo>
                  <a:cubicBezTo>
                    <a:pt x="124" y="93"/>
                    <a:pt x="124" y="93"/>
                    <a:pt x="124" y="93"/>
                  </a:cubicBezTo>
                  <a:cubicBezTo>
                    <a:pt x="92" y="63"/>
                    <a:pt x="92" y="63"/>
                    <a:pt x="92" y="31"/>
                  </a:cubicBezTo>
                  <a:cubicBezTo>
                    <a:pt x="92" y="31"/>
                    <a:pt x="92" y="0"/>
                    <a:pt x="62" y="0"/>
                  </a:cubicBezTo>
                  <a:lnTo>
                    <a:pt x="62" y="0"/>
                  </a:lnTo>
                  <a:lnTo>
                    <a:pt x="62" y="0"/>
                  </a:lnTo>
                  <a:lnTo>
                    <a:pt x="62" y="0"/>
                  </a:lnTo>
                  <a:lnTo>
                    <a:pt x="31"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0" name="Freeform 157"/>
            <p:cNvSpPr>
              <a:spLocks noChangeArrowheads="1"/>
            </p:cNvSpPr>
            <p:nvPr/>
          </p:nvSpPr>
          <p:spPr bwMode="auto">
            <a:xfrm>
              <a:off x="2519363" y="2527300"/>
              <a:ext cx="100012" cy="66675"/>
            </a:xfrm>
            <a:custGeom>
              <a:avLst/>
              <a:gdLst>
                <a:gd name="T0" fmla="*/ 0 w 279"/>
                <a:gd name="T1" fmla="*/ 62 h 187"/>
                <a:gd name="T2" fmla="*/ 0 w 279"/>
                <a:gd name="T3" fmla="*/ 62 h 187"/>
                <a:gd name="T4" fmla="*/ 0 w 279"/>
                <a:gd name="T5" fmla="*/ 62 h 187"/>
                <a:gd name="T6" fmla="*/ 0 w 279"/>
                <a:gd name="T7" fmla="*/ 93 h 187"/>
                <a:gd name="T8" fmla="*/ 0 w 279"/>
                <a:gd name="T9" fmla="*/ 93 h 187"/>
                <a:gd name="T10" fmla="*/ 30 w 279"/>
                <a:gd name="T11" fmla="*/ 93 h 187"/>
                <a:gd name="T12" fmla="*/ 30 w 279"/>
                <a:gd name="T13" fmla="*/ 93 h 187"/>
                <a:gd name="T14" fmla="*/ 30 w 279"/>
                <a:gd name="T15" fmla="*/ 155 h 187"/>
                <a:gd name="T16" fmla="*/ 30 w 279"/>
                <a:gd name="T17" fmla="*/ 155 h 187"/>
                <a:gd name="T18" fmla="*/ 30 w 279"/>
                <a:gd name="T19" fmla="*/ 155 h 187"/>
                <a:gd name="T20" fmla="*/ 30 w 279"/>
                <a:gd name="T21" fmla="*/ 155 h 187"/>
                <a:gd name="T22" fmla="*/ 30 w 279"/>
                <a:gd name="T23" fmla="*/ 155 h 187"/>
                <a:gd name="T24" fmla="*/ 30 w 279"/>
                <a:gd name="T25" fmla="*/ 155 h 187"/>
                <a:gd name="T26" fmla="*/ 62 w 279"/>
                <a:gd name="T27" fmla="*/ 155 h 187"/>
                <a:gd name="T28" fmla="*/ 62 w 279"/>
                <a:gd name="T29" fmla="*/ 155 h 187"/>
                <a:gd name="T30" fmla="*/ 93 w 279"/>
                <a:gd name="T31" fmla="*/ 155 h 187"/>
                <a:gd name="T32" fmla="*/ 93 w 279"/>
                <a:gd name="T33" fmla="*/ 155 h 187"/>
                <a:gd name="T34" fmla="*/ 124 w 279"/>
                <a:gd name="T35" fmla="*/ 155 h 187"/>
                <a:gd name="T36" fmla="*/ 154 w 279"/>
                <a:gd name="T37" fmla="*/ 155 h 187"/>
                <a:gd name="T38" fmla="*/ 154 w 279"/>
                <a:gd name="T39" fmla="*/ 155 h 187"/>
                <a:gd name="T40" fmla="*/ 154 w 279"/>
                <a:gd name="T41" fmla="*/ 155 h 187"/>
                <a:gd name="T42" fmla="*/ 186 w 279"/>
                <a:gd name="T43" fmla="*/ 186 h 187"/>
                <a:gd name="T44" fmla="*/ 186 w 279"/>
                <a:gd name="T45" fmla="*/ 186 h 187"/>
                <a:gd name="T46" fmla="*/ 186 w 279"/>
                <a:gd name="T47" fmla="*/ 186 h 187"/>
                <a:gd name="T48" fmla="*/ 217 w 279"/>
                <a:gd name="T49" fmla="*/ 186 h 187"/>
                <a:gd name="T50" fmla="*/ 248 w 279"/>
                <a:gd name="T51" fmla="*/ 186 h 187"/>
                <a:gd name="T52" fmla="*/ 248 w 279"/>
                <a:gd name="T53" fmla="*/ 186 h 187"/>
                <a:gd name="T54" fmla="*/ 248 w 279"/>
                <a:gd name="T55" fmla="*/ 186 h 187"/>
                <a:gd name="T56" fmla="*/ 248 w 279"/>
                <a:gd name="T57" fmla="*/ 155 h 187"/>
                <a:gd name="T58" fmla="*/ 248 w 279"/>
                <a:gd name="T59" fmla="*/ 155 h 187"/>
                <a:gd name="T60" fmla="*/ 248 w 279"/>
                <a:gd name="T61" fmla="*/ 155 h 187"/>
                <a:gd name="T62" fmla="*/ 278 w 279"/>
                <a:gd name="T63" fmla="*/ 93 h 187"/>
                <a:gd name="T64" fmla="*/ 278 w 279"/>
                <a:gd name="T65" fmla="*/ 93 h 187"/>
                <a:gd name="T66" fmla="*/ 278 w 279"/>
                <a:gd name="T67" fmla="*/ 93 h 187"/>
                <a:gd name="T68" fmla="*/ 278 w 279"/>
                <a:gd name="T69" fmla="*/ 62 h 187"/>
                <a:gd name="T70" fmla="*/ 278 w 279"/>
                <a:gd name="T71" fmla="*/ 62 h 187"/>
                <a:gd name="T72" fmla="*/ 278 w 279"/>
                <a:gd name="T73" fmla="*/ 62 h 187"/>
                <a:gd name="T74" fmla="*/ 278 w 279"/>
                <a:gd name="T75" fmla="*/ 31 h 187"/>
                <a:gd name="T76" fmla="*/ 248 w 279"/>
                <a:gd name="T77" fmla="*/ 31 h 187"/>
                <a:gd name="T78" fmla="*/ 248 w 279"/>
                <a:gd name="T79" fmla="*/ 31 h 187"/>
                <a:gd name="T80" fmla="*/ 217 w 279"/>
                <a:gd name="T81" fmla="*/ 31 h 187"/>
                <a:gd name="T82" fmla="*/ 154 w 279"/>
                <a:gd name="T83" fmla="*/ 62 h 187"/>
                <a:gd name="T84" fmla="*/ 154 w 279"/>
                <a:gd name="T85" fmla="*/ 31 h 187"/>
                <a:gd name="T86" fmla="*/ 124 w 279"/>
                <a:gd name="T87" fmla="*/ 0 h 187"/>
                <a:gd name="T88" fmla="*/ 124 w 279"/>
                <a:gd name="T89" fmla="*/ 0 h 187"/>
                <a:gd name="T90" fmla="*/ 93 w 279"/>
                <a:gd name="T91" fmla="*/ 0 h 187"/>
                <a:gd name="T92" fmla="*/ 62 w 279"/>
                <a:gd name="T93" fmla="*/ 0 h 187"/>
                <a:gd name="T94" fmla="*/ 30 w 279"/>
                <a:gd name="T95" fmla="*/ 0 h 187"/>
                <a:gd name="T96" fmla="*/ 30 w 279"/>
                <a:gd name="T97" fmla="*/ 0 h 187"/>
                <a:gd name="T98" fmla="*/ 30 w 279"/>
                <a:gd name="T99" fmla="*/ 31 h 187"/>
                <a:gd name="T100" fmla="*/ 0 w 279"/>
                <a:gd name="T10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187">
                  <a:moveTo>
                    <a:pt x="0" y="62"/>
                  </a:moveTo>
                  <a:lnTo>
                    <a:pt x="0" y="62"/>
                  </a:lnTo>
                  <a:lnTo>
                    <a:pt x="0" y="62"/>
                  </a:lnTo>
                  <a:cubicBezTo>
                    <a:pt x="0" y="93"/>
                    <a:pt x="0" y="93"/>
                    <a:pt x="0" y="93"/>
                  </a:cubicBezTo>
                  <a:lnTo>
                    <a:pt x="0" y="93"/>
                  </a:lnTo>
                  <a:cubicBezTo>
                    <a:pt x="0" y="93"/>
                    <a:pt x="0" y="93"/>
                    <a:pt x="30" y="93"/>
                  </a:cubicBezTo>
                  <a:lnTo>
                    <a:pt x="30" y="93"/>
                  </a:lnTo>
                  <a:cubicBezTo>
                    <a:pt x="30" y="124"/>
                    <a:pt x="30" y="124"/>
                    <a:pt x="30" y="155"/>
                  </a:cubicBezTo>
                  <a:lnTo>
                    <a:pt x="30" y="155"/>
                  </a:lnTo>
                  <a:lnTo>
                    <a:pt x="30" y="155"/>
                  </a:lnTo>
                  <a:lnTo>
                    <a:pt x="30" y="155"/>
                  </a:lnTo>
                  <a:lnTo>
                    <a:pt x="30" y="155"/>
                  </a:lnTo>
                  <a:lnTo>
                    <a:pt x="30" y="155"/>
                  </a:lnTo>
                  <a:lnTo>
                    <a:pt x="62" y="155"/>
                  </a:lnTo>
                  <a:lnTo>
                    <a:pt x="62" y="155"/>
                  </a:lnTo>
                  <a:lnTo>
                    <a:pt x="93" y="155"/>
                  </a:lnTo>
                  <a:lnTo>
                    <a:pt x="93" y="155"/>
                  </a:lnTo>
                  <a:cubicBezTo>
                    <a:pt x="124" y="155"/>
                    <a:pt x="124" y="155"/>
                    <a:pt x="124" y="155"/>
                  </a:cubicBezTo>
                  <a:lnTo>
                    <a:pt x="154" y="155"/>
                  </a:lnTo>
                  <a:lnTo>
                    <a:pt x="154" y="155"/>
                  </a:lnTo>
                  <a:lnTo>
                    <a:pt x="154" y="155"/>
                  </a:lnTo>
                  <a:cubicBezTo>
                    <a:pt x="154" y="155"/>
                    <a:pt x="186" y="155"/>
                    <a:pt x="186" y="186"/>
                  </a:cubicBezTo>
                  <a:lnTo>
                    <a:pt x="186" y="186"/>
                  </a:lnTo>
                  <a:lnTo>
                    <a:pt x="186" y="186"/>
                  </a:lnTo>
                  <a:cubicBezTo>
                    <a:pt x="217" y="186"/>
                    <a:pt x="217" y="186"/>
                    <a:pt x="217" y="186"/>
                  </a:cubicBezTo>
                  <a:lnTo>
                    <a:pt x="248" y="186"/>
                  </a:lnTo>
                  <a:lnTo>
                    <a:pt x="248" y="186"/>
                  </a:lnTo>
                  <a:lnTo>
                    <a:pt x="248" y="186"/>
                  </a:lnTo>
                  <a:cubicBezTo>
                    <a:pt x="248" y="155"/>
                    <a:pt x="248" y="155"/>
                    <a:pt x="248" y="155"/>
                  </a:cubicBezTo>
                  <a:lnTo>
                    <a:pt x="248" y="155"/>
                  </a:lnTo>
                  <a:lnTo>
                    <a:pt x="248" y="155"/>
                  </a:lnTo>
                  <a:cubicBezTo>
                    <a:pt x="248" y="124"/>
                    <a:pt x="278" y="124"/>
                    <a:pt x="278" y="93"/>
                  </a:cubicBezTo>
                  <a:lnTo>
                    <a:pt x="278" y="93"/>
                  </a:lnTo>
                  <a:lnTo>
                    <a:pt x="278" y="93"/>
                  </a:lnTo>
                  <a:lnTo>
                    <a:pt x="278" y="62"/>
                  </a:lnTo>
                  <a:lnTo>
                    <a:pt x="278" y="62"/>
                  </a:lnTo>
                  <a:lnTo>
                    <a:pt x="278" y="62"/>
                  </a:lnTo>
                  <a:cubicBezTo>
                    <a:pt x="278" y="31"/>
                    <a:pt x="278" y="31"/>
                    <a:pt x="278" y="31"/>
                  </a:cubicBezTo>
                  <a:cubicBezTo>
                    <a:pt x="248" y="31"/>
                    <a:pt x="248" y="31"/>
                    <a:pt x="248" y="31"/>
                  </a:cubicBezTo>
                  <a:lnTo>
                    <a:pt x="248" y="31"/>
                  </a:lnTo>
                  <a:lnTo>
                    <a:pt x="217" y="31"/>
                  </a:lnTo>
                  <a:cubicBezTo>
                    <a:pt x="154" y="62"/>
                    <a:pt x="154" y="62"/>
                    <a:pt x="154" y="62"/>
                  </a:cubicBezTo>
                  <a:cubicBezTo>
                    <a:pt x="154" y="31"/>
                    <a:pt x="154" y="31"/>
                    <a:pt x="154" y="31"/>
                  </a:cubicBezTo>
                  <a:cubicBezTo>
                    <a:pt x="154" y="0"/>
                    <a:pt x="154" y="0"/>
                    <a:pt x="124" y="0"/>
                  </a:cubicBezTo>
                  <a:lnTo>
                    <a:pt x="124" y="0"/>
                  </a:lnTo>
                  <a:cubicBezTo>
                    <a:pt x="124" y="0"/>
                    <a:pt x="124" y="0"/>
                    <a:pt x="93" y="0"/>
                  </a:cubicBezTo>
                  <a:cubicBezTo>
                    <a:pt x="93" y="0"/>
                    <a:pt x="93" y="0"/>
                    <a:pt x="62" y="0"/>
                  </a:cubicBezTo>
                  <a:cubicBezTo>
                    <a:pt x="62" y="0"/>
                    <a:pt x="62" y="0"/>
                    <a:pt x="30" y="0"/>
                  </a:cubicBezTo>
                  <a:lnTo>
                    <a:pt x="30" y="0"/>
                  </a:lnTo>
                  <a:lnTo>
                    <a:pt x="30" y="31"/>
                  </a:lnTo>
                  <a:lnTo>
                    <a:pt x="0"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1" name="Freeform 158"/>
            <p:cNvSpPr>
              <a:spLocks noChangeArrowheads="1"/>
            </p:cNvSpPr>
            <p:nvPr/>
          </p:nvSpPr>
          <p:spPr bwMode="auto">
            <a:xfrm>
              <a:off x="2286000" y="2884488"/>
              <a:ext cx="223838" cy="279400"/>
            </a:xfrm>
            <a:custGeom>
              <a:avLst/>
              <a:gdLst>
                <a:gd name="T0" fmla="*/ 185 w 621"/>
                <a:gd name="T1" fmla="*/ 31 h 776"/>
                <a:gd name="T2" fmla="*/ 185 w 621"/>
                <a:gd name="T3" fmla="*/ 0 h 776"/>
                <a:gd name="T4" fmla="*/ 124 w 621"/>
                <a:gd name="T5" fmla="*/ 31 h 776"/>
                <a:gd name="T6" fmla="*/ 93 w 621"/>
                <a:gd name="T7" fmla="*/ 62 h 776"/>
                <a:gd name="T8" fmla="*/ 61 w 621"/>
                <a:gd name="T9" fmla="*/ 93 h 776"/>
                <a:gd name="T10" fmla="*/ 31 w 621"/>
                <a:gd name="T11" fmla="*/ 93 h 776"/>
                <a:gd name="T12" fmla="*/ 61 w 621"/>
                <a:gd name="T13" fmla="*/ 154 h 776"/>
                <a:gd name="T14" fmla="*/ 31 w 621"/>
                <a:gd name="T15" fmla="*/ 217 h 776"/>
                <a:gd name="T16" fmla="*/ 31 w 621"/>
                <a:gd name="T17" fmla="*/ 248 h 776"/>
                <a:gd name="T18" fmla="*/ 31 w 621"/>
                <a:gd name="T19" fmla="*/ 310 h 776"/>
                <a:gd name="T20" fmla="*/ 31 w 621"/>
                <a:gd name="T21" fmla="*/ 341 h 776"/>
                <a:gd name="T22" fmla="*/ 31 w 621"/>
                <a:gd name="T23" fmla="*/ 403 h 776"/>
                <a:gd name="T24" fmla="*/ 0 w 621"/>
                <a:gd name="T25" fmla="*/ 465 h 776"/>
                <a:gd name="T26" fmla="*/ 0 w 621"/>
                <a:gd name="T27" fmla="*/ 465 h 776"/>
                <a:gd name="T28" fmla="*/ 61 w 621"/>
                <a:gd name="T29" fmla="*/ 558 h 776"/>
                <a:gd name="T30" fmla="*/ 61 w 621"/>
                <a:gd name="T31" fmla="*/ 619 h 776"/>
                <a:gd name="T32" fmla="*/ 61 w 621"/>
                <a:gd name="T33" fmla="*/ 651 h 776"/>
                <a:gd name="T34" fmla="*/ 61 w 621"/>
                <a:gd name="T35" fmla="*/ 651 h 776"/>
                <a:gd name="T36" fmla="*/ 93 w 621"/>
                <a:gd name="T37" fmla="*/ 743 h 776"/>
                <a:gd name="T38" fmla="*/ 93 w 621"/>
                <a:gd name="T39" fmla="*/ 775 h 776"/>
                <a:gd name="T40" fmla="*/ 124 w 621"/>
                <a:gd name="T41" fmla="*/ 743 h 776"/>
                <a:gd name="T42" fmla="*/ 155 w 621"/>
                <a:gd name="T43" fmla="*/ 743 h 776"/>
                <a:gd name="T44" fmla="*/ 185 w 621"/>
                <a:gd name="T45" fmla="*/ 743 h 776"/>
                <a:gd name="T46" fmla="*/ 217 w 621"/>
                <a:gd name="T47" fmla="*/ 743 h 776"/>
                <a:gd name="T48" fmla="*/ 217 w 621"/>
                <a:gd name="T49" fmla="*/ 743 h 776"/>
                <a:gd name="T50" fmla="*/ 309 w 621"/>
                <a:gd name="T51" fmla="*/ 743 h 776"/>
                <a:gd name="T52" fmla="*/ 341 w 621"/>
                <a:gd name="T53" fmla="*/ 743 h 776"/>
                <a:gd name="T54" fmla="*/ 372 w 621"/>
                <a:gd name="T55" fmla="*/ 713 h 776"/>
                <a:gd name="T56" fmla="*/ 372 w 621"/>
                <a:gd name="T57" fmla="*/ 682 h 776"/>
                <a:gd name="T58" fmla="*/ 372 w 621"/>
                <a:gd name="T59" fmla="*/ 651 h 776"/>
                <a:gd name="T60" fmla="*/ 403 w 621"/>
                <a:gd name="T61" fmla="*/ 589 h 776"/>
                <a:gd name="T62" fmla="*/ 496 w 621"/>
                <a:gd name="T63" fmla="*/ 558 h 776"/>
                <a:gd name="T64" fmla="*/ 589 w 621"/>
                <a:gd name="T65" fmla="*/ 558 h 776"/>
                <a:gd name="T66" fmla="*/ 620 w 621"/>
                <a:gd name="T67" fmla="*/ 527 h 776"/>
                <a:gd name="T68" fmla="*/ 620 w 621"/>
                <a:gd name="T69" fmla="*/ 495 h 776"/>
                <a:gd name="T70" fmla="*/ 557 w 621"/>
                <a:gd name="T71" fmla="*/ 434 h 776"/>
                <a:gd name="T72" fmla="*/ 527 w 621"/>
                <a:gd name="T73" fmla="*/ 434 h 776"/>
                <a:gd name="T74" fmla="*/ 496 w 621"/>
                <a:gd name="T75" fmla="*/ 434 h 776"/>
                <a:gd name="T76" fmla="*/ 465 w 621"/>
                <a:gd name="T77" fmla="*/ 341 h 776"/>
                <a:gd name="T78" fmla="*/ 465 w 621"/>
                <a:gd name="T79" fmla="*/ 310 h 776"/>
                <a:gd name="T80" fmla="*/ 465 w 621"/>
                <a:gd name="T81" fmla="*/ 279 h 776"/>
                <a:gd name="T82" fmla="*/ 465 w 621"/>
                <a:gd name="T83" fmla="*/ 248 h 776"/>
                <a:gd name="T84" fmla="*/ 403 w 621"/>
                <a:gd name="T85" fmla="*/ 248 h 776"/>
                <a:gd name="T86" fmla="*/ 341 w 621"/>
                <a:gd name="T87" fmla="*/ 186 h 776"/>
                <a:gd name="T88" fmla="*/ 279 w 621"/>
                <a:gd name="T89" fmla="*/ 186 h 776"/>
                <a:gd name="T90" fmla="*/ 279 w 621"/>
                <a:gd name="T91" fmla="*/ 186 h 776"/>
                <a:gd name="T92" fmla="*/ 248 w 621"/>
                <a:gd name="T93" fmla="*/ 154 h 776"/>
                <a:gd name="T94" fmla="*/ 217 w 621"/>
                <a:gd name="T95" fmla="*/ 124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1" h="776">
                  <a:moveTo>
                    <a:pt x="185" y="62"/>
                  </a:moveTo>
                  <a:lnTo>
                    <a:pt x="185" y="62"/>
                  </a:lnTo>
                  <a:cubicBezTo>
                    <a:pt x="185" y="31"/>
                    <a:pt x="185" y="31"/>
                    <a:pt x="185" y="31"/>
                  </a:cubicBezTo>
                  <a:lnTo>
                    <a:pt x="185" y="31"/>
                  </a:lnTo>
                  <a:lnTo>
                    <a:pt x="185" y="0"/>
                  </a:lnTo>
                  <a:lnTo>
                    <a:pt x="185" y="0"/>
                  </a:lnTo>
                  <a:cubicBezTo>
                    <a:pt x="185" y="0"/>
                    <a:pt x="185" y="0"/>
                    <a:pt x="155" y="0"/>
                  </a:cubicBezTo>
                  <a:lnTo>
                    <a:pt x="155" y="0"/>
                  </a:lnTo>
                  <a:cubicBezTo>
                    <a:pt x="155" y="0"/>
                    <a:pt x="155" y="31"/>
                    <a:pt x="124" y="31"/>
                  </a:cubicBezTo>
                  <a:lnTo>
                    <a:pt x="124" y="31"/>
                  </a:lnTo>
                  <a:cubicBezTo>
                    <a:pt x="93" y="62"/>
                    <a:pt x="93" y="62"/>
                    <a:pt x="93" y="62"/>
                  </a:cubicBezTo>
                  <a:lnTo>
                    <a:pt x="93" y="62"/>
                  </a:lnTo>
                  <a:cubicBezTo>
                    <a:pt x="93" y="62"/>
                    <a:pt x="93" y="62"/>
                    <a:pt x="61" y="62"/>
                  </a:cubicBezTo>
                  <a:lnTo>
                    <a:pt x="61" y="62"/>
                  </a:lnTo>
                  <a:lnTo>
                    <a:pt x="61" y="93"/>
                  </a:lnTo>
                  <a:cubicBezTo>
                    <a:pt x="61" y="93"/>
                    <a:pt x="61" y="93"/>
                    <a:pt x="31" y="93"/>
                  </a:cubicBezTo>
                  <a:lnTo>
                    <a:pt x="31" y="93"/>
                  </a:lnTo>
                  <a:lnTo>
                    <a:pt x="31" y="93"/>
                  </a:lnTo>
                  <a:cubicBezTo>
                    <a:pt x="31" y="93"/>
                    <a:pt x="31" y="93"/>
                    <a:pt x="31" y="124"/>
                  </a:cubicBezTo>
                  <a:cubicBezTo>
                    <a:pt x="31" y="124"/>
                    <a:pt x="61" y="124"/>
                    <a:pt x="61" y="154"/>
                  </a:cubicBezTo>
                  <a:lnTo>
                    <a:pt x="61" y="154"/>
                  </a:lnTo>
                  <a:cubicBezTo>
                    <a:pt x="61" y="154"/>
                    <a:pt x="61" y="186"/>
                    <a:pt x="31" y="186"/>
                  </a:cubicBezTo>
                  <a:lnTo>
                    <a:pt x="31" y="186"/>
                  </a:lnTo>
                  <a:cubicBezTo>
                    <a:pt x="31" y="217"/>
                    <a:pt x="31" y="217"/>
                    <a:pt x="31" y="217"/>
                  </a:cubicBezTo>
                  <a:lnTo>
                    <a:pt x="31" y="248"/>
                  </a:lnTo>
                  <a:lnTo>
                    <a:pt x="31" y="248"/>
                  </a:lnTo>
                  <a:lnTo>
                    <a:pt x="31" y="248"/>
                  </a:lnTo>
                  <a:cubicBezTo>
                    <a:pt x="31" y="248"/>
                    <a:pt x="31" y="248"/>
                    <a:pt x="31" y="279"/>
                  </a:cubicBezTo>
                  <a:lnTo>
                    <a:pt x="31" y="310"/>
                  </a:lnTo>
                  <a:lnTo>
                    <a:pt x="31" y="310"/>
                  </a:lnTo>
                  <a:lnTo>
                    <a:pt x="31" y="341"/>
                  </a:lnTo>
                  <a:lnTo>
                    <a:pt x="31" y="341"/>
                  </a:lnTo>
                  <a:lnTo>
                    <a:pt x="31" y="341"/>
                  </a:lnTo>
                  <a:cubicBezTo>
                    <a:pt x="31" y="341"/>
                    <a:pt x="31" y="341"/>
                    <a:pt x="31" y="371"/>
                  </a:cubicBezTo>
                  <a:cubicBezTo>
                    <a:pt x="31" y="371"/>
                    <a:pt x="31" y="371"/>
                    <a:pt x="31" y="403"/>
                  </a:cubicBezTo>
                  <a:lnTo>
                    <a:pt x="31" y="403"/>
                  </a:lnTo>
                  <a:cubicBezTo>
                    <a:pt x="31" y="403"/>
                    <a:pt x="31" y="403"/>
                    <a:pt x="31" y="434"/>
                  </a:cubicBezTo>
                  <a:lnTo>
                    <a:pt x="31" y="434"/>
                  </a:lnTo>
                  <a:cubicBezTo>
                    <a:pt x="31" y="434"/>
                    <a:pt x="31" y="434"/>
                    <a:pt x="0" y="465"/>
                  </a:cubicBezTo>
                  <a:lnTo>
                    <a:pt x="0" y="465"/>
                  </a:lnTo>
                  <a:lnTo>
                    <a:pt x="0" y="465"/>
                  </a:lnTo>
                  <a:lnTo>
                    <a:pt x="0" y="465"/>
                  </a:lnTo>
                  <a:cubicBezTo>
                    <a:pt x="0" y="495"/>
                    <a:pt x="31" y="495"/>
                    <a:pt x="31" y="495"/>
                  </a:cubicBezTo>
                  <a:cubicBezTo>
                    <a:pt x="31" y="527"/>
                    <a:pt x="31" y="527"/>
                    <a:pt x="31" y="558"/>
                  </a:cubicBezTo>
                  <a:cubicBezTo>
                    <a:pt x="31" y="558"/>
                    <a:pt x="31" y="558"/>
                    <a:pt x="61" y="558"/>
                  </a:cubicBezTo>
                  <a:lnTo>
                    <a:pt x="61" y="558"/>
                  </a:lnTo>
                  <a:lnTo>
                    <a:pt x="61" y="589"/>
                  </a:lnTo>
                  <a:cubicBezTo>
                    <a:pt x="61" y="589"/>
                    <a:pt x="61" y="589"/>
                    <a:pt x="61" y="619"/>
                  </a:cubicBezTo>
                  <a:cubicBezTo>
                    <a:pt x="61" y="619"/>
                    <a:pt x="61" y="619"/>
                    <a:pt x="61" y="651"/>
                  </a:cubicBezTo>
                  <a:lnTo>
                    <a:pt x="61" y="651"/>
                  </a:lnTo>
                  <a:lnTo>
                    <a:pt x="61" y="651"/>
                  </a:lnTo>
                  <a:lnTo>
                    <a:pt x="61" y="651"/>
                  </a:lnTo>
                  <a:lnTo>
                    <a:pt x="61" y="651"/>
                  </a:lnTo>
                  <a:lnTo>
                    <a:pt x="61" y="651"/>
                  </a:lnTo>
                  <a:cubicBezTo>
                    <a:pt x="61" y="682"/>
                    <a:pt x="61" y="682"/>
                    <a:pt x="61" y="713"/>
                  </a:cubicBezTo>
                  <a:lnTo>
                    <a:pt x="61" y="713"/>
                  </a:lnTo>
                  <a:cubicBezTo>
                    <a:pt x="93" y="713"/>
                    <a:pt x="93" y="743"/>
                    <a:pt x="93" y="743"/>
                  </a:cubicBezTo>
                  <a:lnTo>
                    <a:pt x="93" y="775"/>
                  </a:lnTo>
                  <a:lnTo>
                    <a:pt x="93" y="775"/>
                  </a:lnTo>
                  <a:lnTo>
                    <a:pt x="93" y="775"/>
                  </a:lnTo>
                  <a:lnTo>
                    <a:pt x="93" y="775"/>
                  </a:lnTo>
                  <a:lnTo>
                    <a:pt x="93" y="775"/>
                  </a:lnTo>
                  <a:cubicBezTo>
                    <a:pt x="124" y="775"/>
                    <a:pt x="124" y="743"/>
                    <a:pt x="124" y="743"/>
                  </a:cubicBezTo>
                  <a:cubicBezTo>
                    <a:pt x="124" y="743"/>
                    <a:pt x="124" y="743"/>
                    <a:pt x="155" y="743"/>
                  </a:cubicBezTo>
                  <a:lnTo>
                    <a:pt x="155" y="743"/>
                  </a:lnTo>
                  <a:lnTo>
                    <a:pt x="155" y="743"/>
                  </a:lnTo>
                  <a:cubicBezTo>
                    <a:pt x="185" y="713"/>
                    <a:pt x="185" y="713"/>
                    <a:pt x="185" y="713"/>
                  </a:cubicBezTo>
                  <a:cubicBezTo>
                    <a:pt x="185" y="743"/>
                    <a:pt x="185" y="743"/>
                    <a:pt x="185" y="743"/>
                  </a:cubicBezTo>
                  <a:lnTo>
                    <a:pt x="185" y="743"/>
                  </a:lnTo>
                  <a:cubicBezTo>
                    <a:pt x="185" y="743"/>
                    <a:pt x="185" y="743"/>
                    <a:pt x="217" y="743"/>
                  </a:cubicBezTo>
                  <a:lnTo>
                    <a:pt x="217" y="743"/>
                  </a:lnTo>
                  <a:lnTo>
                    <a:pt x="217" y="743"/>
                  </a:lnTo>
                  <a:lnTo>
                    <a:pt x="217" y="743"/>
                  </a:lnTo>
                  <a:lnTo>
                    <a:pt x="217" y="743"/>
                  </a:lnTo>
                  <a:lnTo>
                    <a:pt x="217" y="743"/>
                  </a:lnTo>
                  <a:cubicBezTo>
                    <a:pt x="248" y="743"/>
                    <a:pt x="248" y="743"/>
                    <a:pt x="279" y="743"/>
                  </a:cubicBezTo>
                  <a:cubicBezTo>
                    <a:pt x="279" y="743"/>
                    <a:pt x="279" y="743"/>
                    <a:pt x="309" y="743"/>
                  </a:cubicBezTo>
                  <a:lnTo>
                    <a:pt x="309" y="743"/>
                  </a:lnTo>
                  <a:lnTo>
                    <a:pt x="309" y="743"/>
                  </a:lnTo>
                  <a:lnTo>
                    <a:pt x="309" y="743"/>
                  </a:lnTo>
                  <a:lnTo>
                    <a:pt x="341" y="743"/>
                  </a:lnTo>
                  <a:lnTo>
                    <a:pt x="341" y="713"/>
                  </a:lnTo>
                  <a:lnTo>
                    <a:pt x="341" y="713"/>
                  </a:lnTo>
                  <a:lnTo>
                    <a:pt x="372" y="713"/>
                  </a:lnTo>
                  <a:lnTo>
                    <a:pt x="372" y="713"/>
                  </a:lnTo>
                  <a:cubicBezTo>
                    <a:pt x="372" y="682"/>
                    <a:pt x="372" y="682"/>
                    <a:pt x="372" y="682"/>
                  </a:cubicBezTo>
                  <a:lnTo>
                    <a:pt x="372" y="682"/>
                  </a:lnTo>
                  <a:cubicBezTo>
                    <a:pt x="372" y="651"/>
                    <a:pt x="372" y="651"/>
                    <a:pt x="372" y="651"/>
                  </a:cubicBezTo>
                  <a:lnTo>
                    <a:pt x="372" y="651"/>
                  </a:lnTo>
                  <a:lnTo>
                    <a:pt x="372" y="651"/>
                  </a:lnTo>
                  <a:cubicBezTo>
                    <a:pt x="372" y="619"/>
                    <a:pt x="372" y="619"/>
                    <a:pt x="372" y="619"/>
                  </a:cubicBezTo>
                  <a:lnTo>
                    <a:pt x="372" y="619"/>
                  </a:lnTo>
                  <a:lnTo>
                    <a:pt x="403" y="589"/>
                  </a:lnTo>
                  <a:cubicBezTo>
                    <a:pt x="433" y="589"/>
                    <a:pt x="465" y="558"/>
                    <a:pt x="496" y="558"/>
                  </a:cubicBezTo>
                  <a:lnTo>
                    <a:pt x="496" y="558"/>
                  </a:lnTo>
                  <a:lnTo>
                    <a:pt x="496" y="558"/>
                  </a:lnTo>
                  <a:lnTo>
                    <a:pt x="527" y="558"/>
                  </a:lnTo>
                  <a:lnTo>
                    <a:pt x="527" y="558"/>
                  </a:lnTo>
                  <a:cubicBezTo>
                    <a:pt x="557" y="558"/>
                    <a:pt x="589" y="558"/>
                    <a:pt x="589" y="558"/>
                  </a:cubicBezTo>
                  <a:lnTo>
                    <a:pt x="589" y="558"/>
                  </a:lnTo>
                  <a:cubicBezTo>
                    <a:pt x="620" y="558"/>
                    <a:pt x="620" y="527"/>
                    <a:pt x="620" y="527"/>
                  </a:cubicBezTo>
                  <a:lnTo>
                    <a:pt x="620" y="527"/>
                  </a:lnTo>
                  <a:cubicBezTo>
                    <a:pt x="620" y="495"/>
                    <a:pt x="620" y="495"/>
                    <a:pt x="620" y="495"/>
                  </a:cubicBezTo>
                  <a:lnTo>
                    <a:pt x="620" y="495"/>
                  </a:lnTo>
                  <a:lnTo>
                    <a:pt x="620" y="495"/>
                  </a:lnTo>
                  <a:lnTo>
                    <a:pt x="589" y="495"/>
                  </a:lnTo>
                  <a:cubicBezTo>
                    <a:pt x="589" y="495"/>
                    <a:pt x="557" y="465"/>
                    <a:pt x="557" y="434"/>
                  </a:cubicBezTo>
                  <a:lnTo>
                    <a:pt x="557" y="434"/>
                  </a:lnTo>
                  <a:lnTo>
                    <a:pt x="557" y="434"/>
                  </a:lnTo>
                  <a:lnTo>
                    <a:pt x="557" y="434"/>
                  </a:lnTo>
                  <a:lnTo>
                    <a:pt x="527" y="434"/>
                  </a:lnTo>
                  <a:lnTo>
                    <a:pt x="527" y="434"/>
                  </a:lnTo>
                  <a:cubicBezTo>
                    <a:pt x="527" y="434"/>
                    <a:pt x="527" y="434"/>
                    <a:pt x="496" y="434"/>
                  </a:cubicBezTo>
                  <a:lnTo>
                    <a:pt x="496" y="434"/>
                  </a:lnTo>
                  <a:cubicBezTo>
                    <a:pt x="496" y="434"/>
                    <a:pt x="496" y="434"/>
                    <a:pt x="465" y="403"/>
                  </a:cubicBezTo>
                  <a:lnTo>
                    <a:pt x="465" y="371"/>
                  </a:lnTo>
                  <a:cubicBezTo>
                    <a:pt x="465" y="341"/>
                    <a:pt x="465" y="341"/>
                    <a:pt x="465" y="341"/>
                  </a:cubicBezTo>
                  <a:lnTo>
                    <a:pt x="465" y="341"/>
                  </a:lnTo>
                  <a:lnTo>
                    <a:pt x="465" y="341"/>
                  </a:lnTo>
                  <a:lnTo>
                    <a:pt x="465" y="310"/>
                  </a:lnTo>
                  <a:lnTo>
                    <a:pt x="465" y="310"/>
                  </a:lnTo>
                  <a:cubicBezTo>
                    <a:pt x="465" y="279"/>
                    <a:pt x="465" y="279"/>
                    <a:pt x="465" y="279"/>
                  </a:cubicBezTo>
                  <a:lnTo>
                    <a:pt x="465" y="279"/>
                  </a:lnTo>
                  <a:lnTo>
                    <a:pt x="465" y="279"/>
                  </a:lnTo>
                  <a:cubicBezTo>
                    <a:pt x="465" y="248"/>
                    <a:pt x="465" y="248"/>
                    <a:pt x="465" y="248"/>
                  </a:cubicBezTo>
                  <a:lnTo>
                    <a:pt x="465" y="248"/>
                  </a:lnTo>
                  <a:lnTo>
                    <a:pt x="465" y="248"/>
                  </a:lnTo>
                  <a:lnTo>
                    <a:pt x="433" y="248"/>
                  </a:lnTo>
                  <a:cubicBezTo>
                    <a:pt x="433" y="248"/>
                    <a:pt x="433" y="248"/>
                    <a:pt x="403" y="248"/>
                  </a:cubicBezTo>
                  <a:cubicBezTo>
                    <a:pt x="403" y="248"/>
                    <a:pt x="372" y="248"/>
                    <a:pt x="372" y="217"/>
                  </a:cubicBezTo>
                  <a:cubicBezTo>
                    <a:pt x="372" y="217"/>
                    <a:pt x="372" y="217"/>
                    <a:pt x="341" y="217"/>
                  </a:cubicBezTo>
                  <a:cubicBezTo>
                    <a:pt x="341" y="186"/>
                    <a:pt x="341" y="186"/>
                    <a:pt x="341" y="186"/>
                  </a:cubicBezTo>
                  <a:lnTo>
                    <a:pt x="341" y="186"/>
                  </a:lnTo>
                  <a:lnTo>
                    <a:pt x="341" y="186"/>
                  </a:lnTo>
                  <a:cubicBezTo>
                    <a:pt x="309" y="186"/>
                    <a:pt x="309" y="186"/>
                    <a:pt x="279" y="186"/>
                  </a:cubicBezTo>
                  <a:lnTo>
                    <a:pt x="279" y="186"/>
                  </a:lnTo>
                  <a:lnTo>
                    <a:pt x="279" y="186"/>
                  </a:lnTo>
                  <a:lnTo>
                    <a:pt x="279" y="186"/>
                  </a:lnTo>
                  <a:lnTo>
                    <a:pt x="279" y="186"/>
                  </a:lnTo>
                  <a:lnTo>
                    <a:pt x="279" y="186"/>
                  </a:lnTo>
                  <a:cubicBezTo>
                    <a:pt x="279" y="186"/>
                    <a:pt x="248" y="186"/>
                    <a:pt x="248" y="154"/>
                  </a:cubicBezTo>
                  <a:lnTo>
                    <a:pt x="248" y="154"/>
                  </a:lnTo>
                  <a:cubicBezTo>
                    <a:pt x="217" y="154"/>
                    <a:pt x="217" y="154"/>
                    <a:pt x="217" y="124"/>
                  </a:cubicBezTo>
                  <a:lnTo>
                    <a:pt x="217" y="124"/>
                  </a:lnTo>
                  <a:cubicBezTo>
                    <a:pt x="185" y="124"/>
                    <a:pt x="185" y="93"/>
                    <a:pt x="185"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2" name="Freeform 159"/>
            <p:cNvSpPr>
              <a:spLocks noChangeArrowheads="1"/>
            </p:cNvSpPr>
            <p:nvPr/>
          </p:nvSpPr>
          <p:spPr bwMode="auto">
            <a:xfrm>
              <a:off x="2195513" y="3632200"/>
              <a:ext cx="1587" cy="11113"/>
            </a:xfrm>
            <a:custGeom>
              <a:avLst/>
              <a:gdLst>
                <a:gd name="T0" fmla="*/ 0 w 1"/>
                <a:gd name="T1" fmla="*/ 0 h 32"/>
                <a:gd name="T2" fmla="*/ 0 w 1"/>
                <a:gd name="T3" fmla="*/ 0 h 32"/>
                <a:gd name="T4" fmla="*/ 0 w 1"/>
                <a:gd name="T5" fmla="*/ 31 h 32"/>
                <a:gd name="T6" fmla="*/ 0 w 1"/>
                <a:gd name="T7" fmla="*/ 31 h 32"/>
                <a:gd name="T8" fmla="*/ 0 w 1"/>
                <a:gd name="T9" fmla="*/ 31 h 32"/>
                <a:gd name="T10" fmla="*/ 0 w 1"/>
                <a:gd name="T11" fmla="*/ 0 h 32"/>
              </a:gdLst>
              <a:ahLst/>
              <a:cxnLst>
                <a:cxn ang="0">
                  <a:pos x="T0" y="T1"/>
                </a:cxn>
                <a:cxn ang="0">
                  <a:pos x="T2" y="T3"/>
                </a:cxn>
                <a:cxn ang="0">
                  <a:pos x="T4" y="T5"/>
                </a:cxn>
                <a:cxn ang="0">
                  <a:pos x="T6" y="T7"/>
                </a:cxn>
                <a:cxn ang="0">
                  <a:pos x="T8" y="T9"/>
                </a:cxn>
                <a:cxn ang="0">
                  <a:pos x="T10" y="T11"/>
                </a:cxn>
              </a:cxnLst>
              <a:rect l="0" t="0" r="r" b="b"/>
              <a:pathLst>
                <a:path w="1" h="32">
                  <a:moveTo>
                    <a:pt x="0" y="0"/>
                  </a:moveTo>
                  <a:lnTo>
                    <a:pt x="0" y="0"/>
                  </a:lnTo>
                  <a:lnTo>
                    <a:pt x="0" y="31"/>
                  </a:lnTo>
                  <a:lnTo>
                    <a:pt x="0" y="31"/>
                  </a:lnTo>
                  <a:lnTo>
                    <a:pt x="0" y="31"/>
                  </a:ln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3" name="Freeform 160"/>
            <p:cNvSpPr>
              <a:spLocks noChangeArrowheads="1"/>
            </p:cNvSpPr>
            <p:nvPr/>
          </p:nvSpPr>
          <p:spPr bwMode="auto">
            <a:xfrm>
              <a:off x="2062163" y="2673350"/>
              <a:ext cx="257175" cy="938213"/>
            </a:xfrm>
            <a:custGeom>
              <a:avLst/>
              <a:gdLst>
                <a:gd name="T0" fmla="*/ 465 w 714"/>
                <a:gd name="T1" fmla="*/ 2511 h 2605"/>
                <a:gd name="T2" fmla="*/ 465 w 714"/>
                <a:gd name="T3" fmla="*/ 2448 h 2605"/>
                <a:gd name="T4" fmla="*/ 496 w 714"/>
                <a:gd name="T5" fmla="*/ 2356 h 2605"/>
                <a:gd name="T6" fmla="*/ 496 w 714"/>
                <a:gd name="T7" fmla="*/ 2293 h 2605"/>
                <a:gd name="T8" fmla="*/ 527 w 714"/>
                <a:gd name="T9" fmla="*/ 2232 h 2605"/>
                <a:gd name="T10" fmla="*/ 557 w 714"/>
                <a:gd name="T11" fmla="*/ 2108 h 2605"/>
                <a:gd name="T12" fmla="*/ 527 w 714"/>
                <a:gd name="T13" fmla="*/ 1984 h 2605"/>
                <a:gd name="T14" fmla="*/ 527 w 714"/>
                <a:gd name="T15" fmla="*/ 1922 h 2605"/>
                <a:gd name="T16" fmla="*/ 557 w 714"/>
                <a:gd name="T17" fmla="*/ 1828 h 2605"/>
                <a:gd name="T18" fmla="*/ 589 w 714"/>
                <a:gd name="T19" fmla="*/ 1704 h 2605"/>
                <a:gd name="T20" fmla="*/ 620 w 714"/>
                <a:gd name="T21" fmla="*/ 1674 h 2605"/>
                <a:gd name="T22" fmla="*/ 651 w 714"/>
                <a:gd name="T23" fmla="*/ 1612 h 2605"/>
                <a:gd name="T24" fmla="*/ 651 w 714"/>
                <a:gd name="T25" fmla="*/ 1550 h 2605"/>
                <a:gd name="T26" fmla="*/ 713 w 714"/>
                <a:gd name="T27" fmla="*/ 1456 h 2605"/>
                <a:gd name="T28" fmla="*/ 681 w 714"/>
                <a:gd name="T29" fmla="*/ 1395 h 2605"/>
                <a:gd name="T30" fmla="*/ 651 w 714"/>
                <a:gd name="T31" fmla="*/ 1302 h 2605"/>
                <a:gd name="T32" fmla="*/ 620 w 714"/>
                <a:gd name="T33" fmla="*/ 1208 h 2605"/>
                <a:gd name="T34" fmla="*/ 620 w 714"/>
                <a:gd name="T35" fmla="*/ 1178 h 2605"/>
                <a:gd name="T36" fmla="*/ 589 w 714"/>
                <a:gd name="T37" fmla="*/ 1116 h 2605"/>
                <a:gd name="T38" fmla="*/ 557 w 714"/>
                <a:gd name="T39" fmla="*/ 1054 h 2605"/>
                <a:gd name="T40" fmla="*/ 620 w 714"/>
                <a:gd name="T41" fmla="*/ 992 h 2605"/>
                <a:gd name="T42" fmla="*/ 589 w 714"/>
                <a:gd name="T43" fmla="*/ 930 h 2605"/>
                <a:gd name="T44" fmla="*/ 620 w 714"/>
                <a:gd name="T45" fmla="*/ 868 h 2605"/>
                <a:gd name="T46" fmla="*/ 620 w 714"/>
                <a:gd name="T47" fmla="*/ 775 h 2605"/>
                <a:gd name="T48" fmla="*/ 620 w 714"/>
                <a:gd name="T49" fmla="*/ 743 h 2605"/>
                <a:gd name="T50" fmla="*/ 589 w 714"/>
                <a:gd name="T51" fmla="*/ 682 h 2605"/>
                <a:gd name="T52" fmla="*/ 557 w 714"/>
                <a:gd name="T53" fmla="*/ 682 h 2605"/>
                <a:gd name="T54" fmla="*/ 465 w 714"/>
                <a:gd name="T55" fmla="*/ 620 h 2605"/>
                <a:gd name="T56" fmla="*/ 433 w 714"/>
                <a:gd name="T57" fmla="*/ 589 h 2605"/>
                <a:gd name="T58" fmla="*/ 372 w 714"/>
                <a:gd name="T59" fmla="*/ 527 h 2605"/>
                <a:gd name="T60" fmla="*/ 341 w 714"/>
                <a:gd name="T61" fmla="*/ 465 h 2605"/>
                <a:gd name="T62" fmla="*/ 341 w 714"/>
                <a:gd name="T63" fmla="*/ 403 h 2605"/>
                <a:gd name="T64" fmla="*/ 372 w 714"/>
                <a:gd name="T65" fmla="*/ 341 h 2605"/>
                <a:gd name="T66" fmla="*/ 372 w 714"/>
                <a:gd name="T67" fmla="*/ 310 h 2605"/>
                <a:gd name="T68" fmla="*/ 403 w 714"/>
                <a:gd name="T69" fmla="*/ 248 h 2605"/>
                <a:gd name="T70" fmla="*/ 527 w 714"/>
                <a:gd name="T71" fmla="*/ 186 h 2605"/>
                <a:gd name="T72" fmla="*/ 527 w 714"/>
                <a:gd name="T73" fmla="*/ 124 h 2605"/>
                <a:gd name="T74" fmla="*/ 433 w 714"/>
                <a:gd name="T75" fmla="*/ 124 h 2605"/>
                <a:gd name="T76" fmla="*/ 372 w 714"/>
                <a:gd name="T77" fmla="*/ 31 h 2605"/>
                <a:gd name="T78" fmla="*/ 309 w 714"/>
                <a:gd name="T79" fmla="*/ 31 h 2605"/>
                <a:gd name="T80" fmla="*/ 186 w 714"/>
                <a:gd name="T81" fmla="*/ 124 h 2605"/>
                <a:gd name="T82" fmla="*/ 92 w 714"/>
                <a:gd name="T83" fmla="*/ 310 h 2605"/>
                <a:gd name="T84" fmla="*/ 31 w 714"/>
                <a:gd name="T85" fmla="*/ 248 h 2605"/>
                <a:gd name="T86" fmla="*/ 0 w 714"/>
                <a:gd name="T87" fmla="*/ 279 h 2605"/>
                <a:gd name="T88" fmla="*/ 62 w 714"/>
                <a:gd name="T89" fmla="*/ 434 h 2605"/>
                <a:gd name="T90" fmla="*/ 124 w 714"/>
                <a:gd name="T91" fmla="*/ 558 h 2605"/>
                <a:gd name="T92" fmla="*/ 186 w 714"/>
                <a:gd name="T93" fmla="*/ 682 h 2605"/>
                <a:gd name="T94" fmla="*/ 279 w 714"/>
                <a:gd name="T95" fmla="*/ 868 h 2605"/>
                <a:gd name="T96" fmla="*/ 433 w 714"/>
                <a:gd name="T97" fmla="*/ 992 h 2605"/>
                <a:gd name="T98" fmla="*/ 557 w 714"/>
                <a:gd name="T99" fmla="*/ 1116 h 2605"/>
                <a:gd name="T100" fmla="*/ 589 w 714"/>
                <a:gd name="T101" fmla="*/ 1271 h 2605"/>
                <a:gd name="T102" fmla="*/ 557 w 714"/>
                <a:gd name="T103" fmla="*/ 1426 h 2605"/>
                <a:gd name="T104" fmla="*/ 557 w 714"/>
                <a:gd name="T105" fmla="*/ 1550 h 2605"/>
                <a:gd name="T106" fmla="*/ 527 w 714"/>
                <a:gd name="T107" fmla="*/ 1736 h 2605"/>
                <a:gd name="T108" fmla="*/ 527 w 714"/>
                <a:gd name="T109" fmla="*/ 1828 h 2605"/>
                <a:gd name="T110" fmla="*/ 496 w 714"/>
                <a:gd name="T111" fmla="*/ 1952 h 2605"/>
                <a:gd name="T112" fmla="*/ 496 w 714"/>
                <a:gd name="T113" fmla="*/ 2139 h 2605"/>
                <a:gd name="T114" fmla="*/ 433 w 714"/>
                <a:gd name="T115" fmla="*/ 2293 h 2605"/>
                <a:gd name="T116" fmla="*/ 403 w 714"/>
                <a:gd name="T117" fmla="*/ 2356 h 2605"/>
                <a:gd name="T118" fmla="*/ 372 w 714"/>
                <a:gd name="T119" fmla="*/ 2572 h 2605"/>
                <a:gd name="T120" fmla="*/ 433 w 714"/>
                <a:gd name="T121" fmla="*/ 2572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4" h="2605">
                  <a:moveTo>
                    <a:pt x="433" y="2541"/>
                  </a:moveTo>
                  <a:lnTo>
                    <a:pt x="433" y="2541"/>
                  </a:lnTo>
                  <a:lnTo>
                    <a:pt x="433" y="2541"/>
                  </a:lnTo>
                  <a:cubicBezTo>
                    <a:pt x="433" y="2541"/>
                    <a:pt x="433" y="2541"/>
                    <a:pt x="465" y="2511"/>
                  </a:cubicBezTo>
                  <a:lnTo>
                    <a:pt x="465" y="2511"/>
                  </a:lnTo>
                  <a:lnTo>
                    <a:pt x="465" y="2511"/>
                  </a:lnTo>
                  <a:lnTo>
                    <a:pt x="465" y="2511"/>
                  </a:lnTo>
                  <a:lnTo>
                    <a:pt x="465" y="2480"/>
                  </a:lnTo>
                  <a:lnTo>
                    <a:pt x="465" y="2480"/>
                  </a:lnTo>
                  <a:cubicBezTo>
                    <a:pt x="465" y="2480"/>
                    <a:pt x="465" y="2480"/>
                    <a:pt x="465" y="2448"/>
                  </a:cubicBezTo>
                  <a:lnTo>
                    <a:pt x="465" y="2448"/>
                  </a:lnTo>
                  <a:lnTo>
                    <a:pt x="465" y="2448"/>
                  </a:lnTo>
                  <a:cubicBezTo>
                    <a:pt x="465" y="2417"/>
                    <a:pt x="465" y="2417"/>
                    <a:pt x="496" y="2417"/>
                  </a:cubicBezTo>
                  <a:lnTo>
                    <a:pt x="496" y="2387"/>
                  </a:lnTo>
                  <a:cubicBezTo>
                    <a:pt x="496" y="2387"/>
                    <a:pt x="496" y="2387"/>
                    <a:pt x="496" y="2356"/>
                  </a:cubicBezTo>
                  <a:lnTo>
                    <a:pt x="496" y="2356"/>
                  </a:lnTo>
                  <a:cubicBezTo>
                    <a:pt x="496" y="2356"/>
                    <a:pt x="496" y="2356"/>
                    <a:pt x="496" y="2324"/>
                  </a:cubicBezTo>
                  <a:lnTo>
                    <a:pt x="496" y="2324"/>
                  </a:lnTo>
                  <a:lnTo>
                    <a:pt x="496" y="2324"/>
                  </a:lnTo>
                  <a:lnTo>
                    <a:pt x="496" y="2293"/>
                  </a:lnTo>
                  <a:lnTo>
                    <a:pt x="496" y="2293"/>
                  </a:lnTo>
                  <a:cubicBezTo>
                    <a:pt x="496" y="2263"/>
                    <a:pt x="496" y="2263"/>
                    <a:pt x="496" y="2263"/>
                  </a:cubicBezTo>
                  <a:cubicBezTo>
                    <a:pt x="496" y="2263"/>
                    <a:pt x="527" y="2263"/>
                    <a:pt x="527" y="2232"/>
                  </a:cubicBezTo>
                  <a:lnTo>
                    <a:pt x="527" y="2232"/>
                  </a:lnTo>
                  <a:lnTo>
                    <a:pt x="527" y="2232"/>
                  </a:lnTo>
                  <a:lnTo>
                    <a:pt x="527" y="2232"/>
                  </a:lnTo>
                  <a:lnTo>
                    <a:pt x="527" y="2200"/>
                  </a:lnTo>
                  <a:cubicBezTo>
                    <a:pt x="527" y="2200"/>
                    <a:pt x="527" y="2200"/>
                    <a:pt x="527" y="2169"/>
                  </a:cubicBezTo>
                  <a:cubicBezTo>
                    <a:pt x="527" y="2169"/>
                    <a:pt x="527" y="2169"/>
                    <a:pt x="557" y="2169"/>
                  </a:cubicBezTo>
                  <a:cubicBezTo>
                    <a:pt x="557" y="2169"/>
                    <a:pt x="557" y="2139"/>
                    <a:pt x="557" y="2108"/>
                  </a:cubicBezTo>
                  <a:lnTo>
                    <a:pt x="557" y="2108"/>
                  </a:lnTo>
                  <a:lnTo>
                    <a:pt x="557" y="2076"/>
                  </a:lnTo>
                  <a:cubicBezTo>
                    <a:pt x="557" y="2076"/>
                    <a:pt x="557" y="2076"/>
                    <a:pt x="557" y="2046"/>
                  </a:cubicBezTo>
                  <a:cubicBezTo>
                    <a:pt x="557" y="2046"/>
                    <a:pt x="527" y="2046"/>
                    <a:pt x="527" y="2015"/>
                  </a:cubicBezTo>
                  <a:cubicBezTo>
                    <a:pt x="527" y="2015"/>
                    <a:pt x="527" y="2015"/>
                    <a:pt x="527" y="1984"/>
                  </a:cubicBezTo>
                  <a:lnTo>
                    <a:pt x="527" y="1984"/>
                  </a:lnTo>
                  <a:lnTo>
                    <a:pt x="527" y="1952"/>
                  </a:lnTo>
                  <a:lnTo>
                    <a:pt x="527" y="1952"/>
                  </a:lnTo>
                  <a:cubicBezTo>
                    <a:pt x="527" y="1922"/>
                    <a:pt x="527" y="1922"/>
                    <a:pt x="527" y="1922"/>
                  </a:cubicBezTo>
                  <a:lnTo>
                    <a:pt x="527" y="1922"/>
                  </a:lnTo>
                  <a:lnTo>
                    <a:pt x="527" y="1922"/>
                  </a:lnTo>
                  <a:cubicBezTo>
                    <a:pt x="557" y="1891"/>
                    <a:pt x="557" y="1891"/>
                    <a:pt x="557" y="1891"/>
                  </a:cubicBezTo>
                  <a:lnTo>
                    <a:pt x="557" y="1860"/>
                  </a:lnTo>
                  <a:lnTo>
                    <a:pt x="557" y="1860"/>
                  </a:lnTo>
                  <a:cubicBezTo>
                    <a:pt x="557" y="1828"/>
                    <a:pt x="557" y="1828"/>
                    <a:pt x="557" y="1828"/>
                  </a:cubicBezTo>
                  <a:lnTo>
                    <a:pt x="557" y="1828"/>
                  </a:lnTo>
                  <a:lnTo>
                    <a:pt x="557" y="1798"/>
                  </a:lnTo>
                  <a:lnTo>
                    <a:pt x="557" y="1798"/>
                  </a:lnTo>
                  <a:lnTo>
                    <a:pt x="557" y="1798"/>
                  </a:lnTo>
                  <a:cubicBezTo>
                    <a:pt x="557" y="1767"/>
                    <a:pt x="589" y="1736"/>
                    <a:pt x="589" y="1704"/>
                  </a:cubicBezTo>
                  <a:cubicBezTo>
                    <a:pt x="620" y="1704"/>
                    <a:pt x="620" y="1674"/>
                    <a:pt x="620" y="1674"/>
                  </a:cubicBezTo>
                  <a:lnTo>
                    <a:pt x="620" y="1674"/>
                  </a:lnTo>
                  <a:lnTo>
                    <a:pt x="620" y="1674"/>
                  </a:lnTo>
                  <a:lnTo>
                    <a:pt x="620" y="1674"/>
                  </a:lnTo>
                  <a:lnTo>
                    <a:pt x="620" y="1674"/>
                  </a:lnTo>
                  <a:cubicBezTo>
                    <a:pt x="620" y="1643"/>
                    <a:pt x="620" y="1643"/>
                    <a:pt x="620" y="1643"/>
                  </a:cubicBezTo>
                  <a:lnTo>
                    <a:pt x="651" y="1643"/>
                  </a:lnTo>
                  <a:lnTo>
                    <a:pt x="651" y="1643"/>
                  </a:lnTo>
                  <a:lnTo>
                    <a:pt x="651" y="1612"/>
                  </a:lnTo>
                  <a:lnTo>
                    <a:pt x="651" y="1612"/>
                  </a:lnTo>
                  <a:lnTo>
                    <a:pt x="651" y="1612"/>
                  </a:lnTo>
                  <a:lnTo>
                    <a:pt x="651" y="1580"/>
                  </a:lnTo>
                  <a:lnTo>
                    <a:pt x="620" y="1580"/>
                  </a:lnTo>
                  <a:lnTo>
                    <a:pt x="651" y="1550"/>
                  </a:lnTo>
                  <a:lnTo>
                    <a:pt x="651" y="1550"/>
                  </a:lnTo>
                  <a:lnTo>
                    <a:pt x="620" y="1519"/>
                  </a:lnTo>
                  <a:lnTo>
                    <a:pt x="651" y="1488"/>
                  </a:lnTo>
                  <a:lnTo>
                    <a:pt x="651" y="1488"/>
                  </a:lnTo>
                  <a:cubicBezTo>
                    <a:pt x="681" y="1488"/>
                    <a:pt x="681" y="1456"/>
                    <a:pt x="713" y="1456"/>
                  </a:cubicBezTo>
                  <a:lnTo>
                    <a:pt x="713" y="1456"/>
                  </a:lnTo>
                  <a:lnTo>
                    <a:pt x="713" y="1456"/>
                  </a:lnTo>
                  <a:lnTo>
                    <a:pt x="713" y="1426"/>
                  </a:lnTo>
                  <a:lnTo>
                    <a:pt x="713" y="1426"/>
                  </a:lnTo>
                  <a:lnTo>
                    <a:pt x="713" y="1426"/>
                  </a:lnTo>
                  <a:cubicBezTo>
                    <a:pt x="681" y="1426"/>
                    <a:pt x="681" y="1426"/>
                    <a:pt x="681" y="1395"/>
                  </a:cubicBezTo>
                  <a:lnTo>
                    <a:pt x="681" y="1395"/>
                  </a:lnTo>
                  <a:cubicBezTo>
                    <a:pt x="681" y="1364"/>
                    <a:pt x="681" y="1364"/>
                    <a:pt x="681" y="1364"/>
                  </a:cubicBezTo>
                  <a:lnTo>
                    <a:pt x="681" y="1364"/>
                  </a:lnTo>
                  <a:cubicBezTo>
                    <a:pt x="651" y="1364"/>
                    <a:pt x="651" y="1332"/>
                    <a:pt x="651" y="1302"/>
                  </a:cubicBezTo>
                  <a:lnTo>
                    <a:pt x="651" y="1302"/>
                  </a:lnTo>
                  <a:lnTo>
                    <a:pt x="651" y="1302"/>
                  </a:lnTo>
                  <a:lnTo>
                    <a:pt x="651" y="1302"/>
                  </a:lnTo>
                  <a:cubicBezTo>
                    <a:pt x="620" y="1271"/>
                    <a:pt x="620" y="1240"/>
                    <a:pt x="620" y="1240"/>
                  </a:cubicBezTo>
                  <a:lnTo>
                    <a:pt x="620" y="1240"/>
                  </a:lnTo>
                  <a:lnTo>
                    <a:pt x="620" y="1208"/>
                  </a:lnTo>
                  <a:lnTo>
                    <a:pt x="620" y="1208"/>
                  </a:lnTo>
                  <a:lnTo>
                    <a:pt x="620" y="1178"/>
                  </a:lnTo>
                  <a:lnTo>
                    <a:pt x="620" y="1178"/>
                  </a:lnTo>
                  <a:lnTo>
                    <a:pt x="620" y="1178"/>
                  </a:lnTo>
                  <a:lnTo>
                    <a:pt x="620" y="1178"/>
                  </a:lnTo>
                  <a:lnTo>
                    <a:pt x="620" y="1178"/>
                  </a:lnTo>
                  <a:lnTo>
                    <a:pt x="620" y="1147"/>
                  </a:lnTo>
                  <a:lnTo>
                    <a:pt x="620" y="1147"/>
                  </a:lnTo>
                  <a:lnTo>
                    <a:pt x="620" y="1116"/>
                  </a:lnTo>
                  <a:lnTo>
                    <a:pt x="589" y="1116"/>
                  </a:lnTo>
                  <a:lnTo>
                    <a:pt x="589" y="1116"/>
                  </a:lnTo>
                  <a:cubicBezTo>
                    <a:pt x="589" y="1116"/>
                    <a:pt x="589" y="1116"/>
                    <a:pt x="589" y="1084"/>
                  </a:cubicBezTo>
                  <a:lnTo>
                    <a:pt x="589" y="1084"/>
                  </a:lnTo>
                  <a:lnTo>
                    <a:pt x="557" y="1054"/>
                  </a:lnTo>
                  <a:lnTo>
                    <a:pt x="557" y="1054"/>
                  </a:lnTo>
                  <a:cubicBezTo>
                    <a:pt x="557" y="1054"/>
                    <a:pt x="557" y="1054"/>
                    <a:pt x="589" y="1023"/>
                  </a:cubicBezTo>
                  <a:cubicBezTo>
                    <a:pt x="589" y="1023"/>
                    <a:pt x="589" y="1023"/>
                    <a:pt x="589" y="992"/>
                  </a:cubicBezTo>
                  <a:lnTo>
                    <a:pt x="589" y="992"/>
                  </a:lnTo>
                  <a:lnTo>
                    <a:pt x="620" y="992"/>
                  </a:lnTo>
                  <a:lnTo>
                    <a:pt x="620" y="992"/>
                  </a:lnTo>
                  <a:lnTo>
                    <a:pt x="620" y="992"/>
                  </a:lnTo>
                  <a:cubicBezTo>
                    <a:pt x="589" y="992"/>
                    <a:pt x="589" y="960"/>
                    <a:pt x="589" y="930"/>
                  </a:cubicBezTo>
                  <a:lnTo>
                    <a:pt x="589" y="930"/>
                  </a:lnTo>
                  <a:lnTo>
                    <a:pt x="589" y="930"/>
                  </a:lnTo>
                  <a:lnTo>
                    <a:pt x="589" y="930"/>
                  </a:lnTo>
                  <a:cubicBezTo>
                    <a:pt x="589" y="899"/>
                    <a:pt x="589" y="899"/>
                    <a:pt x="589" y="899"/>
                  </a:cubicBezTo>
                  <a:lnTo>
                    <a:pt x="589" y="899"/>
                  </a:lnTo>
                  <a:cubicBezTo>
                    <a:pt x="589" y="868"/>
                    <a:pt x="589" y="868"/>
                    <a:pt x="589" y="868"/>
                  </a:cubicBezTo>
                  <a:lnTo>
                    <a:pt x="620" y="868"/>
                  </a:lnTo>
                  <a:lnTo>
                    <a:pt x="620" y="868"/>
                  </a:lnTo>
                  <a:cubicBezTo>
                    <a:pt x="620" y="868"/>
                    <a:pt x="620" y="868"/>
                    <a:pt x="620" y="837"/>
                  </a:cubicBezTo>
                  <a:lnTo>
                    <a:pt x="589" y="837"/>
                  </a:lnTo>
                  <a:cubicBezTo>
                    <a:pt x="589" y="806"/>
                    <a:pt x="589" y="806"/>
                    <a:pt x="620" y="806"/>
                  </a:cubicBezTo>
                  <a:lnTo>
                    <a:pt x="620" y="806"/>
                  </a:lnTo>
                  <a:cubicBezTo>
                    <a:pt x="620" y="775"/>
                    <a:pt x="620" y="775"/>
                    <a:pt x="620" y="775"/>
                  </a:cubicBezTo>
                  <a:lnTo>
                    <a:pt x="620" y="775"/>
                  </a:lnTo>
                  <a:lnTo>
                    <a:pt x="620" y="775"/>
                  </a:lnTo>
                  <a:lnTo>
                    <a:pt x="620" y="775"/>
                  </a:lnTo>
                  <a:lnTo>
                    <a:pt x="620" y="775"/>
                  </a:lnTo>
                  <a:cubicBezTo>
                    <a:pt x="620" y="743"/>
                    <a:pt x="620" y="743"/>
                    <a:pt x="620" y="743"/>
                  </a:cubicBezTo>
                  <a:lnTo>
                    <a:pt x="620" y="743"/>
                  </a:lnTo>
                  <a:cubicBezTo>
                    <a:pt x="620" y="713"/>
                    <a:pt x="589" y="682"/>
                    <a:pt x="589" y="682"/>
                  </a:cubicBezTo>
                  <a:lnTo>
                    <a:pt x="589" y="682"/>
                  </a:lnTo>
                  <a:lnTo>
                    <a:pt x="589" y="682"/>
                  </a:lnTo>
                  <a:lnTo>
                    <a:pt x="589" y="682"/>
                  </a:lnTo>
                  <a:cubicBezTo>
                    <a:pt x="557" y="682"/>
                    <a:pt x="557" y="682"/>
                    <a:pt x="557" y="682"/>
                  </a:cubicBezTo>
                  <a:lnTo>
                    <a:pt x="557" y="682"/>
                  </a:lnTo>
                  <a:lnTo>
                    <a:pt x="557" y="682"/>
                  </a:lnTo>
                  <a:lnTo>
                    <a:pt x="557" y="682"/>
                  </a:lnTo>
                  <a:lnTo>
                    <a:pt x="557" y="682"/>
                  </a:lnTo>
                  <a:cubicBezTo>
                    <a:pt x="527" y="682"/>
                    <a:pt x="527" y="651"/>
                    <a:pt x="527" y="620"/>
                  </a:cubicBezTo>
                  <a:lnTo>
                    <a:pt x="527" y="620"/>
                  </a:lnTo>
                  <a:lnTo>
                    <a:pt x="527" y="620"/>
                  </a:lnTo>
                  <a:cubicBezTo>
                    <a:pt x="496" y="620"/>
                    <a:pt x="496" y="620"/>
                    <a:pt x="496" y="620"/>
                  </a:cubicBezTo>
                  <a:cubicBezTo>
                    <a:pt x="496" y="620"/>
                    <a:pt x="496" y="620"/>
                    <a:pt x="465" y="620"/>
                  </a:cubicBezTo>
                  <a:lnTo>
                    <a:pt x="465" y="620"/>
                  </a:lnTo>
                  <a:lnTo>
                    <a:pt x="465" y="620"/>
                  </a:lnTo>
                  <a:lnTo>
                    <a:pt x="465" y="620"/>
                  </a:lnTo>
                  <a:lnTo>
                    <a:pt x="465" y="620"/>
                  </a:lnTo>
                  <a:cubicBezTo>
                    <a:pt x="465" y="620"/>
                    <a:pt x="433" y="620"/>
                    <a:pt x="433" y="589"/>
                  </a:cubicBezTo>
                  <a:lnTo>
                    <a:pt x="433" y="589"/>
                  </a:lnTo>
                  <a:lnTo>
                    <a:pt x="433" y="589"/>
                  </a:lnTo>
                  <a:cubicBezTo>
                    <a:pt x="403" y="589"/>
                    <a:pt x="403" y="589"/>
                    <a:pt x="403" y="558"/>
                  </a:cubicBezTo>
                  <a:cubicBezTo>
                    <a:pt x="403" y="558"/>
                    <a:pt x="372" y="558"/>
                    <a:pt x="372" y="527"/>
                  </a:cubicBezTo>
                  <a:lnTo>
                    <a:pt x="372" y="527"/>
                  </a:lnTo>
                  <a:lnTo>
                    <a:pt x="372" y="527"/>
                  </a:lnTo>
                  <a:lnTo>
                    <a:pt x="372" y="527"/>
                  </a:lnTo>
                  <a:cubicBezTo>
                    <a:pt x="372" y="527"/>
                    <a:pt x="372" y="527"/>
                    <a:pt x="372" y="496"/>
                  </a:cubicBezTo>
                  <a:lnTo>
                    <a:pt x="372" y="496"/>
                  </a:lnTo>
                  <a:lnTo>
                    <a:pt x="341" y="465"/>
                  </a:lnTo>
                  <a:cubicBezTo>
                    <a:pt x="341" y="434"/>
                    <a:pt x="341" y="434"/>
                    <a:pt x="341" y="434"/>
                  </a:cubicBezTo>
                  <a:lnTo>
                    <a:pt x="341" y="434"/>
                  </a:lnTo>
                  <a:cubicBezTo>
                    <a:pt x="341" y="403"/>
                    <a:pt x="341" y="403"/>
                    <a:pt x="341" y="403"/>
                  </a:cubicBezTo>
                  <a:lnTo>
                    <a:pt x="341" y="403"/>
                  </a:lnTo>
                  <a:lnTo>
                    <a:pt x="341" y="403"/>
                  </a:lnTo>
                  <a:lnTo>
                    <a:pt x="341" y="372"/>
                  </a:lnTo>
                  <a:lnTo>
                    <a:pt x="341" y="372"/>
                  </a:lnTo>
                  <a:lnTo>
                    <a:pt x="341" y="372"/>
                  </a:lnTo>
                  <a:lnTo>
                    <a:pt x="372" y="341"/>
                  </a:lnTo>
                  <a:lnTo>
                    <a:pt x="372" y="341"/>
                  </a:lnTo>
                  <a:lnTo>
                    <a:pt x="372" y="341"/>
                  </a:lnTo>
                  <a:lnTo>
                    <a:pt x="372" y="341"/>
                  </a:lnTo>
                  <a:lnTo>
                    <a:pt x="372" y="341"/>
                  </a:lnTo>
                  <a:lnTo>
                    <a:pt x="372" y="341"/>
                  </a:lnTo>
                  <a:cubicBezTo>
                    <a:pt x="372" y="310"/>
                    <a:pt x="372" y="310"/>
                    <a:pt x="372" y="310"/>
                  </a:cubicBezTo>
                  <a:lnTo>
                    <a:pt x="372" y="310"/>
                  </a:lnTo>
                  <a:cubicBezTo>
                    <a:pt x="372" y="279"/>
                    <a:pt x="372" y="279"/>
                    <a:pt x="372" y="279"/>
                  </a:cubicBezTo>
                  <a:cubicBezTo>
                    <a:pt x="403" y="248"/>
                    <a:pt x="403" y="248"/>
                    <a:pt x="403" y="248"/>
                  </a:cubicBezTo>
                  <a:lnTo>
                    <a:pt x="403" y="248"/>
                  </a:lnTo>
                  <a:lnTo>
                    <a:pt x="403" y="248"/>
                  </a:lnTo>
                  <a:cubicBezTo>
                    <a:pt x="433" y="248"/>
                    <a:pt x="433" y="248"/>
                    <a:pt x="433" y="217"/>
                  </a:cubicBezTo>
                  <a:cubicBezTo>
                    <a:pt x="433" y="217"/>
                    <a:pt x="465" y="217"/>
                    <a:pt x="465" y="186"/>
                  </a:cubicBezTo>
                  <a:lnTo>
                    <a:pt x="496" y="186"/>
                  </a:lnTo>
                  <a:lnTo>
                    <a:pt x="496" y="186"/>
                  </a:lnTo>
                  <a:lnTo>
                    <a:pt x="527" y="186"/>
                  </a:lnTo>
                  <a:lnTo>
                    <a:pt x="527" y="186"/>
                  </a:lnTo>
                  <a:lnTo>
                    <a:pt x="527" y="186"/>
                  </a:lnTo>
                  <a:cubicBezTo>
                    <a:pt x="527" y="155"/>
                    <a:pt x="527" y="155"/>
                    <a:pt x="527" y="155"/>
                  </a:cubicBezTo>
                  <a:lnTo>
                    <a:pt x="527" y="124"/>
                  </a:lnTo>
                  <a:lnTo>
                    <a:pt x="527" y="124"/>
                  </a:lnTo>
                  <a:lnTo>
                    <a:pt x="527" y="124"/>
                  </a:lnTo>
                  <a:lnTo>
                    <a:pt x="527" y="124"/>
                  </a:lnTo>
                  <a:lnTo>
                    <a:pt x="496" y="124"/>
                  </a:lnTo>
                  <a:lnTo>
                    <a:pt x="465" y="124"/>
                  </a:lnTo>
                  <a:cubicBezTo>
                    <a:pt x="465" y="124"/>
                    <a:pt x="465" y="124"/>
                    <a:pt x="433" y="124"/>
                  </a:cubicBezTo>
                  <a:lnTo>
                    <a:pt x="433" y="124"/>
                  </a:lnTo>
                  <a:cubicBezTo>
                    <a:pt x="403" y="124"/>
                    <a:pt x="372" y="124"/>
                    <a:pt x="372" y="93"/>
                  </a:cubicBezTo>
                  <a:lnTo>
                    <a:pt x="372" y="62"/>
                  </a:lnTo>
                  <a:lnTo>
                    <a:pt x="372" y="62"/>
                  </a:lnTo>
                  <a:lnTo>
                    <a:pt x="372" y="31"/>
                  </a:lnTo>
                  <a:lnTo>
                    <a:pt x="372" y="31"/>
                  </a:lnTo>
                  <a:lnTo>
                    <a:pt x="341" y="31"/>
                  </a:lnTo>
                  <a:cubicBezTo>
                    <a:pt x="341" y="31"/>
                    <a:pt x="309" y="31"/>
                    <a:pt x="309" y="0"/>
                  </a:cubicBezTo>
                  <a:lnTo>
                    <a:pt x="309" y="0"/>
                  </a:lnTo>
                  <a:lnTo>
                    <a:pt x="309" y="31"/>
                  </a:lnTo>
                  <a:cubicBezTo>
                    <a:pt x="309" y="31"/>
                    <a:pt x="309" y="31"/>
                    <a:pt x="279" y="31"/>
                  </a:cubicBezTo>
                  <a:cubicBezTo>
                    <a:pt x="279" y="62"/>
                    <a:pt x="279" y="62"/>
                    <a:pt x="279" y="62"/>
                  </a:cubicBezTo>
                  <a:lnTo>
                    <a:pt x="279" y="62"/>
                  </a:lnTo>
                  <a:lnTo>
                    <a:pt x="279" y="62"/>
                  </a:lnTo>
                  <a:cubicBezTo>
                    <a:pt x="279" y="93"/>
                    <a:pt x="248" y="124"/>
                    <a:pt x="186" y="124"/>
                  </a:cubicBezTo>
                  <a:cubicBezTo>
                    <a:pt x="155" y="124"/>
                    <a:pt x="155" y="155"/>
                    <a:pt x="155" y="155"/>
                  </a:cubicBezTo>
                  <a:cubicBezTo>
                    <a:pt x="155" y="186"/>
                    <a:pt x="124" y="217"/>
                    <a:pt x="124" y="248"/>
                  </a:cubicBezTo>
                  <a:cubicBezTo>
                    <a:pt x="124" y="248"/>
                    <a:pt x="124" y="248"/>
                    <a:pt x="124" y="279"/>
                  </a:cubicBezTo>
                  <a:lnTo>
                    <a:pt x="92" y="279"/>
                  </a:lnTo>
                  <a:cubicBezTo>
                    <a:pt x="92" y="310"/>
                    <a:pt x="92" y="310"/>
                    <a:pt x="92" y="310"/>
                  </a:cubicBezTo>
                  <a:cubicBezTo>
                    <a:pt x="62" y="310"/>
                    <a:pt x="62" y="310"/>
                    <a:pt x="62" y="310"/>
                  </a:cubicBezTo>
                  <a:lnTo>
                    <a:pt x="62" y="310"/>
                  </a:lnTo>
                  <a:cubicBezTo>
                    <a:pt x="62" y="279"/>
                    <a:pt x="31" y="279"/>
                    <a:pt x="31" y="248"/>
                  </a:cubicBezTo>
                  <a:lnTo>
                    <a:pt x="31" y="248"/>
                  </a:lnTo>
                  <a:lnTo>
                    <a:pt x="31" y="248"/>
                  </a:lnTo>
                  <a:lnTo>
                    <a:pt x="31" y="248"/>
                  </a:lnTo>
                  <a:cubicBezTo>
                    <a:pt x="31" y="248"/>
                    <a:pt x="31" y="248"/>
                    <a:pt x="0" y="248"/>
                  </a:cubicBezTo>
                  <a:lnTo>
                    <a:pt x="0" y="248"/>
                  </a:lnTo>
                  <a:cubicBezTo>
                    <a:pt x="0" y="279"/>
                    <a:pt x="0" y="279"/>
                    <a:pt x="0" y="279"/>
                  </a:cubicBezTo>
                  <a:lnTo>
                    <a:pt x="0" y="279"/>
                  </a:lnTo>
                  <a:lnTo>
                    <a:pt x="0" y="310"/>
                  </a:lnTo>
                  <a:lnTo>
                    <a:pt x="0" y="310"/>
                  </a:lnTo>
                  <a:cubicBezTo>
                    <a:pt x="0" y="310"/>
                    <a:pt x="31" y="341"/>
                    <a:pt x="62" y="372"/>
                  </a:cubicBezTo>
                  <a:lnTo>
                    <a:pt x="62" y="372"/>
                  </a:lnTo>
                  <a:cubicBezTo>
                    <a:pt x="62" y="403"/>
                    <a:pt x="62" y="403"/>
                    <a:pt x="62" y="434"/>
                  </a:cubicBezTo>
                  <a:lnTo>
                    <a:pt x="92" y="434"/>
                  </a:lnTo>
                  <a:lnTo>
                    <a:pt x="92" y="465"/>
                  </a:lnTo>
                  <a:cubicBezTo>
                    <a:pt x="92" y="465"/>
                    <a:pt x="92" y="465"/>
                    <a:pt x="124" y="465"/>
                  </a:cubicBezTo>
                  <a:cubicBezTo>
                    <a:pt x="124" y="496"/>
                    <a:pt x="124" y="527"/>
                    <a:pt x="124" y="527"/>
                  </a:cubicBezTo>
                  <a:cubicBezTo>
                    <a:pt x="124" y="527"/>
                    <a:pt x="124" y="527"/>
                    <a:pt x="124" y="558"/>
                  </a:cubicBezTo>
                  <a:lnTo>
                    <a:pt x="155" y="589"/>
                  </a:lnTo>
                  <a:cubicBezTo>
                    <a:pt x="186" y="620"/>
                    <a:pt x="186" y="620"/>
                    <a:pt x="186" y="651"/>
                  </a:cubicBezTo>
                  <a:cubicBezTo>
                    <a:pt x="186" y="682"/>
                    <a:pt x="186" y="682"/>
                    <a:pt x="186" y="682"/>
                  </a:cubicBezTo>
                  <a:lnTo>
                    <a:pt x="186" y="682"/>
                  </a:lnTo>
                  <a:lnTo>
                    <a:pt x="186" y="682"/>
                  </a:lnTo>
                  <a:cubicBezTo>
                    <a:pt x="186" y="682"/>
                    <a:pt x="186" y="682"/>
                    <a:pt x="217" y="713"/>
                  </a:cubicBezTo>
                  <a:cubicBezTo>
                    <a:pt x="217" y="713"/>
                    <a:pt x="217" y="743"/>
                    <a:pt x="248" y="743"/>
                  </a:cubicBezTo>
                  <a:cubicBezTo>
                    <a:pt x="248" y="775"/>
                    <a:pt x="248" y="806"/>
                    <a:pt x="248" y="806"/>
                  </a:cubicBezTo>
                  <a:cubicBezTo>
                    <a:pt x="248" y="837"/>
                    <a:pt x="248" y="837"/>
                    <a:pt x="248" y="837"/>
                  </a:cubicBezTo>
                  <a:cubicBezTo>
                    <a:pt x="248" y="868"/>
                    <a:pt x="248" y="868"/>
                    <a:pt x="279" y="868"/>
                  </a:cubicBezTo>
                  <a:lnTo>
                    <a:pt x="279" y="868"/>
                  </a:lnTo>
                  <a:lnTo>
                    <a:pt x="309" y="899"/>
                  </a:lnTo>
                  <a:cubicBezTo>
                    <a:pt x="341" y="899"/>
                    <a:pt x="341" y="930"/>
                    <a:pt x="341" y="930"/>
                  </a:cubicBezTo>
                  <a:cubicBezTo>
                    <a:pt x="372" y="930"/>
                    <a:pt x="372" y="960"/>
                    <a:pt x="372" y="960"/>
                  </a:cubicBezTo>
                  <a:cubicBezTo>
                    <a:pt x="403" y="960"/>
                    <a:pt x="433" y="992"/>
                    <a:pt x="433" y="992"/>
                  </a:cubicBezTo>
                  <a:cubicBezTo>
                    <a:pt x="433" y="992"/>
                    <a:pt x="433" y="992"/>
                    <a:pt x="465" y="992"/>
                  </a:cubicBezTo>
                  <a:lnTo>
                    <a:pt x="496" y="1023"/>
                  </a:lnTo>
                  <a:cubicBezTo>
                    <a:pt x="496" y="1054"/>
                    <a:pt x="496" y="1054"/>
                    <a:pt x="527" y="1054"/>
                  </a:cubicBezTo>
                  <a:lnTo>
                    <a:pt x="527" y="1054"/>
                  </a:lnTo>
                  <a:cubicBezTo>
                    <a:pt x="557" y="1084"/>
                    <a:pt x="557" y="1084"/>
                    <a:pt x="557" y="1116"/>
                  </a:cubicBezTo>
                  <a:cubicBezTo>
                    <a:pt x="589" y="1116"/>
                    <a:pt x="589" y="1147"/>
                    <a:pt x="589" y="1208"/>
                  </a:cubicBezTo>
                  <a:lnTo>
                    <a:pt x="589" y="1208"/>
                  </a:lnTo>
                  <a:lnTo>
                    <a:pt x="589" y="1240"/>
                  </a:lnTo>
                  <a:lnTo>
                    <a:pt x="589" y="1271"/>
                  </a:lnTo>
                  <a:lnTo>
                    <a:pt x="589" y="1271"/>
                  </a:lnTo>
                  <a:lnTo>
                    <a:pt x="589" y="1271"/>
                  </a:lnTo>
                  <a:cubicBezTo>
                    <a:pt x="589" y="1271"/>
                    <a:pt x="589" y="1302"/>
                    <a:pt x="589" y="1332"/>
                  </a:cubicBezTo>
                  <a:cubicBezTo>
                    <a:pt x="589" y="1364"/>
                    <a:pt x="589" y="1364"/>
                    <a:pt x="589" y="1395"/>
                  </a:cubicBezTo>
                  <a:lnTo>
                    <a:pt x="589" y="1395"/>
                  </a:lnTo>
                  <a:cubicBezTo>
                    <a:pt x="589" y="1426"/>
                    <a:pt x="589" y="1426"/>
                    <a:pt x="557" y="1426"/>
                  </a:cubicBezTo>
                  <a:cubicBezTo>
                    <a:pt x="557" y="1456"/>
                    <a:pt x="557" y="1456"/>
                    <a:pt x="557" y="1456"/>
                  </a:cubicBezTo>
                  <a:cubicBezTo>
                    <a:pt x="589" y="1456"/>
                    <a:pt x="557" y="1488"/>
                    <a:pt x="557" y="1519"/>
                  </a:cubicBezTo>
                  <a:lnTo>
                    <a:pt x="557" y="1519"/>
                  </a:lnTo>
                  <a:cubicBezTo>
                    <a:pt x="557" y="1519"/>
                    <a:pt x="557" y="1519"/>
                    <a:pt x="557" y="1550"/>
                  </a:cubicBezTo>
                  <a:lnTo>
                    <a:pt x="557" y="1550"/>
                  </a:lnTo>
                  <a:cubicBezTo>
                    <a:pt x="557" y="1580"/>
                    <a:pt x="557" y="1580"/>
                    <a:pt x="557" y="1612"/>
                  </a:cubicBezTo>
                  <a:lnTo>
                    <a:pt x="557" y="1643"/>
                  </a:lnTo>
                  <a:cubicBezTo>
                    <a:pt x="557" y="1643"/>
                    <a:pt x="557" y="1643"/>
                    <a:pt x="557" y="1674"/>
                  </a:cubicBezTo>
                  <a:lnTo>
                    <a:pt x="557" y="1704"/>
                  </a:lnTo>
                  <a:cubicBezTo>
                    <a:pt x="557" y="1704"/>
                    <a:pt x="557" y="1736"/>
                    <a:pt x="527" y="1736"/>
                  </a:cubicBezTo>
                  <a:lnTo>
                    <a:pt x="527" y="1767"/>
                  </a:lnTo>
                  <a:cubicBezTo>
                    <a:pt x="527" y="1798"/>
                    <a:pt x="527" y="1798"/>
                    <a:pt x="527" y="1798"/>
                  </a:cubicBezTo>
                  <a:lnTo>
                    <a:pt x="527" y="1798"/>
                  </a:lnTo>
                  <a:lnTo>
                    <a:pt x="527" y="1798"/>
                  </a:lnTo>
                  <a:lnTo>
                    <a:pt x="527" y="1828"/>
                  </a:lnTo>
                  <a:lnTo>
                    <a:pt x="527" y="1828"/>
                  </a:lnTo>
                  <a:cubicBezTo>
                    <a:pt x="527" y="1828"/>
                    <a:pt x="527" y="1828"/>
                    <a:pt x="527" y="1860"/>
                  </a:cubicBezTo>
                  <a:cubicBezTo>
                    <a:pt x="527" y="1860"/>
                    <a:pt x="527" y="1891"/>
                    <a:pt x="496" y="1891"/>
                  </a:cubicBezTo>
                  <a:lnTo>
                    <a:pt x="496" y="1922"/>
                  </a:lnTo>
                  <a:cubicBezTo>
                    <a:pt x="496" y="1922"/>
                    <a:pt x="496" y="1922"/>
                    <a:pt x="496" y="1952"/>
                  </a:cubicBezTo>
                  <a:cubicBezTo>
                    <a:pt x="496" y="1952"/>
                    <a:pt x="496" y="1952"/>
                    <a:pt x="496" y="1984"/>
                  </a:cubicBezTo>
                  <a:cubicBezTo>
                    <a:pt x="527" y="1984"/>
                    <a:pt x="496" y="2046"/>
                    <a:pt x="496" y="2046"/>
                  </a:cubicBezTo>
                  <a:lnTo>
                    <a:pt x="496" y="2076"/>
                  </a:lnTo>
                  <a:cubicBezTo>
                    <a:pt x="496" y="2076"/>
                    <a:pt x="496" y="2108"/>
                    <a:pt x="496" y="2139"/>
                  </a:cubicBezTo>
                  <a:lnTo>
                    <a:pt x="496" y="2139"/>
                  </a:lnTo>
                  <a:cubicBezTo>
                    <a:pt x="496" y="2139"/>
                    <a:pt x="496" y="2139"/>
                    <a:pt x="496" y="2169"/>
                  </a:cubicBezTo>
                  <a:cubicBezTo>
                    <a:pt x="496" y="2169"/>
                    <a:pt x="496" y="2200"/>
                    <a:pt x="465" y="2232"/>
                  </a:cubicBezTo>
                  <a:lnTo>
                    <a:pt x="433" y="2263"/>
                  </a:lnTo>
                  <a:lnTo>
                    <a:pt x="433" y="2293"/>
                  </a:lnTo>
                  <a:lnTo>
                    <a:pt x="433" y="2293"/>
                  </a:lnTo>
                  <a:cubicBezTo>
                    <a:pt x="433" y="2293"/>
                    <a:pt x="433" y="2293"/>
                    <a:pt x="433" y="2324"/>
                  </a:cubicBezTo>
                  <a:lnTo>
                    <a:pt x="403" y="2324"/>
                  </a:lnTo>
                  <a:lnTo>
                    <a:pt x="403" y="2324"/>
                  </a:lnTo>
                  <a:cubicBezTo>
                    <a:pt x="403" y="2356"/>
                    <a:pt x="403" y="2356"/>
                    <a:pt x="403" y="2356"/>
                  </a:cubicBezTo>
                  <a:lnTo>
                    <a:pt x="403" y="2356"/>
                  </a:lnTo>
                  <a:cubicBezTo>
                    <a:pt x="403" y="2387"/>
                    <a:pt x="403" y="2387"/>
                    <a:pt x="403" y="2417"/>
                  </a:cubicBezTo>
                  <a:lnTo>
                    <a:pt x="403" y="2417"/>
                  </a:lnTo>
                  <a:lnTo>
                    <a:pt x="403" y="2448"/>
                  </a:lnTo>
                  <a:cubicBezTo>
                    <a:pt x="403" y="2448"/>
                    <a:pt x="433" y="2480"/>
                    <a:pt x="403" y="2511"/>
                  </a:cubicBezTo>
                  <a:cubicBezTo>
                    <a:pt x="403" y="2541"/>
                    <a:pt x="372" y="2572"/>
                    <a:pt x="372" y="2572"/>
                  </a:cubicBezTo>
                  <a:lnTo>
                    <a:pt x="372" y="2572"/>
                  </a:lnTo>
                  <a:cubicBezTo>
                    <a:pt x="403" y="2572"/>
                    <a:pt x="403" y="2572"/>
                    <a:pt x="403" y="2572"/>
                  </a:cubicBezTo>
                  <a:lnTo>
                    <a:pt x="433" y="2572"/>
                  </a:lnTo>
                  <a:lnTo>
                    <a:pt x="433" y="2572"/>
                  </a:lnTo>
                  <a:lnTo>
                    <a:pt x="433" y="2572"/>
                  </a:lnTo>
                  <a:lnTo>
                    <a:pt x="433" y="2572"/>
                  </a:lnTo>
                  <a:cubicBezTo>
                    <a:pt x="465" y="2604"/>
                    <a:pt x="465" y="2604"/>
                    <a:pt x="465" y="2604"/>
                  </a:cubicBezTo>
                  <a:cubicBezTo>
                    <a:pt x="465" y="2604"/>
                    <a:pt x="433" y="2572"/>
                    <a:pt x="433" y="254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4" name="Freeform 161"/>
            <p:cNvSpPr>
              <a:spLocks noChangeArrowheads="1"/>
            </p:cNvSpPr>
            <p:nvPr/>
          </p:nvSpPr>
          <p:spPr bwMode="auto">
            <a:xfrm>
              <a:off x="2184400" y="3810000"/>
              <a:ext cx="33338" cy="34925"/>
            </a:xfrm>
            <a:custGeom>
              <a:avLst/>
              <a:gdLst>
                <a:gd name="T0" fmla="*/ 92 w 93"/>
                <a:gd name="T1" fmla="*/ 63 h 95"/>
                <a:gd name="T2" fmla="*/ 92 w 93"/>
                <a:gd name="T3" fmla="*/ 63 h 95"/>
                <a:gd name="T4" fmla="*/ 31 w 93"/>
                <a:gd name="T5" fmla="*/ 31 h 95"/>
                <a:gd name="T6" fmla="*/ 31 w 93"/>
                <a:gd name="T7" fmla="*/ 0 h 95"/>
                <a:gd name="T8" fmla="*/ 31 w 93"/>
                <a:gd name="T9" fmla="*/ 0 h 95"/>
                <a:gd name="T10" fmla="*/ 31 w 93"/>
                <a:gd name="T11" fmla="*/ 0 h 95"/>
                <a:gd name="T12" fmla="*/ 0 w 93"/>
                <a:gd name="T13" fmla="*/ 0 h 95"/>
                <a:gd name="T14" fmla="*/ 0 w 93"/>
                <a:gd name="T15" fmla="*/ 0 h 95"/>
                <a:gd name="T16" fmla="*/ 31 w 93"/>
                <a:gd name="T17" fmla="*/ 63 h 95"/>
                <a:gd name="T18" fmla="*/ 31 w 93"/>
                <a:gd name="T19" fmla="*/ 94 h 95"/>
                <a:gd name="T20" fmla="*/ 31 w 93"/>
                <a:gd name="T21" fmla="*/ 94 h 95"/>
                <a:gd name="T22" fmla="*/ 62 w 93"/>
                <a:gd name="T23" fmla="*/ 94 h 95"/>
                <a:gd name="T24" fmla="*/ 92 w 93"/>
                <a:gd name="T25" fmla="*/ 94 h 95"/>
                <a:gd name="T26" fmla="*/ 92 w 93"/>
                <a:gd name="T27" fmla="*/ 94 h 95"/>
                <a:gd name="T28" fmla="*/ 92 w 93"/>
                <a:gd name="T29" fmla="*/ 94 h 95"/>
                <a:gd name="T30" fmla="*/ 92 w 93"/>
                <a:gd name="T31"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5">
                  <a:moveTo>
                    <a:pt x="92" y="63"/>
                  </a:moveTo>
                  <a:lnTo>
                    <a:pt x="92" y="63"/>
                  </a:lnTo>
                  <a:cubicBezTo>
                    <a:pt x="62" y="63"/>
                    <a:pt x="62" y="63"/>
                    <a:pt x="31" y="31"/>
                  </a:cubicBezTo>
                  <a:cubicBezTo>
                    <a:pt x="31" y="31"/>
                    <a:pt x="31" y="31"/>
                    <a:pt x="31" y="0"/>
                  </a:cubicBezTo>
                  <a:lnTo>
                    <a:pt x="31" y="0"/>
                  </a:lnTo>
                  <a:lnTo>
                    <a:pt x="31" y="0"/>
                  </a:lnTo>
                  <a:cubicBezTo>
                    <a:pt x="0" y="0"/>
                    <a:pt x="0" y="0"/>
                    <a:pt x="0" y="0"/>
                  </a:cubicBezTo>
                  <a:lnTo>
                    <a:pt x="0" y="0"/>
                  </a:lnTo>
                  <a:cubicBezTo>
                    <a:pt x="31" y="0"/>
                    <a:pt x="31" y="31"/>
                    <a:pt x="31" y="63"/>
                  </a:cubicBezTo>
                  <a:cubicBezTo>
                    <a:pt x="31" y="63"/>
                    <a:pt x="31" y="63"/>
                    <a:pt x="31" y="94"/>
                  </a:cubicBezTo>
                  <a:lnTo>
                    <a:pt x="31" y="94"/>
                  </a:lnTo>
                  <a:lnTo>
                    <a:pt x="62" y="94"/>
                  </a:lnTo>
                  <a:cubicBezTo>
                    <a:pt x="92" y="94"/>
                    <a:pt x="92" y="94"/>
                    <a:pt x="92" y="94"/>
                  </a:cubicBezTo>
                  <a:lnTo>
                    <a:pt x="92" y="94"/>
                  </a:lnTo>
                  <a:lnTo>
                    <a:pt x="92" y="94"/>
                  </a:lnTo>
                  <a:cubicBezTo>
                    <a:pt x="92" y="63"/>
                    <a:pt x="92" y="63"/>
                    <a:pt x="92" y="63"/>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5" name="Freeform 162"/>
            <p:cNvSpPr>
              <a:spLocks noChangeArrowheads="1"/>
            </p:cNvSpPr>
            <p:nvPr/>
          </p:nvSpPr>
          <p:spPr bwMode="auto">
            <a:xfrm>
              <a:off x="2051050" y="2751138"/>
              <a:ext cx="1588" cy="11112"/>
            </a:xfrm>
            <a:custGeom>
              <a:avLst/>
              <a:gdLst>
                <a:gd name="T0" fmla="*/ 0 w 1"/>
                <a:gd name="T1" fmla="*/ 31 h 32"/>
                <a:gd name="T2" fmla="*/ 0 w 1"/>
                <a:gd name="T3" fmla="*/ 31 h 32"/>
                <a:gd name="T4" fmla="*/ 0 w 1"/>
                <a:gd name="T5" fmla="*/ 31 h 32"/>
                <a:gd name="T6" fmla="*/ 0 w 1"/>
                <a:gd name="T7" fmla="*/ 0 h 32"/>
                <a:gd name="T8" fmla="*/ 0 w 1"/>
                <a:gd name="T9" fmla="*/ 0 h 32"/>
                <a:gd name="T10" fmla="*/ 0 w 1"/>
                <a:gd name="T11" fmla="*/ 0 h 32"/>
                <a:gd name="T12" fmla="*/ 0 w 1"/>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1" h="32">
                  <a:moveTo>
                    <a:pt x="0" y="31"/>
                  </a:moveTo>
                  <a:lnTo>
                    <a:pt x="0" y="31"/>
                  </a:lnTo>
                  <a:lnTo>
                    <a:pt x="0" y="31"/>
                  </a:lnTo>
                  <a:lnTo>
                    <a:pt x="0" y="0"/>
                  </a:lnTo>
                  <a:lnTo>
                    <a:pt x="0" y="0"/>
                  </a:lnTo>
                  <a:lnTo>
                    <a:pt x="0" y="0"/>
                  </a:lnTo>
                  <a:lnTo>
                    <a:pt x="0"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6" name="Freeform 163"/>
            <p:cNvSpPr>
              <a:spLocks noChangeArrowheads="1"/>
            </p:cNvSpPr>
            <p:nvPr/>
          </p:nvSpPr>
          <p:spPr bwMode="auto">
            <a:xfrm>
              <a:off x="2239963" y="3867150"/>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7" name="Freeform 164"/>
            <p:cNvSpPr>
              <a:spLocks noChangeArrowheads="1"/>
            </p:cNvSpPr>
            <p:nvPr/>
          </p:nvSpPr>
          <p:spPr bwMode="auto">
            <a:xfrm>
              <a:off x="2217738" y="3654425"/>
              <a:ext cx="11112" cy="22225"/>
            </a:xfrm>
            <a:custGeom>
              <a:avLst/>
              <a:gdLst>
                <a:gd name="T0" fmla="*/ 0 w 33"/>
                <a:gd name="T1" fmla="*/ 31 h 62"/>
                <a:gd name="T2" fmla="*/ 0 w 33"/>
                <a:gd name="T3" fmla="*/ 31 h 62"/>
                <a:gd name="T4" fmla="*/ 32 w 33"/>
                <a:gd name="T5" fmla="*/ 61 h 62"/>
                <a:gd name="T6" fmla="*/ 32 w 33"/>
                <a:gd name="T7" fmla="*/ 61 h 62"/>
                <a:gd name="T8" fmla="*/ 32 w 33"/>
                <a:gd name="T9" fmla="*/ 61 h 62"/>
                <a:gd name="T10" fmla="*/ 32 w 33"/>
                <a:gd name="T11" fmla="*/ 31 h 62"/>
                <a:gd name="T12" fmla="*/ 32 w 33"/>
                <a:gd name="T13" fmla="*/ 31 h 62"/>
                <a:gd name="T14" fmla="*/ 32 w 33"/>
                <a:gd name="T15" fmla="*/ 31 h 62"/>
                <a:gd name="T16" fmla="*/ 0 w 33"/>
                <a:gd name="T17" fmla="*/ 0 h 62"/>
                <a:gd name="T18" fmla="*/ 0 w 33"/>
                <a:gd name="T19" fmla="*/ 0 h 62"/>
                <a:gd name="T20" fmla="*/ 0 w 33"/>
                <a:gd name="T21" fmla="*/ 0 h 62"/>
                <a:gd name="T22" fmla="*/ 0 w 33"/>
                <a:gd name="T23" fmla="*/ 0 h 62"/>
                <a:gd name="T24" fmla="*/ 0 w 33"/>
                <a:gd name="T2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62">
                  <a:moveTo>
                    <a:pt x="0" y="31"/>
                  </a:moveTo>
                  <a:lnTo>
                    <a:pt x="0" y="31"/>
                  </a:lnTo>
                  <a:lnTo>
                    <a:pt x="32" y="61"/>
                  </a:lnTo>
                  <a:lnTo>
                    <a:pt x="32" y="61"/>
                  </a:lnTo>
                  <a:lnTo>
                    <a:pt x="32" y="61"/>
                  </a:lnTo>
                  <a:cubicBezTo>
                    <a:pt x="32" y="61"/>
                    <a:pt x="32" y="61"/>
                    <a:pt x="32" y="31"/>
                  </a:cubicBezTo>
                  <a:lnTo>
                    <a:pt x="32" y="31"/>
                  </a:lnTo>
                  <a:lnTo>
                    <a:pt x="32" y="31"/>
                  </a:lnTo>
                  <a:cubicBezTo>
                    <a:pt x="0" y="31"/>
                    <a:pt x="0" y="0"/>
                    <a:pt x="0" y="0"/>
                  </a:cubicBezTo>
                  <a:lnTo>
                    <a:pt x="0" y="0"/>
                  </a:lnTo>
                  <a:lnTo>
                    <a:pt x="0" y="0"/>
                  </a:lnTo>
                  <a:lnTo>
                    <a:pt x="0" y="0"/>
                  </a:lnTo>
                  <a:cubicBezTo>
                    <a:pt x="0" y="31"/>
                    <a:pt x="0" y="31"/>
                    <a:pt x="0"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8" name="Freeform 165"/>
            <p:cNvSpPr>
              <a:spLocks noChangeArrowheads="1"/>
            </p:cNvSpPr>
            <p:nvPr/>
          </p:nvSpPr>
          <p:spPr bwMode="auto">
            <a:xfrm>
              <a:off x="2173288" y="3687763"/>
              <a:ext cx="57150" cy="88900"/>
            </a:xfrm>
            <a:custGeom>
              <a:avLst/>
              <a:gdLst>
                <a:gd name="T0" fmla="*/ 63 w 157"/>
                <a:gd name="T1" fmla="*/ 248 h 249"/>
                <a:gd name="T2" fmla="*/ 63 w 157"/>
                <a:gd name="T3" fmla="*/ 248 h 249"/>
                <a:gd name="T4" fmla="*/ 63 w 157"/>
                <a:gd name="T5" fmla="*/ 248 h 249"/>
                <a:gd name="T6" fmla="*/ 94 w 157"/>
                <a:gd name="T7" fmla="*/ 248 h 249"/>
                <a:gd name="T8" fmla="*/ 94 w 157"/>
                <a:gd name="T9" fmla="*/ 248 h 249"/>
                <a:gd name="T10" fmla="*/ 124 w 157"/>
                <a:gd name="T11" fmla="*/ 217 h 249"/>
                <a:gd name="T12" fmla="*/ 124 w 157"/>
                <a:gd name="T13" fmla="*/ 217 h 249"/>
                <a:gd name="T14" fmla="*/ 124 w 157"/>
                <a:gd name="T15" fmla="*/ 217 h 249"/>
                <a:gd name="T16" fmla="*/ 124 w 157"/>
                <a:gd name="T17" fmla="*/ 217 h 249"/>
                <a:gd name="T18" fmla="*/ 124 w 157"/>
                <a:gd name="T19" fmla="*/ 187 h 249"/>
                <a:gd name="T20" fmla="*/ 124 w 157"/>
                <a:gd name="T21" fmla="*/ 156 h 249"/>
                <a:gd name="T22" fmla="*/ 124 w 157"/>
                <a:gd name="T23" fmla="*/ 124 h 249"/>
                <a:gd name="T24" fmla="*/ 124 w 157"/>
                <a:gd name="T25" fmla="*/ 124 h 249"/>
                <a:gd name="T26" fmla="*/ 124 w 157"/>
                <a:gd name="T27" fmla="*/ 124 h 249"/>
                <a:gd name="T28" fmla="*/ 156 w 157"/>
                <a:gd name="T29" fmla="*/ 93 h 249"/>
                <a:gd name="T30" fmla="*/ 156 w 157"/>
                <a:gd name="T31" fmla="*/ 93 h 249"/>
                <a:gd name="T32" fmla="*/ 156 w 157"/>
                <a:gd name="T33" fmla="*/ 93 h 249"/>
                <a:gd name="T34" fmla="*/ 156 w 157"/>
                <a:gd name="T35" fmla="*/ 93 h 249"/>
                <a:gd name="T36" fmla="*/ 156 w 157"/>
                <a:gd name="T37" fmla="*/ 63 h 249"/>
                <a:gd name="T38" fmla="*/ 156 w 157"/>
                <a:gd name="T39" fmla="*/ 63 h 249"/>
                <a:gd name="T40" fmla="*/ 156 w 157"/>
                <a:gd name="T41" fmla="*/ 63 h 249"/>
                <a:gd name="T42" fmla="*/ 156 w 157"/>
                <a:gd name="T43" fmla="*/ 32 h 249"/>
                <a:gd name="T44" fmla="*/ 156 w 157"/>
                <a:gd name="T45" fmla="*/ 32 h 249"/>
                <a:gd name="T46" fmla="*/ 156 w 157"/>
                <a:gd name="T47" fmla="*/ 32 h 249"/>
                <a:gd name="T48" fmla="*/ 156 w 157"/>
                <a:gd name="T49" fmla="*/ 0 h 249"/>
                <a:gd name="T50" fmla="*/ 124 w 157"/>
                <a:gd name="T51" fmla="*/ 32 h 249"/>
                <a:gd name="T52" fmla="*/ 124 w 157"/>
                <a:gd name="T53" fmla="*/ 32 h 249"/>
                <a:gd name="T54" fmla="*/ 124 w 157"/>
                <a:gd name="T55" fmla="*/ 63 h 249"/>
                <a:gd name="T56" fmla="*/ 94 w 157"/>
                <a:gd name="T57" fmla="*/ 63 h 249"/>
                <a:gd name="T58" fmla="*/ 94 w 157"/>
                <a:gd name="T59" fmla="*/ 63 h 249"/>
                <a:gd name="T60" fmla="*/ 94 w 157"/>
                <a:gd name="T61" fmla="*/ 93 h 249"/>
                <a:gd name="T62" fmla="*/ 63 w 157"/>
                <a:gd name="T63" fmla="*/ 63 h 249"/>
                <a:gd name="T64" fmla="*/ 32 w 157"/>
                <a:gd name="T65" fmla="*/ 93 h 249"/>
                <a:gd name="T66" fmla="*/ 32 w 157"/>
                <a:gd name="T67" fmla="*/ 93 h 249"/>
                <a:gd name="T68" fmla="*/ 32 w 157"/>
                <a:gd name="T69" fmla="*/ 93 h 249"/>
                <a:gd name="T70" fmla="*/ 0 w 157"/>
                <a:gd name="T71" fmla="*/ 93 h 249"/>
                <a:gd name="T72" fmla="*/ 32 w 157"/>
                <a:gd name="T73" fmla="*/ 93 h 249"/>
                <a:gd name="T74" fmla="*/ 32 w 157"/>
                <a:gd name="T75" fmla="*/ 93 h 249"/>
                <a:gd name="T76" fmla="*/ 63 w 157"/>
                <a:gd name="T77" fmla="*/ 124 h 249"/>
                <a:gd name="T78" fmla="*/ 63 w 157"/>
                <a:gd name="T79" fmla="*/ 156 h 249"/>
                <a:gd name="T80" fmla="*/ 94 w 157"/>
                <a:gd name="T81" fmla="*/ 187 h 249"/>
                <a:gd name="T82" fmla="*/ 94 w 157"/>
                <a:gd name="T83" fmla="*/ 217 h 249"/>
                <a:gd name="T84" fmla="*/ 63 w 157"/>
                <a:gd name="T85" fmla="*/ 217 h 249"/>
                <a:gd name="T86" fmla="*/ 32 w 157"/>
                <a:gd name="T87" fmla="*/ 217 h 249"/>
                <a:gd name="T88" fmla="*/ 32 w 157"/>
                <a:gd name="T89" fmla="*/ 217 h 249"/>
                <a:gd name="T90" fmla="*/ 63 w 157"/>
                <a:gd name="T91"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7" h="249">
                  <a:moveTo>
                    <a:pt x="63" y="248"/>
                  </a:moveTo>
                  <a:lnTo>
                    <a:pt x="63" y="248"/>
                  </a:lnTo>
                  <a:lnTo>
                    <a:pt x="63" y="248"/>
                  </a:lnTo>
                  <a:cubicBezTo>
                    <a:pt x="94" y="248"/>
                    <a:pt x="94" y="248"/>
                    <a:pt x="94" y="248"/>
                  </a:cubicBezTo>
                  <a:lnTo>
                    <a:pt x="94" y="248"/>
                  </a:lnTo>
                  <a:cubicBezTo>
                    <a:pt x="94" y="217"/>
                    <a:pt x="94" y="217"/>
                    <a:pt x="124" y="217"/>
                  </a:cubicBezTo>
                  <a:lnTo>
                    <a:pt x="124" y="217"/>
                  </a:lnTo>
                  <a:lnTo>
                    <a:pt x="124" y="217"/>
                  </a:lnTo>
                  <a:lnTo>
                    <a:pt x="124" y="217"/>
                  </a:lnTo>
                  <a:cubicBezTo>
                    <a:pt x="124" y="187"/>
                    <a:pt x="124" y="187"/>
                    <a:pt x="124" y="187"/>
                  </a:cubicBezTo>
                  <a:cubicBezTo>
                    <a:pt x="124" y="156"/>
                    <a:pt x="124" y="156"/>
                    <a:pt x="124" y="156"/>
                  </a:cubicBezTo>
                  <a:cubicBezTo>
                    <a:pt x="124" y="124"/>
                    <a:pt x="124" y="124"/>
                    <a:pt x="124" y="124"/>
                  </a:cubicBezTo>
                  <a:lnTo>
                    <a:pt x="124" y="124"/>
                  </a:lnTo>
                  <a:lnTo>
                    <a:pt x="124" y="124"/>
                  </a:lnTo>
                  <a:lnTo>
                    <a:pt x="156" y="93"/>
                  </a:lnTo>
                  <a:lnTo>
                    <a:pt x="156" y="93"/>
                  </a:lnTo>
                  <a:lnTo>
                    <a:pt x="156" y="93"/>
                  </a:lnTo>
                  <a:lnTo>
                    <a:pt x="156" y="93"/>
                  </a:lnTo>
                  <a:lnTo>
                    <a:pt x="156" y="63"/>
                  </a:lnTo>
                  <a:lnTo>
                    <a:pt x="156" y="63"/>
                  </a:lnTo>
                  <a:lnTo>
                    <a:pt x="156" y="63"/>
                  </a:lnTo>
                  <a:cubicBezTo>
                    <a:pt x="156" y="63"/>
                    <a:pt x="156" y="63"/>
                    <a:pt x="156" y="32"/>
                  </a:cubicBezTo>
                  <a:lnTo>
                    <a:pt x="156" y="32"/>
                  </a:lnTo>
                  <a:lnTo>
                    <a:pt x="156" y="32"/>
                  </a:lnTo>
                  <a:cubicBezTo>
                    <a:pt x="156" y="32"/>
                    <a:pt x="156" y="32"/>
                    <a:pt x="156" y="0"/>
                  </a:cubicBezTo>
                  <a:cubicBezTo>
                    <a:pt x="124" y="32"/>
                    <a:pt x="124" y="32"/>
                    <a:pt x="124" y="32"/>
                  </a:cubicBezTo>
                  <a:lnTo>
                    <a:pt x="124" y="32"/>
                  </a:lnTo>
                  <a:cubicBezTo>
                    <a:pt x="124" y="63"/>
                    <a:pt x="124" y="63"/>
                    <a:pt x="124" y="63"/>
                  </a:cubicBezTo>
                  <a:cubicBezTo>
                    <a:pt x="94" y="63"/>
                    <a:pt x="94" y="63"/>
                    <a:pt x="94" y="63"/>
                  </a:cubicBezTo>
                  <a:lnTo>
                    <a:pt x="94" y="63"/>
                  </a:lnTo>
                  <a:cubicBezTo>
                    <a:pt x="94" y="93"/>
                    <a:pt x="94" y="93"/>
                    <a:pt x="94" y="93"/>
                  </a:cubicBezTo>
                  <a:cubicBezTo>
                    <a:pt x="63" y="93"/>
                    <a:pt x="63" y="63"/>
                    <a:pt x="63" y="63"/>
                  </a:cubicBezTo>
                  <a:cubicBezTo>
                    <a:pt x="63" y="63"/>
                    <a:pt x="63" y="63"/>
                    <a:pt x="32" y="93"/>
                  </a:cubicBezTo>
                  <a:lnTo>
                    <a:pt x="32" y="93"/>
                  </a:lnTo>
                  <a:lnTo>
                    <a:pt x="32" y="93"/>
                  </a:lnTo>
                  <a:cubicBezTo>
                    <a:pt x="32" y="93"/>
                    <a:pt x="32" y="93"/>
                    <a:pt x="0" y="93"/>
                  </a:cubicBezTo>
                  <a:cubicBezTo>
                    <a:pt x="32" y="93"/>
                    <a:pt x="32" y="93"/>
                    <a:pt x="32" y="93"/>
                  </a:cubicBezTo>
                  <a:lnTo>
                    <a:pt x="32" y="93"/>
                  </a:lnTo>
                  <a:lnTo>
                    <a:pt x="63" y="124"/>
                  </a:lnTo>
                  <a:cubicBezTo>
                    <a:pt x="63" y="124"/>
                    <a:pt x="63" y="124"/>
                    <a:pt x="63" y="156"/>
                  </a:cubicBezTo>
                  <a:cubicBezTo>
                    <a:pt x="63" y="156"/>
                    <a:pt x="94" y="156"/>
                    <a:pt x="94" y="187"/>
                  </a:cubicBezTo>
                  <a:lnTo>
                    <a:pt x="94" y="217"/>
                  </a:lnTo>
                  <a:lnTo>
                    <a:pt x="63" y="217"/>
                  </a:lnTo>
                  <a:lnTo>
                    <a:pt x="32" y="217"/>
                  </a:lnTo>
                  <a:lnTo>
                    <a:pt x="32" y="217"/>
                  </a:lnTo>
                  <a:cubicBezTo>
                    <a:pt x="63" y="248"/>
                    <a:pt x="63" y="248"/>
                    <a:pt x="63" y="24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69" name="Freeform 166"/>
            <p:cNvSpPr>
              <a:spLocks noChangeArrowheads="1"/>
            </p:cNvSpPr>
            <p:nvPr/>
          </p:nvSpPr>
          <p:spPr bwMode="auto">
            <a:xfrm>
              <a:off x="3167063" y="987425"/>
              <a:ext cx="55562" cy="33338"/>
            </a:xfrm>
            <a:custGeom>
              <a:avLst/>
              <a:gdLst>
                <a:gd name="T0" fmla="*/ 61 w 156"/>
                <a:gd name="T1" fmla="*/ 62 h 94"/>
                <a:gd name="T2" fmla="*/ 61 w 156"/>
                <a:gd name="T3" fmla="*/ 62 h 94"/>
                <a:gd name="T4" fmla="*/ 61 w 156"/>
                <a:gd name="T5" fmla="*/ 62 h 94"/>
                <a:gd name="T6" fmla="*/ 61 w 156"/>
                <a:gd name="T7" fmla="*/ 62 h 94"/>
                <a:gd name="T8" fmla="*/ 124 w 156"/>
                <a:gd name="T9" fmla="*/ 93 h 94"/>
                <a:gd name="T10" fmla="*/ 124 w 156"/>
                <a:gd name="T11" fmla="*/ 93 h 94"/>
                <a:gd name="T12" fmla="*/ 155 w 156"/>
                <a:gd name="T13" fmla="*/ 93 h 94"/>
                <a:gd name="T14" fmla="*/ 155 w 156"/>
                <a:gd name="T15" fmla="*/ 93 h 94"/>
                <a:gd name="T16" fmla="*/ 155 w 156"/>
                <a:gd name="T17" fmla="*/ 93 h 94"/>
                <a:gd name="T18" fmla="*/ 155 w 156"/>
                <a:gd name="T19" fmla="*/ 93 h 94"/>
                <a:gd name="T20" fmla="*/ 155 w 156"/>
                <a:gd name="T21" fmla="*/ 31 h 94"/>
                <a:gd name="T22" fmla="*/ 155 w 156"/>
                <a:gd name="T23" fmla="*/ 31 h 94"/>
                <a:gd name="T24" fmla="*/ 155 w 156"/>
                <a:gd name="T25" fmla="*/ 31 h 94"/>
                <a:gd name="T26" fmla="*/ 124 w 156"/>
                <a:gd name="T27" fmla="*/ 31 h 94"/>
                <a:gd name="T28" fmla="*/ 92 w 156"/>
                <a:gd name="T29" fmla="*/ 31 h 94"/>
                <a:gd name="T30" fmla="*/ 31 w 156"/>
                <a:gd name="T31" fmla="*/ 0 h 94"/>
                <a:gd name="T32" fmla="*/ 0 w 156"/>
                <a:gd name="T33" fmla="*/ 0 h 94"/>
                <a:gd name="T34" fmla="*/ 0 w 156"/>
                <a:gd name="T35" fmla="*/ 0 h 94"/>
                <a:gd name="T36" fmla="*/ 0 w 156"/>
                <a:gd name="T37" fmla="*/ 0 h 94"/>
                <a:gd name="T38" fmla="*/ 61 w 156"/>
                <a:gd name="T39"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6" h="94">
                  <a:moveTo>
                    <a:pt x="61" y="62"/>
                  </a:moveTo>
                  <a:lnTo>
                    <a:pt x="61" y="62"/>
                  </a:lnTo>
                  <a:lnTo>
                    <a:pt x="61" y="62"/>
                  </a:lnTo>
                  <a:lnTo>
                    <a:pt x="61" y="62"/>
                  </a:lnTo>
                  <a:cubicBezTo>
                    <a:pt x="92" y="62"/>
                    <a:pt x="124" y="62"/>
                    <a:pt x="124" y="93"/>
                  </a:cubicBezTo>
                  <a:lnTo>
                    <a:pt x="124" y="93"/>
                  </a:lnTo>
                  <a:cubicBezTo>
                    <a:pt x="155" y="93"/>
                    <a:pt x="155" y="93"/>
                    <a:pt x="155" y="93"/>
                  </a:cubicBezTo>
                  <a:lnTo>
                    <a:pt x="155" y="93"/>
                  </a:lnTo>
                  <a:lnTo>
                    <a:pt x="155" y="93"/>
                  </a:lnTo>
                  <a:lnTo>
                    <a:pt x="155" y="93"/>
                  </a:lnTo>
                  <a:cubicBezTo>
                    <a:pt x="155" y="62"/>
                    <a:pt x="155" y="62"/>
                    <a:pt x="155" y="31"/>
                  </a:cubicBezTo>
                  <a:lnTo>
                    <a:pt x="155" y="31"/>
                  </a:lnTo>
                  <a:lnTo>
                    <a:pt x="155" y="31"/>
                  </a:lnTo>
                  <a:lnTo>
                    <a:pt x="124" y="31"/>
                  </a:lnTo>
                  <a:cubicBezTo>
                    <a:pt x="124" y="31"/>
                    <a:pt x="124" y="31"/>
                    <a:pt x="92" y="31"/>
                  </a:cubicBezTo>
                  <a:cubicBezTo>
                    <a:pt x="92" y="31"/>
                    <a:pt x="61" y="0"/>
                    <a:pt x="31" y="0"/>
                  </a:cubicBezTo>
                  <a:cubicBezTo>
                    <a:pt x="31" y="0"/>
                    <a:pt x="31" y="0"/>
                    <a:pt x="0" y="0"/>
                  </a:cubicBezTo>
                  <a:lnTo>
                    <a:pt x="0" y="0"/>
                  </a:lnTo>
                  <a:lnTo>
                    <a:pt x="0" y="0"/>
                  </a:lnTo>
                  <a:cubicBezTo>
                    <a:pt x="31" y="31"/>
                    <a:pt x="61" y="31"/>
                    <a:pt x="61"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0" name="Freeform 167"/>
            <p:cNvSpPr>
              <a:spLocks noChangeArrowheads="1"/>
            </p:cNvSpPr>
            <p:nvPr/>
          </p:nvSpPr>
          <p:spPr bwMode="auto">
            <a:xfrm>
              <a:off x="2239963" y="731838"/>
              <a:ext cx="1027112" cy="525462"/>
            </a:xfrm>
            <a:custGeom>
              <a:avLst/>
              <a:gdLst>
                <a:gd name="T0" fmla="*/ 2541 w 2853"/>
                <a:gd name="T1" fmla="*/ 837 h 1458"/>
                <a:gd name="T2" fmla="*/ 2356 w 2853"/>
                <a:gd name="T3" fmla="*/ 837 h 1458"/>
                <a:gd name="T4" fmla="*/ 2293 w 2853"/>
                <a:gd name="T5" fmla="*/ 651 h 1458"/>
                <a:gd name="T6" fmla="*/ 2510 w 2853"/>
                <a:gd name="T7" fmla="*/ 682 h 1458"/>
                <a:gd name="T8" fmla="*/ 2541 w 2853"/>
                <a:gd name="T9" fmla="*/ 589 h 1458"/>
                <a:gd name="T10" fmla="*/ 2697 w 2853"/>
                <a:gd name="T11" fmla="*/ 589 h 1458"/>
                <a:gd name="T12" fmla="*/ 2697 w 2853"/>
                <a:gd name="T13" fmla="*/ 496 h 1458"/>
                <a:gd name="T14" fmla="*/ 2852 w 2853"/>
                <a:gd name="T15" fmla="*/ 496 h 1458"/>
                <a:gd name="T16" fmla="*/ 2728 w 2853"/>
                <a:gd name="T17" fmla="*/ 434 h 1458"/>
                <a:gd name="T18" fmla="*/ 2789 w 2853"/>
                <a:gd name="T19" fmla="*/ 248 h 1458"/>
                <a:gd name="T20" fmla="*/ 2852 w 2853"/>
                <a:gd name="T21" fmla="*/ 186 h 1458"/>
                <a:gd name="T22" fmla="*/ 2821 w 2853"/>
                <a:gd name="T23" fmla="*/ 124 h 1458"/>
                <a:gd name="T24" fmla="*/ 2665 w 2853"/>
                <a:gd name="T25" fmla="*/ 93 h 1458"/>
                <a:gd name="T26" fmla="*/ 2480 w 2853"/>
                <a:gd name="T27" fmla="*/ 124 h 1458"/>
                <a:gd name="T28" fmla="*/ 2201 w 2853"/>
                <a:gd name="T29" fmla="*/ 124 h 1458"/>
                <a:gd name="T30" fmla="*/ 2201 w 2853"/>
                <a:gd name="T31" fmla="*/ 31 h 1458"/>
                <a:gd name="T32" fmla="*/ 2480 w 2853"/>
                <a:gd name="T33" fmla="*/ 31 h 1458"/>
                <a:gd name="T34" fmla="*/ 2325 w 2853"/>
                <a:gd name="T35" fmla="*/ 0 h 1458"/>
                <a:gd name="T36" fmla="*/ 2076 w 2853"/>
                <a:gd name="T37" fmla="*/ 0 h 1458"/>
                <a:gd name="T38" fmla="*/ 1860 w 2853"/>
                <a:gd name="T39" fmla="*/ 0 h 1458"/>
                <a:gd name="T40" fmla="*/ 1642 w 2853"/>
                <a:gd name="T41" fmla="*/ 31 h 1458"/>
                <a:gd name="T42" fmla="*/ 1518 w 2853"/>
                <a:gd name="T43" fmla="*/ 31 h 1458"/>
                <a:gd name="T44" fmla="*/ 1333 w 2853"/>
                <a:gd name="T45" fmla="*/ 93 h 1458"/>
                <a:gd name="T46" fmla="*/ 1116 w 2853"/>
                <a:gd name="T47" fmla="*/ 93 h 1458"/>
                <a:gd name="T48" fmla="*/ 929 w 2853"/>
                <a:gd name="T49" fmla="*/ 62 h 1458"/>
                <a:gd name="T50" fmla="*/ 681 w 2853"/>
                <a:gd name="T51" fmla="*/ 93 h 1458"/>
                <a:gd name="T52" fmla="*/ 557 w 2853"/>
                <a:gd name="T53" fmla="*/ 155 h 1458"/>
                <a:gd name="T54" fmla="*/ 433 w 2853"/>
                <a:gd name="T55" fmla="*/ 155 h 1458"/>
                <a:gd name="T56" fmla="*/ 309 w 2853"/>
                <a:gd name="T57" fmla="*/ 279 h 1458"/>
                <a:gd name="T58" fmla="*/ 93 w 2853"/>
                <a:gd name="T59" fmla="*/ 310 h 1458"/>
                <a:gd name="T60" fmla="*/ 124 w 2853"/>
                <a:gd name="T61" fmla="*/ 341 h 1458"/>
                <a:gd name="T62" fmla="*/ 279 w 2853"/>
                <a:gd name="T63" fmla="*/ 341 h 1458"/>
                <a:gd name="T64" fmla="*/ 155 w 2853"/>
                <a:gd name="T65" fmla="*/ 403 h 1458"/>
                <a:gd name="T66" fmla="*/ 248 w 2853"/>
                <a:gd name="T67" fmla="*/ 434 h 1458"/>
                <a:gd name="T68" fmla="*/ 372 w 2853"/>
                <a:gd name="T69" fmla="*/ 434 h 1458"/>
                <a:gd name="T70" fmla="*/ 681 w 2853"/>
                <a:gd name="T71" fmla="*/ 434 h 1458"/>
                <a:gd name="T72" fmla="*/ 837 w 2853"/>
                <a:gd name="T73" fmla="*/ 558 h 1458"/>
                <a:gd name="T74" fmla="*/ 899 w 2853"/>
                <a:gd name="T75" fmla="*/ 589 h 1458"/>
                <a:gd name="T76" fmla="*/ 899 w 2853"/>
                <a:gd name="T77" fmla="*/ 744 h 1458"/>
                <a:gd name="T78" fmla="*/ 961 w 2853"/>
                <a:gd name="T79" fmla="*/ 713 h 1458"/>
                <a:gd name="T80" fmla="*/ 1177 w 2853"/>
                <a:gd name="T81" fmla="*/ 806 h 1458"/>
                <a:gd name="T82" fmla="*/ 1085 w 2853"/>
                <a:gd name="T83" fmla="*/ 961 h 1458"/>
                <a:gd name="T84" fmla="*/ 992 w 2853"/>
                <a:gd name="T85" fmla="*/ 1023 h 1458"/>
                <a:gd name="T86" fmla="*/ 1116 w 2853"/>
                <a:gd name="T87" fmla="*/ 1116 h 1458"/>
                <a:gd name="T88" fmla="*/ 1177 w 2853"/>
                <a:gd name="T89" fmla="*/ 1209 h 1458"/>
                <a:gd name="T90" fmla="*/ 1240 w 2853"/>
                <a:gd name="T91" fmla="*/ 1364 h 1458"/>
                <a:gd name="T92" fmla="*/ 1333 w 2853"/>
                <a:gd name="T93" fmla="*/ 1426 h 1458"/>
                <a:gd name="T94" fmla="*/ 1394 w 2853"/>
                <a:gd name="T95" fmla="*/ 1394 h 1458"/>
                <a:gd name="T96" fmla="*/ 1488 w 2853"/>
                <a:gd name="T97" fmla="*/ 1457 h 1458"/>
                <a:gd name="T98" fmla="*/ 1581 w 2853"/>
                <a:gd name="T99" fmla="*/ 1426 h 1458"/>
                <a:gd name="T100" fmla="*/ 1581 w 2853"/>
                <a:gd name="T101" fmla="*/ 1270 h 1458"/>
                <a:gd name="T102" fmla="*/ 1581 w 2853"/>
                <a:gd name="T103" fmla="*/ 1178 h 1458"/>
                <a:gd name="T104" fmla="*/ 1766 w 2853"/>
                <a:gd name="T105" fmla="*/ 1116 h 1458"/>
                <a:gd name="T106" fmla="*/ 1890 w 2853"/>
                <a:gd name="T107" fmla="*/ 1085 h 1458"/>
                <a:gd name="T108" fmla="*/ 2076 w 2853"/>
                <a:gd name="T109" fmla="*/ 1023 h 1458"/>
                <a:gd name="T110" fmla="*/ 2201 w 2853"/>
                <a:gd name="T111" fmla="*/ 930 h 1458"/>
                <a:gd name="T112" fmla="*/ 2293 w 2853"/>
                <a:gd name="T113" fmla="*/ 930 h 1458"/>
                <a:gd name="T114" fmla="*/ 2541 w 2853"/>
                <a:gd name="T115" fmla="*/ 899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53" h="1458">
                  <a:moveTo>
                    <a:pt x="2604" y="868"/>
                  </a:moveTo>
                  <a:lnTo>
                    <a:pt x="2604" y="868"/>
                  </a:lnTo>
                  <a:cubicBezTo>
                    <a:pt x="2604" y="837"/>
                    <a:pt x="2604" y="837"/>
                    <a:pt x="2573" y="837"/>
                  </a:cubicBezTo>
                  <a:lnTo>
                    <a:pt x="2573" y="837"/>
                  </a:lnTo>
                  <a:lnTo>
                    <a:pt x="2541" y="837"/>
                  </a:lnTo>
                  <a:lnTo>
                    <a:pt x="2541" y="837"/>
                  </a:lnTo>
                  <a:cubicBezTo>
                    <a:pt x="2510" y="837"/>
                    <a:pt x="2510" y="837"/>
                    <a:pt x="2510" y="837"/>
                  </a:cubicBezTo>
                  <a:cubicBezTo>
                    <a:pt x="2480" y="837"/>
                    <a:pt x="2449" y="837"/>
                    <a:pt x="2449" y="837"/>
                  </a:cubicBezTo>
                  <a:lnTo>
                    <a:pt x="2449" y="837"/>
                  </a:lnTo>
                  <a:cubicBezTo>
                    <a:pt x="2449" y="837"/>
                    <a:pt x="2449" y="837"/>
                    <a:pt x="2417" y="837"/>
                  </a:cubicBezTo>
                  <a:cubicBezTo>
                    <a:pt x="2417" y="837"/>
                    <a:pt x="2417" y="837"/>
                    <a:pt x="2386" y="837"/>
                  </a:cubicBezTo>
                  <a:cubicBezTo>
                    <a:pt x="2386" y="837"/>
                    <a:pt x="2386" y="837"/>
                    <a:pt x="2356" y="837"/>
                  </a:cubicBezTo>
                  <a:lnTo>
                    <a:pt x="2356" y="837"/>
                  </a:lnTo>
                  <a:cubicBezTo>
                    <a:pt x="2325" y="837"/>
                    <a:pt x="2325" y="806"/>
                    <a:pt x="2325" y="806"/>
                  </a:cubicBezTo>
                  <a:cubicBezTo>
                    <a:pt x="2325" y="775"/>
                    <a:pt x="2356" y="775"/>
                    <a:pt x="2356" y="744"/>
                  </a:cubicBezTo>
                  <a:lnTo>
                    <a:pt x="2356" y="744"/>
                  </a:lnTo>
                  <a:cubicBezTo>
                    <a:pt x="2356" y="713"/>
                    <a:pt x="2356" y="713"/>
                    <a:pt x="2356" y="713"/>
                  </a:cubicBezTo>
                  <a:cubicBezTo>
                    <a:pt x="2293" y="651"/>
                    <a:pt x="2293" y="651"/>
                    <a:pt x="2293" y="651"/>
                  </a:cubicBezTo>
                  <a:cubicBezTo>
                    <a:pt x="2386" y="682"/>
                    <a:pt x="2386" y="682"/>
                    <a:pt x="2386" y="682"/>
                  </a:cubicBezTo>
                  <a:cubicBezTo>
                    <a:pt x="2449" y="682"/>
                    <a:pt x="2449" y="713"/>
                    <a:pt x="2480" y="713"/>
                  </a:cubicBezTo>
                  <a:lnTo>
                    <a:pt x="2510" y="713"/>
                  </a:lnTo>
                  <a:lnTo>
                    <a:pt x="2510" y="713"/>
                  </a:lnTo>
                  <a:lnTo>
                    <a:pt x="2510" y="682"/>
                  </a:lnTo>
                  <a:lnTo>
                    <a:pt x="2510" y="682"/>
                  </a:lnTo>
                  <a:cubicBezTo>
                    <a:pt x="2510" y="682"/>
                    <a:pt x="2510" y="651"/>
                    <a:pt x="2480" y="651"/>
                  </a:cubicBezTo>
                  <a:cubicBezTo>
                    <a:pt x="2480" y="651"/>
                    <a:pt x="2480" y="651"/>
                    <a:pt x="2480" y="620"/>
                  </a:cubicBezTo>
                  <a:lnTo>
                    <a:pt x="2480" y="620"/>
                  </a:lnTo>
                  <a:cubicBezTo>
                    <a:pt x="2480" y="620"/>
                    <a:pt x="2480" y="620"/>
                    <a:pt x="2510" y="620"/>
                  </a:cubicBezTo>
                  <a:lnTo>
                    <a:pt x="2510" y="620"/>
                  </a:lnTo>
                  <a:cubicBezTo>
                    <a:pt x="2510" y="589"/>
                    <a:pt x="2510" y="589"/>
                    <a:pt x="2541" y="589"/>
                  </a:cubicBezTo>
                  <a:lnTo>
                    <a:pt x="2541" y="589"/>
                  </a:lnTo>
                  <a:cubicBezTo>
                    <a:pt x="2573" y="589"/>
                    <a:pt x="2573" y="589"/>
                    <a:pt x="2573" y="589"/>
                  </a:cubicBezTo>
                  <a:lnTo>
                    <a:pt x="2573" y="589"/>
                  </a:lnTo>
                  <a:cubicBezTo>
                    <a:pt x="2573" y="589"/>
                    <a:pt x="2573" y="589"/>
                    <a:pt x="2604" y="589"/>
                  </a:cubicBezTo>
                  <a:cubicBezTo>
                    <a:pt x="2604" y="589"/>
                    <a:pt x="2634" y="558"/>
                    <a:pt x="2665" y="558"/>
                  </a:cubicBezTo>
                  <a:lnTo>
                    <a:pt x="2697" y="589"/>
                  </a:lnTo>
                  <a:lnTo>
                    <a:pt x="2697" y="589"/>
                  </a:lnTo>
                  <a:lnTo>
                    <a:pt x="2697" y="589"/>
                  </a:lnTo>
                  <a:lnTo>
                    <a:pt x="2697" y="558"/>
                  </a:lnTo>
                  <a:lnTo>
                    <a:pt x="2697" y="558"/>
                  </a:lnTo>
                  <a:cubicBezTo>
                    <a:pt x="2697" y="527"/>
                    <a:pt x="2697" y="527"/>
                    <a:pt x="2697" y="527"/>
                  </a:cubicBezTo>
                  <a:cubicBezTo>
                    <a:pt x="2665" y="496"/>
                    <a:pt x="2665" y="496"/>
                    <a:pt x="2697" y="496"/>
                  </a:cubicBezTo>
                  <a:cubicBezTo>
                    <a:pt x="2697" y="465"/>
                    <a:pt x="2728" y="465"/>
                    <a:pt x="2758" y="465"/>
                  </a:cubicBezTo>
                  <a:cubicBezTo>
                    <a:pt x="2789" y="465"/>
                    <a:pt x="2789" y="465"/>
                    <a:pt x="2789" y="496"/>
                  </a:cubicBezTo>
                  <a:cubicBezTo>
                    <a:pt x="2789" y="496"/>
                    <a:pt x="2789" y="496"/>
                    <a:pt x="2821" y="496"/>
                  </a:cubicBezTo>
                  <a:lnTo>
                    <a:pt x="2821" y="496"/>
                  </a:lnTo>
                  <a:lnTo>
                    <a:pt x="2821" y="496"/>
                  </a:lnTo>
                  <a:lnTo>
                    <a:pt x="2852" y="496"/>
                  </a:lnTo>
                  <a:lnTo>
                    <a:pt x="2852" y="465"/>
                  </a:lnTo>
                  <a:lnTo>
                    <a:pt x="2852" y="465"/>
                  </a:lnTo>
                  <a:lnTo>
                    <a:pt x="2821" y="465"/>
                  </a:lnTo>
                  <a:lnTo>
                    <a:pt x="2789" y="465"/>
                  </a:lnTo>
                  <a:lnTo>
                    <a:pt x="2789" y="465"/>
                  </a:lnTo>
                  <a:cubicBezTo>
                    <a:pt x="2789" y="465"/>
                    <a:pt x="2728" y="465"/>
                    <a:pt x="2728" y="434"/>
                  </a:cubicBezTo>
                  <a:cubicBezTo>
                    <a:pt x="2697" y="434"/>
                    <a:pt x="2697" y="403"/>
                    <a:pt x="2697" y="403"/>
                  </a:cubicBezTo>
                  <a:cubicBezTo>
                    <a:pt x="2728" y="372"/>
                    <a:pt x="2728" y="372"/>
                    <a:pt x="2728" y="372"/>
                  </a:cubicBezTo>
                  <a:cubicBezTo>
                    <a:pt x="2728" y="372"/>
                    <a:pt x="2728" y="372"/>
                    <a:pt x="2728" y="341"/>
                  </a:cubicBezTo>
                  <a:lnTo>
                    <a:pt x="2728" y="310"/>
                  </a:lnTo>
                  <a:cubicBezTo>
                    <a:pt x="2758" y="310"/>
                    <a:pt x="2758" y="279"/>
                    <a:pt x="2758" y="279"/>
                  </a:cubicBezTo>
                  <a:cubicBezTo>
                    <a:pt x="2758" y="248"/>
                    <a:pt x="2789" y="248"/>
                    <a:pt x="2789" y="248"/>
                  </a:cubicBezTo>
                  <a:lnTo>
                    <a:pt x="2821" y="248"/>
                  </a:lnTo>
                  <a:lnTo>
                    <a:pt x="2852" y="248"/>
                  </a:lnTo>
                  <a:lnTo>
                    <a:pt x="2852" y="248"/>
                  </a:lnTo>
                  <a:cubicBezTo>
                    <a:pt x="2852" y="217"/>
                    <a:pt x="2852" y="217"/>
                    <a:pt x="2852" y="217"/>
                  </a:cubicBezTo>
                  <a:lnTo>
                    <a:pt x="2852" y="217"/>
                  </a:lnTo>
                  <a:cubicBezTo>
                    <a:pt x="2852" y="217"/>
                    <a:pt x="2852" y="217"/>
                    <a:pt x="2852" y="186"/>
                  </a:cubicBezTo>
                  <a:lnTo>
                    <a:pt x="2821" y="217"/>
                  </a:lnTo>
                  <a:cubicBezTo>
                    <a:pt x="2821" y="217"/>
                    <a:pt x="2789" y="217"/>
                    <a:pt x="2789" y="186"/>
                  </a:cubicBezTo>
                  <a:lnTo>
                    <a:pt x="2789" y="155"/>
                  </a:lnTo>
                  <a:cubicBezTo>
                    <a:pt x="2789" y="124"/>
                    <a:pt x="2821" y="124"/>
                    <a:pt x="2852" y="124"/>
                  </a:cubicBezTo>
                  <a:lnTo>
                    <a:pt x="2852" y="124"/>
                  </a:lnTo>
                  <a:cubicBezTo>
                    <a:pt x="2821" y="124"/>
                    <a:pt x="2821" y="124"/>
                    <a:pt x="2821" y="124"/>
                  </a:cubicBezTo>
                  <a:cubicBezTo>
                    <a:pt x="2821" y="124"/>
                    <a:pt x="2728" y="155"/>
                    <a:pt x="2697" y="155"/>
                  </a:cubicBezTo>
                  <a:lnTo>
                    <a:pt x="2697" y="155"/>
                  </a:lnTo>
                  <a:cubicBezTo>
                    <a:pt x="2634" y="186"/>
                    <a:pt x="2634" y="186"/>
                    <a:pt x="2634" y="186"/>
                  </a:cubicBezTo>
                  <a:cubicBezTo>
                    <a:pt x="2604" y="186"/>
                    <a:pt x="2604" y="186"/>
                    <a:pt x="2604" y="186"/>
                  </a:cubicBezTo>
                  <a:lnTo>
                    <a:pt x="2604" y="155"/>
                  </a:lnTo>
                  <a:cubicBezTo>
                    <a:pt x="2634" y="124"/>
                    <a:pt x="2634" y="124"/>
                    <a:pt x="2665" y="93"/>
                  </a:cubicBezTo>
                  <a:lnTo>
                    <a:pt x="2665" y="93"/>
                  </a:lnTo>
                  <a:lnTo>
                    <a:pt x="2634" y="93"/>
                  </a:lnTo>
                  <a:cubicBezTo>
                    <a:pt x="2634" y="93"/>
                    <a:pt x="2634" y="124"/>
                    <a:pt x="2604" y="124"/>
                  </a:cubicBezTo>
                  <a:cubicBezTo>
                    <a:pt x="2573" y="124"/>
                    <a:pt x="2541" y="124"/>
                    <a:pt x="2541" y="124"/>
                  </a:cubicBezTo>
                  <a:cubicBezTo>
                    <a:pt x="2510" y="124"/>
                    <a:pt x="2510" y="124"/>
                    <a:pt x="2510" y="124"/>
                  </a:cubicBezTo>
                  <a:lnTo>
                    <a:pt x="2480" y="124"/>
                  </a:lnTo>
                  <a:lnTo>
                    <a:pt x="2480" y="124"/>
                  </a:lnTo>
                  <a:cubicBezTo>
                    <a:pt x="2449" y="124"/>
                    <a:pt x="2449" y="124"/>
                    <a:pt x="2417" y="124"/>
                  </a:cubicBezTo>
                  <a:lnTo>
                    <a:pt x="2386" y="124"/>
                  </a:lnTo>
                  <a:cubicBezTo>
                    <a:pt x="2356" y="124"/>
                    <a:pt x="2356" y="124"/>
                    <a:pt x="2325" y="124"/>
                  </a:cubicBezTo>
                  <a:cubicBezTo>
                    <a:pt x="2325" y="124"/>
                    <a:pt x="2293" y="124"/>
                    <a:pt x="2262" y="124"/>
                  </a:cubicBezTo>
                  <a:cubicBezTo>
                    <a:pt x="2232" y="124"/>
                    <a:pt x="2232" y="124"/>
                    <a:pt x="2201" y="124"/>
                  </a:cubicBezTo>
                  <a:lnTo>
                    <a:pt x="2169" y="124"/>
                  </a:lnTo>
                  <a:cubicBezTo>
                    <a:pt x="2138" y="124"/>
                    <a:pt x="2138" y="93"/>
                    <a:pt x="2138" y="93"/>
                  </a:cubicBezTo>
                  <a:lnTo>
                    <a:pt x="2138" y="93"/>
                  </a:lnTo>
                  <a:cubicBezTo>
                    <a:pt x="2138" y="62"/>
                    <a:pt x="2138" y="62"/>
                    <a:pt x="2169" y="31"/>
                  </a:cubicBezTo>
                  <a:lnTo>
                    <a:pt x="2201" y="31"/>
                  </a:lnTo>
                  <a:lnTo>
                    <a:pt x="2201" y="31"/>
                  </a:lnTo>
                  <a:cubicBezTo>
                    <a:pt x="2262" y="31"/>
                    <a:pt x="2293" y="31"/>
                    <a:pt x="2325" y="31"/>
                  </a:cubicBezTo>
                  <a:cubicBezTo>
                    <a:pt x="2356" y="31"/>
                    <a:pt x="2356" y="31"/>
                    <a:pt x="2356" y="31"/>
                  </a:cubicBezTo>
                  <a:cubicBezTo>
                    <a:pt x="2386" y="31"/>
                    <a:pt x="2417" y="31"/>
                    <a:pt x="2417" y="31"/>
                  </a:cubicBezTo>
                  <a:cubicBezTo>
                    <a:pt x="2449" y="31"/>
                    <a:pt x="2449" y="31"/>
                    <a:pt x="2480" y="31"/>
                  </a:cubicBezTo>
                  <a:lnTo>
                    <a:pt x="2480" y="31"/>
                  </a:lnTo>
                  <a:lnTo>
                    <a:pt x="2480" y="31"/>
                  </a:lnTo>
                  <a:lnTo>
                    <a:pt x="2510" y="31"/>
                  </a:lnTo>
                  <a:cubicBezTo>
                    <a:pt x="2510" y="31"/>
                    <a:pt x="2510" y="31"/>
                    <a:pt x="2541" y="31"/>
                  </a:cubicBezTo>
                  <a:lnTo>
                    <a:pt x="2510" y="0"/>
                  </a:lnTo>
                  <a:cubicBezTo>
                    <a:pt x="2510" y="0"/>
                    <a:pt x="2510" y="0"/>
                    <a:pt x="2480" y="0"/>
                  </a:cubicBezTo>
                  <a:cubicBezTo>
                    <a:pt x="2449" y="0"/>
                    <a:pt x="2449" y="0"/>
                    <a:pt x="2417" y="0"/>
                  </a:cubicBezTo>
                  <a:cubicBezTo>
                    <a:pt x="2386" y="0"/>
                    <a:pt x="2356" y="0"/>
                    <a:pt x="2325" y="0"/>
                  </a:cubicBezTo>
                  <a:lnTo>
                    <a:pt x="2293" y="0"/>
                  </a:lnTo>
                  <a:cubicBezTo>
                    <a:pt x="2262" y="0"/>
                    <a:pt x="2262" y="0"/>
                    <a:pt x="2262" y="0"/>
                  </a:cubicBezTo>
                  <a:lnTo>
                    <a:pt x="2232" y="0"/>
                  </a:lnTo>
                  <a:lnTo>
                    <a:pt x="2201" y="0"/>
                  </a:lnTo>
                  <a:cubicBezTo>
                    <a:pt x="2169" y="0"/>
                    <a:pt x="2169" y="0"/>
                    <a:pt x="2169" y="0"/>
                  </a:cubicBezTo>
                  <a:cubicBezTo>
                    <a:pt x="2138" y="0"/>
                    <a:pt x="2108" y="0"/>
                    <a:pt x="2076" y="0"/>
                  </a:cubicBezTo>
                  <a:cubicBezTo>
                    <a:pt x="2076" y="0"/>
                    <a:pt x="2076" y="0"/>
                    <a:pt x="2045" y="0"/>
                  </a:cubicBezTo>
                  <a:cubicBezTo>
                    <a:pt x="2014" y="0"/>
                    <a:pt x="2014" y="0"/>
                    <a:pt x="1984" y="0"/>
                  </a:cubicBezTo>
                  <a:cubicBezTo>
                    <a:pt x="1953" y="0"/>
                    <a:pt x="1953" y="0"/>
                    <a:pt x="1953" y="0"/>
                  </a:cubicBezTo>
                  <a:cubicBezTo>
                    <a:pt x="1921" y="0"/>
                    <a:pt x="1921" y="0"/>
                    <a:pt x="1890" y="0"/>
                  </a:cubicBezTo>
                  <a:lnTo>
                    <a:pt x="1890" y="0"/>
                  </a:lnTo>
                  <a:cubicBezTo>
                    <a:pt x="1890" y="0"/>
                    <a:pt x="1890" y="0"/>
                    <a:pt x="1860" y="0"/>
                  </a:cubicBezTo>
                  <a:cubicBezTo>
                    <a:pt x="1860" y="0"/>
                    <a:pt x="1860" y="0"/>
                    <a:pt x="1829" y="0"/>
                  </a:cubicBezTo>
                  <a:lnTo>
                    <a:pt x="1829" y="31"/>
                  </a:lnTo>
                  <a:cubicBezTo>
                    <a:pt x="1829" y="62"/>
                    <a:pt x="1829" y="62"/>
                    <a:pt x="1797" y="62"/>
                  </a:cubicBezTo>
                  <a:lnTo>
                    <a:pt x="1797" y="62"/>
                  </a:lnTo>
                  <a:cubicBezTo>
                    <a:pt x="1797" y="62"/>
                    <a:pt x="1736" y="31"/>
                    <a:pt x="1673" y="31"/>
                  </a:cubicBezTo>
                  <a:lnTo>
                    <a:pt x="1642" y="31"/>
                  </a:lnTo>
                  <a:cubicBezTo>
                    <a:pt x="1642" y="31"/>
                    <a:pt x="1642" y="31"/>
                    <a:pt x="1612" y="31"/>
                  </a:cubicBezTo>
                  <a:lnTo>
                    <a:pt x="1612" y="31"/>
                  </a:lnTo>
                  <a:cubicBezTo>
                    <a:pt x="1612" y="31"/>
                    <a:pt x="1612" y="31"/>
                    <a:pt x="1581" y="31"/>
                  </a:cubicBezTo>
                  <a:lnTo>
                    <a:pt x="1549" y="31"/>
                  </a:lnTo>
                  <a:lnTo>
                    <a:pt x="1549" y="31"/>
                  </a:lnTo>
                  <a:cubicBezTo>
                    <a:pt x="1518" y="31"/>
                    <a:pt x="1518" y="31"/>
                    <a:pt x="1518" y="31"/>
                  </a:cubicBezTo>
                  <a:lnTo>
                    <a:pt x="1488" y="31"/>
                  </a:lnTo>
                  <a:cubicBezTo>
                    <a:pt x="1488" y="31"/>
                    <a:pt x="1518" y="31"/>
                    <a:pt x="1518" y="62"/>
                  </a:cubicBezTo>
                  <a:cubicBezTo>
                    <a:pt x="1518" y="93"/>
                    <a:pt x="1488" y="93"/>
                    <a:pt x="1488" y="93"/>
                  </a:cubicBezTo>
                  <a:cubicBezTo>
                    <a:pt x="1488" y="124"/>
                    <a:pt x="1488" y="124"/>
                    <a:pt x="1488" y="124"/>
                  </a:cubicBezTo>
                  <a:cubicBezTo>
                    <a:pt x="1457" y="124"/>
                    <a:pt x="1457" y="124"/>
                    <a:pt x="1457" y="124"/>
                  </a:cubicBezTo>
                  <a:cubicBezTo>
                    <a:pt x="1457" y="124"/>
                    <a:pt x="1394" y="93"/>
                    <a:pt x="1333" y="93"/>
                  </a:cubicBezTo>
                  <a:cubicBezTo>
                    <a:pt x="1301" y="93"/>
                    <a:pt x="1301" y="93"/>
                    <a:pt x="1271" y="62"/>
                  </a:cubicBezTo>
                  <a:cubicBezTo>
                    <a:pt x="1271" y="62"/>
                    <a:pt x="1271" y="62"/>
                    <a:pt x="1240" y="62"/>
                  </a:cubicBezTo>
                  <a:cubicBezTo>
                    <a:pt x="1240" y="62"/>
                    <a:pt x="1240" y="62"/>
                    <a:pt x="1208" y="62"/>
                  </a:cubicBezTo>
                  <a:cubicBezTo>
                    <a:pt x="1240" y="62"/>
                    <a:pt x="1240" y="93"/>
                    <a:pt x="1240" y="93"/>
                  </a:cubicBezTo>
                  <a:cubicBezTo>
                    <a:pt x="1208" y="124"/>
                    <a:pt x="1177" y="124"/>
                    <a:pt x="1177" y="124"/>
                  </a:cubicBezTo>
                  <a:cubicBezTo>
                    <a:pt x="1147" y="124"/>
                    <a:pt x="1116" y="93"/>
                    <a:pt x="1116" y="93"/>
                  </a:cubicBezTo>
                  <a:lnTo>
                    <a:pt x="1085" y="93"/>
                  </a:lnTo>
                  <a:lnTo>
                    <a:pt x="1053" y="93"/>
                  </a:lnTo>
                  <a:lnTo>
                    <a:pt x="1053" y="93"/>
                  </a:lnTo>
                  <a:cubicBezTo>
                    <a:pt x="1023" y="93"/>
                    <a:pt x="1023" y="124"/>
                    <a:pt x="992" y="124"/>
                  </a:cubicBezTo>
                  <a:lnTo>
                    <a:pt x="961" y="124"/>
                  </a:lnTo>
                  <a:cubicBezTo>
                    <a:pt x="929" y="93"/>
                    <a:pt x="929" y="93"/>
                    <a:pt x="929" y="62"/>
                  </a:cubicBezTo>
                  <a:lnTo>
                    <a:pt x="929" y="62"/>
                  </a:lnTo>
                  <a:lnTo>
                    <a:pt x="929" y="62"/>
                  </a:lnTo>
                  <a:cubicBezTo>
                    <a:pt x="899" y="93"/>
                    <a:pt x="837" y="93"/>
                    <a:pt x="805" y="93"/>
                  </a:cubicBezTo>
                  <a:cubicBezTo>
                    <a:pt x="775" y="93"/>
                    <a:pt x="775" y="93"/>
                    <a:pt x="744" y="93"/>
                  </a:cubicBezTo>
                  <a:lnTo>
                    <a:pt x="713" y="93"/>
                  </a:lnTo>
                  <a:lnTo>
                    <a:pt x="681" y="93"/>
                  </a:lnTo>
                  <a:cubicBezTo>
                    <a:pt x="651" y="93"/>
                    <a:pt x="651" y="93"/>
                    <a:pt x="651" y="93"/>
                  </a:cubicBezTo>
                  <a:cubicBezTo>
                    <a:pt x="651" y="93"/>
                    <a:pt x="620" y="93"/>
                    <a:pt x="620" y="124"/>
                  </a:cubicBezTo>
                  <a:lnTo>
                    <a:pt x="620" y="124"/>
                  </a:lnTo>
                  <a:cubicBezTo>
                    <a:pt x="620" y="124"/>
                    <a:pt x="620" y="155"/>
                    <a:pt x="589" y="155"/>
                  </a:cubicBezTo>
                  <a:cubicBezTo>
                    <a:pt x="589" y="155"/>
                    <a:pt x="589" y="155"/>
                    <a:pt x="557" y="155"/>
                  </a:cubicBezTo>
                  <a:lnTo>
                    <a:pt x="557" y="155"/>
                  </a:lnTo>
                  <a:lnTo>
                    <a:pt x="527" y="155"/>
                  </a:lnTo>
                  <a:cubicBezTo>
                    <a:pt x="496" y="155"/>
                    <a:pt x="496" y="155"/>
                    <a:pt x="465" y="155"/>
                  </a:cubicBezTo>
                  <a:lnTo>
                    <a:pt x="465" y="155"/>
                  </a:lnTo>
                  <a:cubicBezTo>
                    <a:pt x="433" y="155"/>
                    <a:pt x="433" y="155"/>
                    <a:pt x="433" y="155"/>
                  </a:cubicBezTo>
                  <a:cubicBezTo>
                    <a:pt x="465" y="155"/>
                    <a:pt x="465" y="155"/>
                    <a:pt x="465" y="155"/>
                  </a:cubicBezTo>
                  <a:cubicBezTo>
                    <a:pt x="465" y="155"/>
                    <a:pt x="465" y="155"/>
                    <a:pt x="433" y="155"/>
                  </a:cubicBezTo>
                  <a:cubicBezTo>
                    <a:pt x="465" y="186"/>
                    <a:pt x="465" y="186"/>
                    <a:pt x="465" y="186"/>
                  </a:cubicBezTo>
                  <a:cubicBezTo>
                    <a:pt x="465" y="186"/>
                    <a:pt x="465" y="217"/>
                    <a:pt x="433" y="217"/>
                  </a:cubicBezTo>
                  <a:lnTo>
                    <a:pt x="433" y="217"/>
                  </a:lnTo>
                  <a:cubicBezTo>
                    <a:pt x="433" y="248"/>
                    <a:pt x="403" y="248"/>
                    <a:pt x="403" y="248"/>
                  </a:cubicBezTo>
                  <a:cubicBezTo>
                    <a:pt x="372" y="279"/>
                    <a:pt x="341" y="279"/>
                    <a:pt x="309" y="279"/>
                  </a:cubicBezTo>
                  <a:lnTo>
                    <a:pt x="309" y="279"/>
                  </a:lnTo>
                  <a:cubicBezTo>
                    <a:pt x="309" y="279"/>
                    <a:pt x="309" y="279"/>
                    <a:pt x="279" y="279"/>
                  </a:cubicBezTo>
                  <a:cubicBezTo>
                    <a:pt x="279" y="279"/>
                    <a:pt x="248" y="279"/>
                    <a:pt x="217" y="279"/>
                  </a:cubicBezTo>
                  <a:cubicBezTo>
                    <a:pt x="185" y="279"/>
                    <a:pt x="185" y="279"/>
                    <a:pt x="185" y="279"/>
                  </a:cubicBezTo>
                  <a:cubicBezTo>
                    <a:pt x="155" y="310"/>
                    <a:pt x="155" y="310"/>
                    <a:pt x="124" y="310"/>
                  </a:cubicBezTo>
                  <a:lnTo>
                    <a:pt x="124" y="310"/>
                  </a:lnTo>
                  <a:cubicBezTo>
                    <a:pt x="124" y="310"/>
                    <a:pt x="124" y="310"/>
                    <a:pt x="93" y="310"/>
                  </a:cubicBezTo>
                  <a:lnTo>
                    <a:pt x="93" y="310"/>
                  </a:lnTo>
                  <a:cubicBezTo>
                    <a:pt x="61" y="310"/>
                    <a:pt x="61" y="310"/>
                    <a:pt x="61" y="310"/>
                  </a:cubicBezTo>
                  <a:lnTo>
                    <a:pt x="31" y="310"/>
                  </a:lnTo>
                  <a:lnTo>
                    <a:pt x="0" y="310"/>
                  </a:lnTo>
                  <a:cubicBezTo>
                    <a:pt x="0" y="310"/>
                    <a:pt x="31" y="310"/>
                    <a:pt x="61" y="310"/>
                  </a:cubicBezTo>
                  <a:cubicBezTo>
                    <a:pt x="93" y="310"/>
                    <a:pt x="93" y="310"/>
                    <a:pt x="124" y="341"/>
                  </a:cubicBezTo>
                  <a:lnTo>
                    <a:pt x="124" y="341"/>
                  </a:lnTo>
                  <a:lnTo>
                    <a:pt x="124" y="341"/>
                  </a:lnTo>
                  <a:cubicBezTo>
                    <a:pt x="155" y="341"/>
                    <a:pt x="155" y="341"/>
                    <a:pt x="185" y="341"/>
                  </a:cubicBezTo>
                  <a:cubicBezTo>
                    <a:pt x="185" y="341"/>
                    <a:pt x="185" y="341"/>
                    <a:pt x="217" y="341"/>
                  </a:cubicBezTo>
                  <a:lnTo>
                    <a:pt x="217" y="341"/>
                  </a:lnTo>
                  <a:cubicBezTo>
                    <a:pt x="248" y="341"/>
                    <a:pt x="248" y="341"/>
                    <a:pt x="279" y="341"/>
                  </a:cubicBezTo>
                  <a:lnTo>
                    <a:pt x="279" y="341"/>
                  </a:lnTo>
                  <a:lnTo>
                    <a:pt x="279" y="341"/>
                  </a:lnTo>
                  <a:cubicBezTo>
                    <a:pt x="309" y="341"/>
                    <a:pt x="309" y="372"/>
                    <a:pt x="309" y="372"/>
                  </a:cubicBezTo>
                  <a:cubicBezTo>
                    <a:pt x="309" y="403"/>
                    <a:pt x="279" y="403"/>
                    <a:pt x="279" y="403"/>
                  </a:cubicBezTo>
                  <a:lnTo>
                    <a:pt x="279" y="403"/>
                  </a:lnTo>
                  <a:cubicBezTo>
                    <a:pt x="248" y="403"/>
                    <a:pt x="185" y="403"/>
                    <a:pt x="155" y="403"/>
                  </a:cubicBezTo>
                  <a:cubicBezTo>
                    <a:pt x="155" y="403"/>
                    <a:pt x="155" y="403"/>
                    <a:pt x="155" y="434"/>
                  </a:cubicBezTo>
                  <a:lnTo>
                    <a:pt x="155" y="434"/>
                  </a:lnTo>
                  <a:cubicBezTo>
                    <a:pt x="185" y="434"/>
                    <a:pt x="185" y="434"/>
                    <a:pt x="217" y="403"/>
                  </a:cubicBezTo>
                  <a:lnTo>
                    <a:pt x="217" y="403"/>
                  </a:lnTo>
                  <a:lnTo>
                    <a:pt x="248" y="403"/>
                  </a:lnTo>
                  <a:cubicBezTo>
                    <a:pt x="248" y="403"/>
                    <a:pt x="248" y="403"/>
                    <a:pt x="248" y="434"/>
                  </a:cubicBezTo>
                  <a:cubicBezTo>
                    <a:pt x="248" y="434"/>
                    <a:pt x="248" y="434"/>
                    <a:pt x="279" y="434"/>
                  </a:cubicBezTo>
                  <a:lnTo>
                    <a:pt x="279" y="403"/>
                  </a:lnTo>
                  <a:cubicBezTo>
                    <a:pt x="309" y="403"/>
                    <a:pt x="309" y="403"/>
                    <a:pt x="309" y="403"/>
                  </a:cubicBezTo>
                  <a:cubicBezTo>
                    <a:pt x="341" y="403"/>
                    <a:pt x="341" y="434"/>
                    <a:pt x="341" y="434"/>
                  </a:cubicBezTo>
                  <a:lnTo>
                    <a:pt x="341" y="434"/>
                  </a:lnTo>
                  <a:cubicBezTo>
                    <a:pt x="341" y="434"/>
                    <a:pt x="341" y="434"/>
                    <a:pt x="372" y="434"/>
                  </a:cubicBezTo>
                  <a:cubicBezTo>
                    <a:pt x="403" y="403"/>
                    <a:pt x="403" y="403"/>
                    <a:pt x="433" y="403"/>
                  </a:cubicBezTo>
                  <a:cubicBezTo>
                    <a:pt x="465" y="403"/>
                    <a:pt x="465" y="403"/>
                    <a:pt x="496" y="403"/>
                  </a:cubicBezTo>
                  <a:cubicBezTo>
                    <a:pt x="527" y="434"/>
                    <a:pt x="589" y="434"/>
                    <a:pt x="651" y="434"/>
                  </a:cubicBezTo>
                  <a:lnTo>
                    <a:pt x="651" y="434"/>
                  </a:lnTo>
                  <a:cubicBezTo>
                    <a:pt x="681" y="434"/>
                    <a:pt x="681" y="434"/>
                    <a:pt x="681" y="434"/>
                  </a:cubicBezTo>
                  <a:lnTo>
                    <a:pt x="681" y="434"/>
                  </a:lnTo>
                  <a:cubicBezTo>
                    <a:pt x="681" y="434"/>
                    <a:pt x="681" y="434"/>
                    <a:pt x="713" y="434"/>
                  </a:cubicBezTo>
                  <a:cubicBezTo>
                    <a:pt x="713" y="434"/>
                    <a:pt x="713" y="434"/>
                    <a:pt x="744" y="465"/>
                  </a:cubicBezTo>
                  <a:cubicBezTo>
                    <a:pt x="744" y="465"/>
                    <a:pt x="744" y="465"/>
                    <a:pt x="744" y="496"/>
                  </a:cubicBezTo>
                  <a:lnTo>
                    <a:pt x="744" y="496"/>
                  </a:lnTo>
                  <a:cubicBezTo>
                    <a:pt x="744" y="496"/>
                    <a:pt x="775" y="496"/>
                    <a:pt x="805" y="496"/>
                  </a:cubicBezTo>
                  <a:cubicBezTo>
                    <a:pt x="805" y="527"/>
                    <a:pt x="837" y="527"/>
                    <a:pt x="837" y="558"/>
                  </a:cubicBezTo>
                  <a:lnTo>
                    <a:pt x="837" y="558"/>
                  </a:lnTo>
                  <a:lnTo>
                    <a:pt x="868" y="558"/>
                  </a:lnTo>
                  <a:lnTo>
                    <a:pt x="868" y="589"/>
                  </a:lnTo>
                  <a:lnTo>
                    <a:pt x="868" y="589"/>
                  </a:lnTo>
                  <a:lnTo>
                    <a:pt x="868" y="589"/>
                  </a:lnTo>
                  <a:cubicBezTo>
                    <a:pt x="899" y="589"/>
                    <a:pt x="899" y="589"/>
                    <a:pt x="899" y="589"/>
                  </a:cubicBezTo>
                  <a:cubicBezTo>
                    <a:pt x="899" y="620"/>
                    <a:pt x="899" y="620"/>
                    <a:pt x="899" y="620"/>
                  </a:cubicBezTo>
                  <a:cubicBezTo>
                    <a:pt x="929" y="620"/>
                    <a:pt x="929" y="651"/>
                    <a:pt x="929" y="651"/>
                  </a:cubicBezTo>
                  <a:lnTo>
                    <a:pt x="929" y="682"/>
                  </a:lnTo>
                  <a:cubicBezTo>
                    <a:pt x="992" y="713"/>
                    <a:pt x="992" y="713"/>
                    <a:pt x="992" y="713"/>
                  </a:cubicBezTo>
                  <a:cubicBezTo>
                    <a:pt x="899" y="744"/>
                    <a:pt x="899" y="744"/>
                    <a:pt x="899" y="744"/>
                  </a:cubicBezTo>
                  <a:lnTo>
                    <a:pt x="899" y="744"/>
                  </a:lnTo>
                  <a:lnTo>
                    <a:pt x="899" y="744"/>
                  </a:lnTo>
                  <a:lnTo>
                    <a:pt x="929" y="744"/>
                  </a:lnTo>
                  <a:lnTo>
                    <a:pt x="929" y="744"/>
                  </a:lnTo>
                  <a:lnTo>
                    <a:pt x="961" y="744"/>
                  </a:lnTo>
                  <a:lnTo>
                    <a:pt x="961" y="744"/>
                  </a:lnTo>
                  <a:lnTo>
                    <a:pt x="961" y="713"/>
                  </a:lnTo>
                  <a:cubicBezTo>
                    <a:pt x="992" y="713"/>
                    <a:pt x="992" y="713"/>
                    <a:pt x="1023" y="713"/>
                  </a:cubicBezTo>
                  <a:cubicBezTo>
                    <a:pt x="1023" y="713"/>
                    <a:pt x="1023" y="713"/>
                    <a:pt x="1053" y="713"/>
                  </a:cubicBezTo>
                  <a:cubicBezTo>
                    <a:pt x="1053" y="744"/>
                    <a:pt x="1116" y="744"/>
                    <a:pt x="1147" y="775"/>
                  </a:cubicBezTo>
                  <a:cubicBezTo>
                    <a:pt x="1147" y="775"/>
                    <a:pt x="1177" y="775"/>
                    <a:pt x="1177" y="806"/>
                  </a:cubicBezTo>
                  <a:lnTo>
                    <a:pt x="1177" y="806"/>
                  </a:lnTo>
                  <a:lnTo>
                    <a:pt x="1177" y="806"/>
                  </a:lnTo>
                  <a:cubicBezTo>
                    <a:pt x="1177" y="806"/>
                    <a:pt x="1177" y="806"/>
                    <a:pt x="1177" y="837"/>
                  </a:cubicBezTo>
                  <a:cubicBezTo>
                    <a:pt x="1208" y="837"/>
                    <a:pt x="1177" y="868"/>
                    <a:pt x="1177" y="868"/>
                  </a:cubicBezTo>
                  <a:cubicBezTo>
                    <a:pt x="1177" y="868"/>
                    <a:pt x="1177" y="868"/>
                    <a:pt x="1177" y="899"/>
                  </a:cubicBezTo>
                  <a:cubicBezTo>
                    <a:pt x="1177" y="899"/>
                    <a:pt x="1177" y="899"/>
                    <a:pt x="1147" y="930"/>
                  </a:cubicBezTo>
                  <a:lnTo>
                    <a:pt x="1147" y="930"/>
                  </a:lnTo>
                  <a:cubicBezTo>
                    <a:pt x="1147" y="930"/>
                    <a:pt x="1116" y="961"/>
                    <a:pt x="1085" y="961"/>
                  </a:cubicBezTo>
                  <a:lnTo>
                    <a:pt x="1085" y="961"/>
                  </a:lnTo>
                  <a:cubicBezTo>
                    <a:pt x="1053" y="961"/>
                    <a:pt x="1023" y="961"/>
                    <a:pt x="1023" y="961"/>
                  </a:cubicBezTo>
                  <a:cubicBezTo>
                    <a:pt x="1023" y="992"/>
                    <a:pt x="1023" y="992"/>
                    <a:pt x="1023" y="992"/>
                  </a:cubicBezTo>
                  <a:cubicBezTo>
                    <a:pt x="1023" y="992"/>
                    <a:pt x="1023" y="1023"/>
                    <a:pt x="992" y="1023"/>
                  </a:cubicBezTo>
                  <a:lnTo>
                    <a:pt x="992" y="1023"/>
                  </a:lnTo>
                  <a:lnTo>
                    <a:pt x="992" y="1023"/>
                  </a:lnTo>
                  <a:lnTo>
                    <a:pt x="992" y="1054"/>
                  </a:lnTo>
                  <a:cubicBezTo>
                    <a:pt x="992" y="1085"/>
                    <a:pt x="1023" y="1085"/>
                    <a:pt x="1023" y="1085"/>
                  </a:cubicBezTo>
                  <a:cubicBezTo>
                    <a:pt x="1053" y="1116"/>
                    <a:pt x="1053" y="1116"/>
                    <a:pt x="1085" y="1147"/>
                  </a:cubicBezTo>
                  <a:lnTo>
                    <a:pt x="1085" y="1147"/>
                  </a:lnTo>
                  <a:lnTo>
                    <a:pt x="1085" y="1178"/>
                  </a:lnTo>
                  <a:cubicBezTo>
                    <a:pt x="1116" y="1147"/>
                    <a:pt x="1116" y="1116"/>
                    <a:pt x="1116" y="1116"/>
                  </a:cubicBezTo>
                  <a:cubicBezTo>
                    <a:pt x="1147" y="1116"/>
                    <a:pt x="1147" y="1147"/>
                    <a:pt x="1147" y="1147"/>
                  </a:cubicBezTo>
                  <a:cubicBezTo>
                    <a:pt x="1147" y="1147"/>
                    <a:pt x="1147" y="1147"/>
                    <a:pt x="1177" y="1147"/>
                  </a:cubicBezTo>
                  <a:lnTo>
                    <a:pt x="1177" y="1147"/>
                  </a:lnTo>
                  <a:cubicBezTo>
                    <a:pt x="1208" y="1178"/>
                    <a:pt x="1208" y="1178"/>
                    <a:pt x="1208" y="1178"/>
                  </a:cubicBezTo>
                  <a:cubicBezTo>
                    <a:pt x="1208" y="1209"/>
                    <a:pt x="1208" y="1209"/>
                    <a:pt x="1208" y="1209"/>
                  </a:cubicBezTo>
                  <a:cubicBezTo>
                    <a:pt x="1177" y="1209"/>
                    <a:pt x="1177" y="1209"/>
                    <a:pt x="1177" y="1209"/>
                  </a:cubicBezTo>
                  <a:cubicBezTo>
                    <a:pt x="1177" y="1240"/>
                    <a:pt x="1177" y="1240"/>
                    <a:pt x="1177" y="1270"/>
                  </a:cubicBezTo>
                  <a:lnTo>
                    <a:pt x="1177" y="1270"/>
                  </a:lnTo>
                  <a:cubicBezTo>
                    <a:pt x="1177" y="1302"/>
                    <a:pt x="1208" y="1333"/>
                    <a:pt x="1208" y="1333"/>
                  </a:cubicBezTo>
                  <a:cubicBezTo>
                    <a:pt x="1208" y="1333"/>
                    <a:pt x="1208" y="1333"/>
                    <a:pt x="1240" y="1333"/>
                  </a:cubicBezTo>
                  <a:lnTo>
                    <a:pt x="1240" y="1364"/>
                  </a:lnTo>
                  <a:lnTo>
                    <a:pt x="1240" y="1364"/>
                  </a:lnTo>
                  <a:lnTo>
                    <a:pt x="1271" y="1364"/>
                  </a:lnTo>
                  <a:cubicBezTo>
                    <a:pt x="1271" y="1364"/>
                    <a:pt x="1271" y="1364"/>
                    <a:pt x="1301" y="1394"/>
                  </a:cubicBezTo>
                  <a:lnTo>
                    <a:pt x="1301" y="1394"/>
                  </a:lnTo>
                  <a:cubicBezTo>
                    <a:pt x="1301" y="1394"/>
                    <a:pt x="1301" y="1394"/>
                    <a:pt x="1301" y="1426"/>
                  </a:cubicBezTo>
                  <a:lnTo>
                    <a:pt x="1333" y="1426"/>
                  </a:lnTo>
                  <a:lnTo>
                    <a:pt x="1333" y="1426"/>
                  </a:lnTo>
                  <a:cubicBezTo>
                    <a:pt x="1333" y="1394"/>
                    <a:pt x="1333" y="1394"/>
                    <a:pt x="1364" y="1394"/>
                  </a:cubicBezTo>
                  <a:lnTo>
                    <a:pt x="1364" y="1394"/>
                  </a:lnTo>
                  <a:lnTo>
                    <a:pt x="1364" y="1394"/>
                  </a:lnTo>
                  <a:lnTo>
                    <a:pt x="1364" y="1394"/>
                  </a:lnTo>
                  <a:cubicBezTo>
                    <a:pt x="1364" y="1394"/>
                    <a:pt x="1364" y="1394"/>
                    <a:pt x="1394" y="1394"/>
                  </a:cubicBezTo>
                  <a:lnTo>
                    <a:pt x="1394" y="1394"/>
                  </a:lnTo>
                  <a:lnTo>
                    <a:pt x="1425" y="1394"/>
                  </a:lnTo>
                  <a:cubicBezTo>
                    <a:pt x="1457" y="1394"/>
                    <a:pt x="1457" y="1394"/>
                    <a:pt x="1457" y="1394"/>
                  </a:cubicBezTo>
                  <a:cubicBezTo>
                    <a:pt x="1457" y="1394"/>
                    <a:pt x="1488" y="1394"/>
                    <a:pt x="1488" y="1426"/>
                  </a:cubicBezTo>
                  <a:cubicBezTo>
                    <a:pt x="1488" y="1426"/>
                    <a:pt x="1457" y="1426"/>
                    <a:pt x="1457" y="1457"/>
                  </a:cubicBezTo>
                  <a:lnTo>
                    <a:pt x="1457" y="1457"/>
                  </a:lnTo>
                  <a:cubicBezTo>
                    <a:pt x="1488" y="1457"/>
                    <a:pt x="1488" y="1457"/>
                    <a:pt x="1488" y="1457"/>
                  </a:cubicBezTo>
                  <a:cubicBezTo>
                    <a:pt x="1518" y="1457"/>
                    <a:pt x="1518" y="1457"/>
                    <a:pt x="1518" y="1457"/>
                  </a:cubicBezTo>
                  <a:cubicBezTo>
                    <a:pt x="1518" y="1457"/>
                    <a:pt x="1518" y="1457"/>
                    <a:pt x="1549" y="1457"/>
                  </a:cubicBezTo>
                  <a:lnTo>
                    <a:pt x="1549" y="1457"/>
                  </a:lnTo>
                  <a:lnTo>
                    <a:pt x="1549" y="1457"/>
                  </a:lnTo>
                  <a:cubicBezTo>
                    <a:pt x="1549" y="1426"/>
                    <a:pt x="1549" y="1426"/>
                    <a:pt x="1581" y="1426"/>
                  </a:cubicBezTo>
                  <a:lnTo>
                    <a:pt x="1581" y="1426"/>
                  </a:lnTo>
                  <a:cubicBezTo>
                    <a:pt x="1581" y="1394"/>
                    <a:pt x="1581" y="1394"/>
                    <a:pt x="1581" y="1394"/>
                  </a:cubicBezTo>
                  <a:cubicBezTo>
                    <a:pt x="1581" y="1394"/>
                    <a:pt x="1581" y="1394"/>
                    <a:pt x="1581" y="1364"/>
                  </a:cubicBezTo>
                  <a:cubicBezTo>
                    <a:pt x="1581" y="1364"/>
                    <a:pt x="1549" y="1364"/>
                    <a:pt x="1549" y="1333"/>
                  </a:cubicBezTo>
                  <a:lnTo>
                    <a:pt x="1549" y="1333"/>
                  </a:lnTo>
                  <a:cubicBezTo>
                    <a:pt x="1549" y="1333"/>
                    <a:pt x="1549" y="1333"/>
                    <a:pt x="1549" y="1302"/>
                  </a:cubicBezTo>
                  <a:lnTo>
                    <a:pt x="1581" y="1270"/>
                  </a:lnTo>
                  <a:cubicBezTo>
                    <a:pt x="1581" y="1270"/>
                    <a:pt x="1581" y="1270"/>
                    <a:pt x="1612" y="1270"/>
                  </a:cubicBezTo>
                  <a:cubicBezTo>
                    <a:pt x="1612" y="1270"/>
                    <a:pt x="1612" y="1270"/>
                    <a:pt x="1612" y="1240"/>
                  </a:cubicBezTo>
                  <a:lnTo>
                    <a:pt x="1642" y="1240"/>
                  </a:lnTo>
                  <a:lnTo>
                    <a:pt x="1642" y="1240"/>
                  </a:lnTo>
                  <a:cubicBezTo>
                    <a:pt x="1673" y="1240"/>
                    <a:pt x="1673" y="1240"/>
                    <a:pt x="1673" y="1240"/>
                  </a:cubicBezTo>
                  <a:cubicBezTo>
                    <a:pt x="1581" y="1178"/>
                    <a:pt x="1581" y="1178"/>
                    <a:pt x="1581" y="1178"/>
                  </a:cubicBezTo>
                  <a:cubicBezTo>
                    <a:pt x="1673" y="1178"/>
                    <a:pt x="1673" y="1178"/>
                    <a:pt x="1673" y="1178"/>
                  </a:cubicBezTo>
                  <a:lnTo>
                    <a:pt x="1673" y="1178"/>
                  </a:lnTo>
                  <a:cubicBezTo>
                    <a:pt x="1673" y="1147"/>
                    <a:pt x="1673" y="1147"/>
                    <a:pt x="1673" y="1116"/>
                  </a:cubicBezTo>
                  <a:cubicBezTo>
                    <a:pt x="1705" y="1116"/>
                    <a:pt x="1705" y="1116"/>
                    <a:pt x="1736" y="1116"/>
                  </a:cubicBezTo>
                  <a:lnTo>
                    <a:pt x="1736" y="1116"/>
                  </a:lnTo>
                  <a:lnTo>
                    <a:pt x="1766" y="1116"/>
                  </a:lnTo>
                  <a:cubicBezTo>
                    <a:pt x="1766" y="1085"/>
                    <a:pt x="1766" y="1085"/>
                    <a:pt x="1797" y="1085"/>
                  </a:cubicBezTo>
                  <a:lnTo>
                    <a:pt x="1797" y="1085"/>
                  </a:lnTo>
                  <a:lnTo>
                    <a:pt x="1829" y="1085"/>
                  </a:lnTo>
                  <a:lnTo>
                    <a:pt x="1829" y="1085"/>
                  </a:lnTo>
                  <a:lnTo>
                    <a:pt x="1860" y="1085"/>
                  </a:lnTo>
                  <a:lnTo>
                    <a:pt x="1890" y="1085"/>
                  </a:lnTo>
                  <a:lnTo>
                    <a:pt x="1921" y="1085"/>
                  </a:lnTo>
                  <a:lnTo>
                    <a:pt x="1953" y="1085"/>
                  </a:lnTo>
                  <a:lnTo>
                    <a:pt x="1984" y="1085"/>
                  </a:lnTo>
                  <a:cubicBezTo>
                    <a:pt x="1984" y="1085"/>
                    <a:pt x="2014" y="1085"/>
                    <a:pt x="2014" y="1054"/>
                  </a:cubicBezTo>
                  <a:cubicBezTo>
                    <a:pt x="2045" y="1054"/>
                    <a:pt x="2045" y="1054"/>
                    <a:pt x="2045" y="1023"/>
                  </a:cubicBezTo>
                  <a:cubicBezTo>
                    <a:pt x="2076" y="1023"/>
                    <a:pt x="2076" y="1023"/>
                    <a:pt x="2076" y="1023"/>
                  </a:cubicBezTo>
                  <a:cubicBezTo>
                    <a:pt x="2076" y="992"/>
                    <a:pt x="2076" y="992"/>
                    <a:pt x="2076" y="992"/>
                  </a:cubicBezTo>
                  <a:cubicBezTo>
                    <a:pt x="2108" y="961"/>
                    <a:pt x="2108" y="961"/>
                    <a:pt x="2138" y="961"/>
                  </a:cubicBezTo>
                  <a:lnTo>
                    <a:pt x="2138" y="930"/>
                  </a:lnTo>
                  <a:lnTo>
                    <a:pt x="2169" y="930"/>
                  </a:lnTo>
                  <a:lnTo>
                    <a:pt x="2169" y="930"/>
                  </a:lnTo>
                  <a:cubicBezTo>
                    <a:pt x="2201" y="930"/>
                    <a:pt x="2201" y="930"/>
                    <a:pt x="2201" y="930"/>
                  </a:cubicBezTo>
                  <a:lnTo>
                    <a:pt x="2201" y="930"/>
                  </a:lnTo>
                  <a:lnTo>
                    <a:pt x="2232" y="930"/>
                  </a:lnTo>
                  <a:cubicBezTo>
                    <a:pt x="2232" y="930"/>
                    <a:pt x="2232" y="930"/>
                    <a:pt x="2262" y="930"/>
                  </a:cubicBezTo>
                  <a:lnTo>
                    <a:pt x="2262" y="930"/>
                  </a:lnTo>
                  <a:lnTo>
                    <a:pt x="2293" y="930"/>
                  </a:lnTo>
                  <a:lnTo>
                    <a:pt x="2293" y="930"/>
                  </a:lnTo>
                  <a:cubicBezTo>
                    <a:pt x="2325" y="930"/>
                    <a:pt x="2325" y="930"/>
                    <a:pt x="2325" y="930"/>
                  </a:cubicBezTo>
                  <a:lnTo>
                    <a:pt x="2325" y="930"/>
                  </a:lnTo>
                  <a:cubicBezTo>
                    <a:pt x="2356" y="930"/>
                    <a:pt x="2356" y="930"/>
                    <a:pt x="2356" y="930"/>
                  </a:cubicBezTo>
                  <a:cubicBezTo>
                    <a:pt x="2356" y="930"/>
                    <a:pt x="2356" y="930"/>
                    <a:pt x="2386" y="930"/>
                  </a:cubicBezTo>
                  <a:cubicBezTo>
                    <a:pt x="2386" y="930"/>
                    <a:pt x="2417" y="930"/>
                    <a:pt x="2449" y="899"/>
                  </a:cubicBezTo>
                  <a:cubicBezTo>
                    <a:pt x="2480" y="899"/>
                    <a:pt x="2510" y="899"/>
                    <a:pt x="2541" y="899"/>
                  </a:cubicBezTo>
                  <a:cubicBezTo>
                    <a:pt x="2541" y="899"/>
                    <a:pt x="2541" y="899"/>
                    <a:pt x="2573" y="868"/>
                  </a:cubicBezTo>
                  <a:lnTo>
                    <a:pt x="2573" y="868"/>
                  </a:lnTo>
                  <a:cubicBezTo>
                    <a:pt x="2573" y="868"/>
                    <a:pt x="2573" y="868"/>
                    <a:pt x="2604" y="868"/>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1" name="Freeform 168"/>
            <p:cNvSpPr>
              <a:spLocks noChangeArrowheads="1"/>
            </p:cNvSpPr>
            <p:nvPr/>
          </p:nvSpPr>
          <p:spPr bwMode="auto">
            <a:xfrm>
              <a:off x="3311525" y="765175"/>
              <a:ext cx="79375" cy="11113"/>
            </a:xfrm>
            <a:custGeom>
              <a:avLst/>
              <a:gdLst>
                <a:gd name="T0" fmla="*/ 62 w 219"/>
                <a:gd name="T1" fmla="*/ 31 h 32"/>
                <a:gd name="T2" fmla="*/ 62 w 219"/>
                <a:gd name="T3" fmla="*/ 31 h 32"/>
                <a:gd name="T4" fmla="*/ 94 w 219"/>
                <a:gd name="T5" fmla="*/ 31 h 32"/>
                <a:gd name="T6" fmla="*/ 155 w 219"/>
                <a:gd name="T7" fmla="*/ 31 h 32"/>
                <a:gd name="T8" fmla="*/ 218 w 219"/>
                <a:gd name="T9" fmla="*/ 0 h 32"/>
                <a:gd name="T10" fmla="*/ 218 w 219"/>
                <a:gd name="T11" fmla="*/ 0 h 32"/>
                <a:gd name="T12" fmla="*/ 155 w 219"/>
                <a:gd name="T13" fmla="*/ 0 h 32"/>
                <a:gd name="T14" fmla="*/ 124 w 219"/>
                <a:gd name="T15" fmla="*/ 0 h 32"/>
                <a:gd name="T16" fmla="*/ 94 w 219"/>
                <a:gd name="T17" fmla="*/ 0 h 32"/>
                <a:gd name="T18" fmla="*/ 62 w 219"/>
                <a:gd name="T19" fmla="*/ 0 h 32"/>
                <a:gd name="T20" fmla="*/ 62 w 219"/>
                <a:gd name="T21" fmla="*/ 0 h 32"/>
                <a:gd name="T22" fmla="*/ 0 w 219"/>
                <a:gd name="T23" fmla="*/ 0 h 32"/>
                <a:gd name="T24" fmla="*/ 0 w 219"/>
                <a:gd name="T25" fmla="*/ 0 h 32"/>
                <a:gd name="T26" fmla="*/ 0 w 219"/>
                <a:gd name="T27" fmla="*/ 0 h 32"/>
                <a:gd name="T28" fmla="*/ 0 w 219"/>
                <a:gd name="T29" fmla="*/ 31 h 32"/>
                <a:gd name="T30" fmla="*/ 31 w 219"/>
                <a:gd name="T31" fmla="*/ 31 h 32"/>
                <a:gd name="T32" fmla="*/ 62 w 219"/>
                <a:gd name="T3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32">
                  <a:moveTo>
                    <a:pt x="62" y="31"/>
                  </a:moveTo>
                  <a:lnTo>
                    <a:pt x="62" y="31"/>
                  </a:lnTo>
                  <a:lnTo>
                    <a:pt x="94" y="31"/>
                  </a:lnTo>
                  <a:cubicBezTo>
                    <a:pt x="124" y="31"/>
                    <a:pt x="124" y="31"/>
                    <a:pt x="155" y="31"/>
                  </a:cubicBezTo>
                  <a:cubicBezTo>
                    <a:pt x="186" y="31"/>
                    <a:pt x="186" y="31"/>
                    <a:pt x="218" y="0"/>
                  </a:cubicBezTo>
                  <a:lnTo>
                    <a:pt x="218" y="0"/>
                  </a:lnTo>
                  <a:cubicBezTo>
                    <a:pt x="186" y="0"/>
                    <a:pt x="186" y="0"/>
                    <a:pt x="155" y="0"/>
                  </a:cubicBezTo>
                  <a:lnTo>
                    <a:pt x="124" y="0"/>
                  </a:lnTo>
                  <a:lnTo>
                    <a:pt x="94" y="0"/>
                  </a:lnTo>
                  <a:cubicBezTo>
                    <a:pt x="94" y="0"/>
                    <a:pt x="94" y="0"/>
                    <a:pt x="62" y="0"/>
                  </a:cubicBezTo>
                  <a:lnTo>
                    <a:pt x="62" y="0"/>
                  </a:lnTo>
                  <a:cubicBezTo>
                    <a:pt x="31" y="0"/>
                    <a:pt x="31" y="0"/>
                    <a:pt x="0" y="0"/>
                  </a:cubicBezTo>
                  <a:lnTo>
                    <a:pt x="0" y="0"/>
                  </a:lnTo>
                  <a:lnTo>
                    <a:pt x="0" y="0"/>
                  </a:lnTo>
                  <a:lnTo>
                    <a:pt x="0" y="31"/>
                  </a:lnTo>
                  <a:cubicBezTo>
                    <a:pt x="0" y="31"/>
                    <a:pt x="0" y="31"/>
                    <a:pt x="31" y="31"/>
                  </a:cubicBezTo>
                  <a:lnTo>
                    <a:pt x="62"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2" name="Freeform 169"/>
            <p:cNvSpPr>
              <a:spLocks noChangeArrowheads="1"/>
            </p:cNvSpPr>
            <p:nvPr/>
          </p:nvSpPr>
          <p:spPr bwMode="auto">
            <a:xfrm>
              <a:off x="3233738" y="1122363"/>
              <a:ext cx="146050" cy="55562"/>
            </a:xfrm>
            <a:custGeom>
              <a:avLst/>
              <a:gdLst>
                <a:gd name="T0" fmla="*/ 341 w 404"/>
                <a:gd name="T1" fmla="*/ 93 h 156"/>
                <a:gd name="T2" fmla="*/ 341 w 404"/>
                <a:gd name="T3" fmla="*/ 93 h 156"/>
                <a:gd name="T4" fmla="*/ 372 w 404"/>
                <a:gd name="T5" fmla="*/ 93 h 156"/>
                <a:gd name="T6" fmla="*/ 372 w 404"/>
                <a:gd name="T7" fmla="*/ 93 h 156"/>
                <a:gd name="T8" fmla="*/ 403 w 404"/>
                <a:gd name="T9" fmla="*/ 62 h 156"/>
                <a:gd name="T10" fmla="*/ 403 w 404"/>
                <a:gd name="T11" fmla="*/ 31 h 156"/>
                <a:gd name="T12" fmla="*/ 403 w 404"/>
                <a:gd name="T13" fmla="*/ 0 h 156"/>
                <a:gd name="T14" fmla="*/ 372 w 404"/>
                <a:gd name="T15" fmla="*/ 0 h 156"/>
                <a:gd name="T16" fmla="*/ 341 w 404"/>
                <a:gd name="T17" fmla="*/ 31 h 156"/>
                <a:gd name="T18" fmla="*/ 341 w 404"/>
                <a:gd name="T19" fmla="*/ 31 h 156"/>
                <a:gd name="T20" fmla="*/ 341 w 404"/>
                <a:gd name="T21" fmla="*/ 31 h 156"/>
                <a:gd name="T22" fmla="*/ 311 w 404"/>
                <a:gd name="T23" fmla="*/ 31 h 156"/>
                <a:gd name="T24" fmla="*/ 311 w 404"/>
                <a:gd name="T25" fmla="*/ 0 h 156"/>
                <a:gd name="T26" fmla="*/ 279 w 404"/>
                <a:gd name="T27" fmla="*/ 0 h 156"/>
                <a:gd name="T28" fmla="*/ 279 w 404"/>
                <a:gd name="T29" fmla="*/ 0 h 156"/>
                <a:gd name="T30" fmla="*/ 248 w 404"/>
                <a:gd name="T31" fmla="*/ 31 h 156"/>
                <a:gd name="T32" fmla="*/ 217 w 404"/>
                <a:gd name="T33" fmla="*/ 31 h 156"/>
                <a:gd name="T34" fmla="*/ 187 w 404"/>
                <a:gd name="T35" fmla="*/ 31 h 156"/>
                <a:gd name="T36" fmla="*/ 187 w 404"/>
                <a:gd name="T37" fmla="*/ 62 h 156"/>
                <a:gd name="T38" fmla="*/ 187 w 404"/>
                <a:gd name="T39" fmla="*/ 62 h 156"/>
                <a:gd name="T40" fmla="*/ 155 w 404"/>
                <a:gd name="T41" fmla="*/ 31 h 156"/>
                <a:gd name="T42" fmla="*/ 155 w 404"/>
                <a:gd name="T43" fmla="*/ 31 h 156"/>
                <a:gd name="T44" fmla="*/ 155 w 404"/>
                <a:gd name="T45" fmla="*/ 31 h 156"/>
                <a:gd name="T46" fmla="*/ 124 w 404"/>
                <a:gd name="T47" fmla="*/ 31 h 156"/>
                <a:gd name="T48" fmla="*/ 124 w 404"/>
                <a:gd name="T49" fmla="*/ 31 h 156"/>
                <a:gd name="T50" fmla="*/ 124 w 404"/>
                <a:gd name="T51" fmla="*/ 62 h 156"/>
                <a:gd name="T52" fmla="*/ 124 w 404"/>
                <a:gd name="T53" fmla="*/ 62 h 156"/>
                <a:gd name="T54" fmla="*/ 94 w 404"/>
                <a:gd name="T55" fmla="*/ 31 h 156"/>
                <a:gd name="T56" fmla="*/ 94 w 404"/>
                <a:gd name="T57" fmla="*/ 31 h 156"/>
                <a:gd name="T58" fmla="*/ 94 w 404"/>
                <a:gd name="T59" fmla="*/ 62 h 156"/>
                <a:gd name="T60" fmla="*/ 63 w 404"/>
                <a:gd name="T61" fmla="*/ 62 h 156"/>
                <a:gd name="T62" fmla="*/ 31 w 404"/>
                <a:gd name="T63" fmla="*/ 93 h 156"/>
                <a:gd name="T64" fmla="*/ 31 w 404"/>
                <a:gd name="T65" fmla="*/ 93 h 156"/>
                <a:gd name="T66" fmla="*/ 0 w 404"/>
                <a:gd name="T67" fmla="*/ 93 h 156"/>
                <a:gd name="T68" fmla="*/ 0 w 404"/>
                <a:gd name="T69" fmla="*/ 93 h 156"/>
                <a:gd name="T70" fmla="*/ 31 w 404"/>
                <a:gd name="T71" fmla="*/ 124 h 156"/>
                <a:gd name="T72" fmla="*/ 31 w 404"/>
                <a:gd name="T73" fmla="*/ 124 h 156"/>
                <a:gd name="T74" fmla="*/ 31 w 404"/>
                <a:gd name="T75" fmla="*/ 124 h 156"/>
                <a:gd name="T76" fmla="*/ 63 w 404"/>
                <a:gd name="T77" fmla="*/ 124 h 156"/>
                <a:gd name="T78" fmla="*/ 155 w 404"/>
                <a:gd name="T79" fmla="*/ 155 h 156"/>
                <a:gd name="T80" fmla="*/ 155 w 404"/>
                <a:gd name="T81" fmla="*/ 155 h 156"/>
                <a:gd name="T82" fmla="*/ 155 w 404"/>
                <a:gd name="T83" fmla="*/ 155 h 156"/>
                <a:gd name="T84" fmla="*/ 217 w 404"/>
                <a:gd name="T85" fmla="*/ 124 h 156"/>
                <a:gd name="T86" fmla="*/ 279 w 404"/>
                <a:gd name="T87" fmla="*/ 124 h 156"/>
                <a:gd name="T88" fmla="*/ 311 w 404"/>
                <a:gd name="T89" fmla="*/ 124 h 156"/>
                <a:gd name="T90" fmla="*/ 311 w 404"/>
                <a:gd name="T91" fmla="*/ 93 h 156"/>
                <a:gd name="T92" fmla="*/ 341 w 404"/>
                <a:gd name="T93"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4" h="156">
                  <a:moveTo>
                    <a:pt x="341" y="93"/>
                  </a:moveTo>
                  <a:lnTo>
                    <a:pt x="341" y="93"/>
                  </a:lnTo>
                  <a:cubicBezTo>
                    <a:pt x="372" y="93"/>
                    <a:pt x="372" y="93"/>
                    <a:pt x="372" y="93"/>
                  </a:cubicBezTo>
                  <a:lnTo>
                    <a:pt x="372" y="93"/>
                  </a:lnTo>
                  <a:cubicBezTo>
                    <a:pt x="372" y="62"/>
                    <a:pt x="403" y="62"/>
                    <a:pt x="403" y="62"/>
                  </a:cubicBezTo>
                  <a:lnTo>
                    <a:pt x="403" y="31"/>
                  </a:lnTo>
                  <a:lnTo>
                    <a:pt x="403" y="0"/>
                  </a:lnTo>
                  <a:lnTo>
                    <a:pt x="372" y="0"/>
                  </a:lnTo>
                  <a:cubicBezTo>
                    <a:pt x="372" y="31"/>
                    <a:pt x="372" y="31"/>
                    <a:pt x="341" y="31"/>
                  </a:cubicBezTo>
                  <a:lnTo>
                    <a:pt x="341" y="31"/>
                  </a:lnTo>
                  <a:lnTo>
                    <a:pt x="341" y="31"/>
                  </a:lnTo>
                  <a:cubicBezTo>
                    <a:pt x="341" y="31"/>
                    <a:pt x="341" y="31"/>
                    <a:pt x="311" y="31"/>
                  </a:cubicBezTo>
                  <a:cubicBezTo>
                    <a:pt x="311" y="0"/>
                    <a:pt x="311" y="0"/>
                    <a:pt x="311" y="0"/>
                  </a:cubicBezTo>
                  <a:cubicBezTo>
                    <a:pt x="279" y="0"/>
                    <a:pt x="279" y="0"/>
                    <a:pt x="279" y="0"/>
                  </a:cubicBezTo>
                  <a:lnTo>
                    <a:pt x="279" y="0"/>
                  </a:lnTo>
                  <a:cubicBezTo>
                    <a:pt x="279" y="31"/>
                    <a:pt x="248" y="31"/>
                    <a:pt x="248" y="31"/>
                  </a:cubicBezTo>
                  <a:lnTo>
                    <a:pt x="217" y="31"/>
                  </a:lnTo>
                  <a:cubicBezTo>
                    <a:pt x="217" y="31"/>
                    <a:pt x="217" y="31"/>
                    <a:pt x="187" y="31"/>
                  </a:cubicBezTo>
                  <a:lnTo>
                    <a:pt x="187" y="62"/>
                  </a:lnTo>
                  <a:lnTo>
                    <a:pt x="187" y="62"/>
                  </a:lnTo>
                  <a:lnTo>
                    <a:pt x="155" y="31"/>
                  </a:lnTo>
                  <a:lnTo>
                    <a:pt x="155" y="31"/>
                  </a:lnTo>
                  <a:lnTo>
                    <a:pt x="155" y="31"/>
                  </a:lnTo>
                  <a:cubicBezTo>
                    <a:pt x="155" y="31"/>
                    <a:pt x="155" y="31"/>
                    <a:pt x="124" y="31"/>
                  </a:cubicBezTo>
                  <a:lnTo>
                    <a:pt x="124" y="31"/>
                  </a:lnTo>
                  <a:lnTo>
                    <a:pt x="124" y="62"/>
                  </a:lnTo>
                  <a:lnTo>
                    <a:pt x="124" y="62"/>
                  </a:lnTo>
                  <a:cubicBezTo>
                    <a:pt x="94" y="62"/>
                    <a:pt x="94" y="62"/>
                    <a:pt x="94" y="31"/>
                  </a:cubicBezTo>
                  <a:lnTo>
                    <a:pt x="94" y="31"/>
                  </a:lnTo>
                  <a:cubicBezTo>
                    <a:pt x="94" y="31"/>
                    <a:pt x="94" y="31"/>
                    <a:pt x="94" y="62"/>
                  </a:cubicBezTo>
                  <a:lnTo>
                    <a:pt x="63" y="62"/>
                  </a:lnTo>
                  <a:cubicBezTo>
                    <a:pt x="63" y="93"/>
                    <a:pt x="31" y="93"/>
                    <a:pt x="31" y="93"/>
                  </a:cubicBezTo>
                  <a:lnTo>
                    <a:pt x="31" y="93"/>
                  </a:lnTo>
                  <a:lnTo>
                    <a:pt x="0" y="93"/>
                  </a:lnTo>
                  <a:lnTo>
                    <a:pt x="0" y="93"/>
                  </a:lnTo>
                  <a:cubicBezTo>
                    <a:pt x="31" y="93"/>
                    <a:pt x="31" y="124"/>
                    <a:pt x="31" y="124"/>
                  </a:cubicBezTo>
                  <a:lnTo>
                    <a:pt x="31" y="124"/>
                  </a:lnTo>
                  <a:lnTo>
                    <a:pt x="31" y="124"/>
                  </a:lnTo>
                  <a:lnTo>
                    <a:pt x="63" y="124"/>
                  </a:lnTo>
                  <a:cubicBezTo>
                    <a:pt x="94" y="124"/>
                    <a:pt x="124" y="155"/>
                    <a:pt x="155" y="155"/>
                  </a:cubicBezTo>
                  <a:lnTo>
                    <a:pt x="155" y="155"/>
                  </a:lnTo>
                  <a:lnTo>
                    <a:pt x="155" y="155"/>
                  </a:lnTo>
                  <a:cubicBezTo>
                    <a:pt x="187" y="155"/>
                    <a:pt x="187" y="155"/>
                    <a:pt x="217" y="124"/>
                  </a:cubicBezTo>
                  <a:cubicBezTo>
                    <a:pt x="248" y="124"/>
                    <a:pt x="248" y="124"/>
                    <a:pt x="279" y="124"/>
                  </a:cubicBezTo>
                  <a:cubicBezTo>
                    <a:pt x="279" y="124"/>
                    <a:pt x="279" y="124"/>
                    <a:pt x="311" y="124"/>
                  </a:cubicBezTo>
                  <a:cubicBezTo>
                    <a:pt x="311" y="124"/>
                    <a:pt x="311" y="124"/>
                    <a:pt x="311" y="93"/>
                  </a:cubicBezTo>
                  <a:lnTo>
                    <a:pt x="341"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3" name="Freeform 170"/>
            <p:cNvSpPr>
              <a:spLocks noChangeArrowheads="1"/>
            </p:cNvSpPr>
            <p:nvPr/>
          </p:nvSpPr>
          <p:spPr bwMode="auto">
            <a:xfrm>
              <a:off x="2106613" y="2147888"/>
              <a:ext cx="44450" cy="34925"/>
            </a:xfrm>
            <a:custGeom>
              <a:avLst/>
              <a:gdLst>
                <a:gd name="T0" fmla="*/ 62 w 125"/>
                <a:gd name="T1" fmla="*/ 62 h 95"/>
                <a:gd name="T2" fmla="*/ 62 w 125"/>
                <a:gd name="T3" fmla="*/ 62 h 95"/>
                <a:gd name="T4" fmla="*/ 31 w 125"/>
                <a:gd name="T5" fmla="*/ 0 h 95"/>
                <a:gd name="T6" fmla="*/ 0 w 125"/>
                <a:gd name="T7" fmla="*/ 0 h 95"/>
                <a:gd name="T8" fmla="*/ 0 w 125"/>
                <a:gd name="T9" fmla="*/ 0 h 95"/>
                <a:gd name="T10" fmla="*/ 0 w 125"/>
                <a:gd name="T11" fmla="*/ 31 h 95"/>
                <a:gd name="T12" fmla="*/ 62 w 125"/>
                <a:gd name="T13" fmla="*/ 62 h 95"/>
                <a:gd name="T14" fmla="*/ 62 w 125"/>
                <a:gd name="T15" fmla="*/ 62 h 95"/>
                <a:gd name="T16" fmla="*/ 93 w 125"/>
                <a:gd name="T17" fmla="*/ 62 h 95"/>
                <a:gd name="T18" fmla="*/ 93 w 125"/>
                <a:gd name="T19" fmla="*/ 94 h 95"/>
                <a:gd name="T20" fmla="*/ 93 w 125"/>
                <a:gd name="T21" fmla="*/ 94 h 95"/>
                <a:gd name="T22" fmla="*/ 124 w 125"/>
                <a:gd name="T23" fmla="*/ 94 h 95"/>
                <a:gd name="T24" fmla="*/ 124 w 125"/>
                <a:gd name="T25" fmla="*/ 94 h 95"/>
                <a:gd name="T26" fmla="*/ 124 w 125"/>
                <a:gd name="T27" fmla="*/ 62 h 95"/>
                <a:gd name="T28" fmla="*/ 62 w 125"/>
                <a:gd name="T29" fmla="*/ 6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95">
                  <a:moveTo>
                    <a:pt x="62" y="62"/>
                  </a:moveTo>
                  <a:lnTo>
                    <a:pt x="62" y="62"/>
                  </a:lnTo>
                  <a:cubicBezTo>
                    <a:pt x="62" y="31"/>
                    <a:pt x="31" y="31"/>
                    <a:pt x="31" y="0"/>
                  </a:cubicBezTo>
                  <a:lnTo>
                    <a:pt x="0" y="0"/>
                  </a:lnTo>
                  <a:lnTo>
                    <a:pt x="0" y="0"/>
                  </a:lnTo>
                  <a:cubicBezTo>
                    <a:pt x="0" y="31"/>
                    <a:pt x="0" y="31"/>
                    <a:pt x="0" y="31"/>
                  </a:cubicBezTo>
                  <a:cubicBezTo>
                    <a:pt x="31" y="31"/>
                    <a:pt x="31" y="62"/>
                    <a:pt x="62" y="62"/>
                  </a:cubicBezTo>
                  <a:lnTo>
                    <a:pt x="62" y="62"/>
                  </a:lnTo>
                  <a:lnTo>
                    <a:pt x="93" y="62"/>
                  </a:lnTo>
                  <a:cubicBezTo>
                    <a:pt x="93" y="94"/>
                    <a:pt x="93" y="94"/>
                    <a:pt x="93" y="94"/>
                  </a:cubicBezTo>
                  <a:lnTo>
                    <a:pt x="93" y="94"/>
                  </a:lnTo>
                  <a:cubicBezTo>
                    <a:pt x="93" y="94"/>
                    <a:pt x="93" y="94"/>
                    <a:pt x="124" y="94"/>
                  </a:cubicBezTo>
                  <a:lnTo>
                    <a:pt x="124" y="94"/>
                  </a:lnTo>
                  <a:cubicBezTo>
                    <a:pt x="124" y="62"/>
                    <a:pt x="124" y="62"/>
                    <a:pt x="124" y="62"/>
                  </a:cubicBezTo>
                  <a:cubicBezTo>
                    <a:pt x="93" y="62"/>
                    <a:pt x="62" y="62"/>
                    <a:pt x="62"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4" name="Freeform 171"/>
            <p:cNvSpPr>
              <a:spLocks noChangeArrowheads="1"/>
            </p:cNvSpPr>
            <p:nvPr/>
          </p:nvSpPr>
          <p:spPr bwMode="auto">
            <a:xfrm>
              <a:off x="2151063" y="2182813"/>
              <a:ext cx="11112" cy="1587"/>
            </a:xfrm>
            <a:custGeom>
              <a:avLst/>
              <a:gdLst>
                <a:gd name="T0" fmla="*/ 0 w 32"/>
                <a:gd name="T1" fmla="*/ 0 h 1"/>
                <a:gd name="T2" fmla="*/ 0 w 32"/>
                <a:gd name="T3" fmla="*/ 0 h 1"/>
                <a:gd name="T4" fmla="*/ 0 w 32"/>
                <a:gd name="T5" fmla="*/ 0 h 1"/>
                <a:gd name="T6" fmla="*/ 0 w 32"/>
                <a:gd name="T7" fmla="*/ 0 h 1"/>
                <a:gd name="T8" fmla="*/ 31 w 32"/>
                <a:gd name="T9" fmla="*/ 0 h 1"/>
                <a:gd name="T10" fmla="*/ 31 w 32"/>
                <a:gd name="T11" fmla="*/ 0 h 1"/>
                <a:gd name="T12" fmla="*/ 31 w 32"/>
                <a:gd name="T13" fmla="*/ 0 h 1"/>
                <a:gd name="T14" fmla="*/ 0 w 3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
                  <a:moveTo>
                    <a:pt x="0" y="0"/>
                  </a:moveTo>
                  <a:lnTo>
                    <a:pt x="0" y="0"/>
                  </a:lnTo>
                  <a:lnTo>
                    <a:pt x="0" y="0"/>
                  </a:lnTo>
                  <a:lnTo>
                    <a:pt x="0" y="0"/>
                  </a:lnTo>
                  <a:cubicBezTo>
                    <a:pt x="31" y="0"/>
                    <a:pt x="31" y="0"/>
                    <a:pt x="31" y="0"/>
                  </a:cubicBezTo>
                  <a:lnTo>
                    <a:pt x="31" y="0"/>
                  </a:lnTo>
                  <a:lnTo>
                    <a:pt x="31" y="0"/>
                  </a:lnTo>
                  <a:cubicBezTo>
                    <a:pt x="31" y="0"/>
                    <a:pt x="31" y="0"/>
                    <a:pt x="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5" name="Freeform 172"/>
            <p:cNvSpPr>
              <a:spLocks noChangeArrowheads="1"/>
            </p:cNvSpPr>
            <p:nvPr/>
          </p:nvSpPr>
          <p:spPr bwMode="auto">
            <a:xfrm>
              <a:off x="2062163" y="2125663"/>
              <a:ext cx="44450" cy="22225"/>
            </a:xfrm>
            <a:custGeom>
              <a:avLst/>
              <a:gdLst>
                <a:gd name="T0" fmla="*/ 92 w 125"/>
                <a:gd name="T1" fmla="*/ 32 h 63"/>
                <a:gd name="T2" fmla="*/ 92 w 125"/>
                <a:gd name="T3" fmla="*/ 32 h 63"/>
                <a:gd name="T4" fmla="*/ 92 w 125"/>
                <a:gd name="T5" fmla="*/ 32 h 63"/>
                <a:gd name="T6" fmla="*/ 62 w 125"/>
                <a:gd name="T7" fmla="*/ 32 h 63"/>
                <a:gd name="T8" fmla="*/ 62 w 125"/>
                <a:gd name="T9" fmla="*/ 32 h 63"/>
                <a:gd name="T10" fmla="*/ 31 w 125"/>
                <a:gd name="T11" fmla="*/ 32 h 63"/>
                <a:gd name="T12" fmla="*/ 0 w 125"/>
                <a:gd name="T13" fmla="*/ 0 h 63"/>
                <a:gd name="T14" fmla="*/ 0 w 125"/>
                <a:gd name="T15" fmla="*/ 0 h 63"/>
                <a:gd name="T16" fmla="*/ 0 w 125"/>
                <a:gd name="T17" fmla="*/ 0 h 63"/>
                <a:gd name="T18" fmla="*/ 0 w 125"/>
                <a:gd name="T19" fmla="*/ 0 h 63"/>
                <a:gd name="T20" fmla="*/ 0 w 125"/>
                <a:gd name="T21" fmla="*/ 32 h 63"/>
                <a:gd name="T22" fmla="*/ 31 w 125"/>
                <a:gd name="T23" fmla="*/ 32 h 63"/>
                <a:gd name="T24" fmla="*/ 31 w 125"/>
                <a:gd name="T25" fmla="*/ 32 h 63"/>
                <a:gd name="T26" fmla="*/ 92 w 125"/>
                <a:gd name="T27" fmla="*/ 62 h 63"/>
                <a:gd name="T28" fmla="*/ 124 w 125"/>
                <a:gd name="T29" fmla="*/ 62 h 63"/>
                <a:gd name="T30" fmla="*/ 92 w 125"/>
                <a:gd name="T31"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63">
                  <a:moveTo>
                    <a:pt x="92" y="32"/>
                  </a:moveTo>
                  <a:lnTo>
                    <a:pt x="92" y="32"/>
                  </a:lnTo>
                  <a:lnTo>
                    <a:pt x="92" y="32"/>
                  </a:lnTo>
                  <a:lnTo>
                    <a:pt x="62" y="32"/>
                  </a:lnTo>
                  <a:lnTo>
                    <a:pt x="62" y="32"/>
                  </a:lnTo>
                  <a:cubicBezTo>
                    <a:pt x="31" y="32"/>
                    <a:pt x="31" y="32"/>
                    <a:pt x="31" y="32"/>
                  </a:cubicBezTo>
                  <a:cubicBezTo>
                    <a:pt x="31" y="32"/>
                    <a:pt x="31" y="32"/>
                    <a:pt x="0" y="0"/>
                  </a:cubicBezTo>
                  <a:lnTo>
                    <a:pt x="0" y="0"/>
                  </a:lnTo>
                  <a:lnTo>
                    <a:pt x="0" y="0"/>
                  </a:lnTo>
                  <a:lnTo>
                    <a:pt x="0" y="0"/>
                  </a:lnTo>
                  <a:cubicBezTo>
                    <a:pt x="0" y="32"/>
                    <a:pt x="0" y="32"/>
                    <a:pt x="0" y="32"/>
                  </a:cubicBezTo>
                  <a:cubicBezTo>
                    <a:pt x="31" y="32"/>
                    <a:pt x="31" y="32"/>
                    <a:pt x="31" y="32"/>
                  </a:cubicBezTo>
                  <a:lnTo>
                    <a:pt x="31" y="32"/>
                  </a:lnTo>
                  <a:cubicBezTo>
                    <a:pt x="62" y="32"/>
                    <a:pt x="92" y="62"/>
                    <a:pt x="92" y="62"/>
                  </a:cubicBezTo>
                  <a:cubicBezTo>
                    <a:pt x="124" y="62"/>
                    <a:pt x="124" y="62"/>
                    <a:pt x="124" y="62"/>
                  </a:cubicBezTo>
                  <a:cubicBezTo>
                    <a:pt x="124" y="32"/>
                    <a:pt x="124" y="32"/>
                    <a:pt x="92" y="3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6" name="Freeform 173"/>
            <p:cNvSpPr>
              <a:spLocks noChangeArrowheads="1"/>
            </p:cNvSpPr>
            <p:nvPr/>
          </p:nvSpPr>
          <p:spPr bwMode="auto">
            <a:xfrm>
              <a:off x="1893888" y="2293938"/>
              <a:ext cx="100012" cy="44450"/>
            </a:xfrm>
            <a:custGeom>
              <a:avLst/>
              <a:gdLst>
                <a:gd name="T0" fmla="*/ 0 w 280"/>
                <a:gd name="T1" fmla="*/ 62 h 124"/>
                <a:gd name="T2" fmla="*/ 0 w 280"/>
                <a:gd name="T3" fmla="*/ 62 h 124"/>
                <a:gd name="T4" fmla="*/ 0 w 280"/>
                <a:gd name="T5" fmla="*/ 62 h 124"/>
                <a:gd name="T6" fmla="*/ 0 w 280"/>
                <a:gd name="T7" fmla="*/ 62 h 124"/>
                <a:gd name="T8" fmla="*/ 31 w 280"/>
                <a:gd name="T9" fmla="*/ 62 h 124"/>
                <a:gd name="T10" fmla="*/ 31 w 280"/>
                <a:gd name="T11" fmla="*/ 62 h 124"/>
                <a:gd name="T12" fmla="*/ 31 w 280"/>
                <a:gd name="T13" fmla="*/ 62 h 124"/>
                <a:gd name="T14" fmla="*/ 62 w 280"/>
                <a:gd name="T15" fmla="*/ 62 h 124"/>
                <a:gd name="T16" fmla="*/ 62 w 280"/>
                <a:gd name="T17" fmla="*/ 62 h 124"/>
                <a:gd name="T18" fmla="*/ 93 w 280"/>
                <a:gd name="T19" fmla="*/ 123 h 124"/>
                <a:gd name="T20" fmla="*/ 93 w 280"/>
                <a:gd name="T21" fmla="*/ 123 h 124"/>
                <a:gd name="T22" fmla="*/ 93 w 280"/>
                <a:gd name="T23" fmla="*/ 123 h 124"/>
                <a:gd name="T24" fmla="*/ 93 w 280"/>
                <a:gd name="T25" fmla="*/ 123 h 124"/>
                <a:gd name="T26" fmla="*/ 93 w 280"/>
                <a:gd name="T27" fmla="*/ 123 h 124"/>
                <a:gd name="T28" fmla="*/ 93 w 280"/>
                <a:gd name="T29" fmla="*/ 92 h 124"/>
                <a:gd name="T30" fmla="*/ 124 w 280"/>
                <a:gd name="T31" fmla="*/ 92 h 124"/>
                <a:gd name="T32" fmla="*/ 124 w 280"/>
                <a:gd name="T33" fmla="*/ 62 h 124"/>
                <a:gd name="T34" fmla="*/ 124 w 280"/>
                <a:gd name="T35" fmla="*/ 62 h 124"/>
                <a:gd name="T36" fmla="*/ 155 w 280"/>
                <a:gd name="T37" fmla="*/ 62 h 124"/>
                <a:gd name="T38" fmla="*/ 155 w 280"/>
                <a:gd name="T39" fmla="*/ 62 h 124"/>
                <a:gd name="T40" fmla="*/ 155 w 280"/>
                <a:gd name="T41" fmla="*/ 62 h 124"/>
                <a:gd name="T42" fmla="*/ 186 w 280"/>
                <a:gd name="T43" fmla="*/ 62 h 124"/>
                <a:gd name="T44" fmla="*/ 186 w 280"/>
                <a:gd name="T45" fmla="*/ 62 h 124"/>
                <a:gd name="T46" fmla="*/ 186 w 280"/>
                <a:gd name="T47" fmla="*/ 62 h 124"/>
                <a:gd name="T48" fmla="*/ 186 w 280"/>
                <a:gd name="T49" fmla="*/ 30 h 124"/>
                <a:gd name="T50" fmla="*/ 217 w 280"/>
                <a:gd name="T51" fmla="*/ 30 h 124"/>
                <a:gd name="T52" fmla="*/ 217 w 280"/>
                <a:gd name="T53" fmla="*/ 30 h 124"/>
                <a:gd name="T54" fmla="*/ 248 w 280"/>
                <a:gd name="T55" fmla="*/ 30 h 124"/>
                <a:gd name="T56" fmla="*/ 248 w 280"/>
                <a:gd name="T57" fmla="*/ 30 h 124"/>
                <a:gd name="T58" fmla="*/ 248 w 280"/>
                <a:gd name="T59" fmla="*/ 30 h 124"/>
                <a:gd name="T60" fmla="*/ 279 w 280"/>
                <a:gd name="T61" fmla="*/ 30 h 124"/>
                <a:gd name="T62" fmla="*/ 217 w 280"/>
                <a:gd name="T63" fmla="*/ 0 h 124"/>
                <a:gd name="T64" fmla="*/ 186 w 280"/>
                <a:gd name="T65" fmla="*/ 0 h 124"/>
                <a:gd name="T66" fmla="*/ 186 w 280"/>
                <a:gd name="T67" fmla="*/ 0 h 124"/>
                <a:gd name="T68" fmla="*/ 155 w 280"/>
                <a:gd name="T69" fmla="*/ 0 h 124"/>
                <a:gd name="T70" fmla="*/ 155 w 280"/>
                <a:gd name="T71" fmla="*/ 0 h 124"/>
                <a:gd name="T72" fmla="*/ 155 w 280"/>
                <a:gd name="T73" fmla="*/ 0 h 124"/>
                <a:gd name="T74" fmla="*/ 124 w 280"/>
                <a:gd name="T75" fmla="*/ 0 h 124"/>
                <a:gd name="T76" fmla="*/ 62 w 280"/>
                <a:gd name="T77" fmla="*/ 0 h 124"/>
                <a:gd name="T78" fmla="*/ 62 w 280"/>
                <a:gd name="T79" fmla="*/ 0 h 124"/>
                <a:gd name="T80" fmla="*/ 62 w 280"/>
                <a:gd name="T81" fmla="*/ 0 h 124"/>
                <a:gd name="T82" fmla="*/ 62 w 280"/>
                <a:gd name="T83" fmla="*/ 0 h 124"/>
                <a:gd name="T84" fmla="*/ 62 w 280"/>
                <a:gd name="T85" fmla="*/ 0 h 124"/>
                <a:gd name="T86" fmla="*/ 31 w 280"/>
                <a:gd name="T87" fmla="*/ 0 h 124"/>
                <a:gd name="T88" fmla="*/ 31 w 280"/>
                <a:gd name="T89" fmla="*/ 30 h 124"/>
                <a:gd name="T90" fmla="*/ 0 w 280"/>
                <a:gd name="T9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0" h="124">
                  <a:moveTo>
                    <a:pt x="0" y="62"/>
                  </a:moveTo>
                  <a:lnTo>
                    <a:pt x="0" y="62"/>
                  </a:lnTo>
                  <a:lnTo>
                    <a:pt x="0" y="62"/>
                  </a:lnTo>
                  <a:lnTo>
                    <a:pt x="0" y="62"/>
                  </a:lnTo>
                  <a:cubicBezTo>
                    <a:pt x="0" y="62"/>
                    <a:pt x="0" y="62"/>
                    <a:pt x="31" y="62"/>
                  </a:cubicBezTo>
                  <a:lnTo>
                    <a:pt x="31" y="62"/>
                  </a:lnTo>
                  <a:lnTo>
                    <a:pt x="31" y="62"/>
                  </a:lnTo>
                  <a:cubicBezTo>
                    <a:pt x="31" y="62"/>
                    <a:pt x="31" y="62"/>
                    <a:pt x="62" y="62"/>
                  </a:cubicBezTo>
                  <a:lnTo>
                    <a:pt x="62" y="62"/>
                  </a:lnTo>
                  <a:cubicBezTo>
                    <a:pt x="62" y="62"/>
                    <a:pt x="93" y="92"/>
                    <a:pt x="93" y="123"/>
                  </a:cubicBezTo>
                  <a:lnTo>
                    <a:pt x="93" y="123"/>
                  </a:lnTo>
                  <a:lnTo>
                    <a:pt x="93" y="123"/>
                  </a:lnTo>
                  <a:lnTo>
                    <a:pt x="93" y="123"/>
                  </a:lnTo>
                  <a:lnTo>
                    <a:pt x="93" y="123"/>
                  </a:lnTo>
                  <a:cubicBezTo>
                    <a:pt x="93" y="92"/>
                    <a:pt x="93" y="92"/>
                    <a:pt x="93" y="92"/>
                  </a:cubicBezTo>
                  <a:cubicBezTo>
                    <a:pt x="93" y="92"/>
                    <a:pt x="93" y="92"/>
                    <a:pt x="124" y="92"/>
                  </a:cubicBezTo>
                  <a:cubicBezTo>
                    <a:pt x="124" y="92"/>
                    <a:pt x="124" y="92"/>
                    <a:pt x="124" y="62"/>
                  </a:cubicBezTo>
                  <a:lnTo>
                    <a:pt x="124" y="62"/>
                  </a:lnTo>
                  <a:lnTo>
                    <a:pt x="155" y="62"/>
                  </a:lnTo>
                  <a:lnTo>
                    <a:pt x="155" y="62"/>
                  </a:lnTo>
                  <a:lnTo>
                    <a:pt x="155" y="62"/>
                  </a:lnTo>
                  <a:cubicBezTo>
                    <a:pt x="155" y="62"/>
                    <a:pt x="155" y="62"/>
                    <a:pt x="186" y="62"/>
                  </a:cubicBezTo>
                  <a:lnTo>
                    <a:pt x="186" y="62"/>
                  </a:lnTo>
                  <a:lnTo>
                    <a:pt x="186" y="62"/>
                  </a:lnTo>
                  <a:cubicBezTo>
                    <a:pt x="186" y="30"/>
                    <a:pt x="186" y="30"/>
                    <a:pt x="186" y="30"/>
                  </a:cubicBezTo>
                  <a:cubicBezTo>
                    <a:pt x="217" y="30"/>
                    <a:pt x="217" y="30"/>
                    <a:pt x="217" y="30"/>
                  </a:cubicBezTo>
                  <a:lnTo>
                    <a:pt x="217" y="30"/>
                  </a:lnTo>
                  <a:cubicBezTo>
                    <a:pt x="248" y="30"/>
                    <a:pt x="248" y="30"/>
                    <a:pt x="248" y="30"/>
                  </a:cubicBezTo>
                  <a:lnTo>
                    <a:pt x="248" y="30"/>
                  </a:lnTo>
                  <a:lnTo>
                    <a:pt x="248" y="30"/>
                  </a:lnTo>
                  <a:lnTo>
                    <a:pt x="279" y="30"/>
                  </a:lnTo>
                  <a:cubicBezTo>
                    <a:pt x="248" y="0"/>
                    <a:pt x="248" y="0"/>
                    <a:pt x="217" y="0"/>
                  </a:cubicBezTo>
                  <a:cubicBezTo>
                    <a:pt x="217" y="0"/>
                    <a:pt x="217" y="0"/>
                    <a:pt x="186" y="0"/>
                  </a:cubicBezTo>
                  <a:lnTo>
                    <a:pt x="186" y="0"/>
                  </a:lnTo>
                  <a:cubicBezTo>
                    <a:pt x="155" y="0"/>
                    <a:pt x="155" y="0"/>
                    <a:pt x="155" y="0"/>
                  </a:cubicBezTo>
                  <a:lnTo>
                    <a:pt x="155" y="0"/>
                  </a:lnTo>
                  <a:lnTo>
                    <a:pt x="155" y="0"/>
                  </a:lnTo>
                  <a:cubicBezTo>
                    <a:pt x="124" y="0"/>
                    <a:pt x="124" y="0"/>
                    <a:pt x="124" y="0"/>
                  </a:cubicBezTo>
                  <a:cubicBezTo>
                    <a:pt x="93" y="0"/>
                    <a:pt x="93" y="0"/>
                    <a:pt x="62" y="0"/>
                  </a:cubicBezTo>
                  <a:lnTo>
                    <a:pt x="62" y="0"/>
                  </a:lnTo>
                  <a:lnTo>
                    <a:pt x="62" y="0"/>
                  </a:lnTo>
                  <a:lnTo>
                    <a:pt x="62" y="0"/>
                  </a:lnTo>
                  <a:lnTo>
                    <a:pt x="62" y="0"/>
                  </a:lnTo>
                  <a:cubicBezTo>
                    <a:pt x="62" y="0"/>
                    <a:pt x="62" y="0"/>
                    <a:pt x="31" y="0"/>
                  </a:cubicBezTo>
                  <a:cubicBezTo>
                    <a:pt x="31" y="30"/>
                    <a:pt x="31" y="30"/>
                    <a:pt x="31" y="30"/>
                  </a:cubicBezTo>
                  <a:lnTo>
                    <a:pt x="0"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7" name="Freeform 174"/>
            <p:cNvSpPr>
              <a:spLocks noChangeArrowheads="1"/>
            </p:cNvSpPr>
            <p:nvPr/>
          </p:nvSpPr>
          <p:spPr bwMode="auto">
            <a:xfrm>
              <a:off x="2508250" y="1512888"/>
              <a:ext cx="66675" cy="44450"/>
            </a:xfrm>
            <a:custGeom>
              <a:avLst/>
              <a:gdLst>
                <a:gd name="T0" fmla="*/ 0 w 186"/>
                <a:gd name="T1" fmla="*/ 92 h 125"/>
                <a:gd name="T2" fmla="*/ 0 w 186"/>
                <a:gd name="T3" fmla="*/ 92 h 125"/>
                <a:gd name="T4" fmla="*/ 31 w 186"/>
                <a:gd name="T5" fmla="*/ 92 h 125"/>
                <a:gd name="T6" fmla="*/ 31 w 186"/>
                <a:gd name="T7" fmla="*/ 92 h 125"/>
                <a:gd name="T8" fmla="*/ 61 w 186"/>
                <a:gd name="T9" fmla="*/ 92 h 125"/>
                <a:gd name="T10" fmla="*/ 61 w 186"/>
                <a:gd name="T11" fmla="*/ 92 h 125"/>
                <a:gd name="T12" fmla="*/ 93 w 186"/>
                <a:gd name="T13" fmla="*/ 62 h 125"/>
                <a:gd name="T14" fmla="*/ 93 w 186"/>
                <a:gd name="T15" fmla="*/ 62 h 125"/>
                <a:gd name="T16" fmla="*/ 124 w 186"/>
                <a:gd name="T17" fmla="*/ 62 h 125"/>
                <a:gd name="T18" fmla="*/ 155 w 186"/>
                <a:gd name="T19" fmla="*/ 62 h 125"/>
                <a:gd name="T20" fmla="*/ 155 w 186"/>
                <a:gd name="T21" fmla="*/ 92 h 125"/>
                <a:gd name="T22" fmla="*/ 155 w 186"/>
                <a:gd name="T23" fmla="*/ 92 h 125"/>
                <a:gd name="T24" fmla="*/ 155 w 186"/>
                <a:gd name="T25" fmla="*/ 124 h 125"/>
                <a:gd name="T26" fmla="*/ 155 w 186"/>
                <a:gd name="T27" fmla="*/ 124 h 125"/>
                <a:gd name="T28" fmla="*/ 155 w 186"/>
                <a:gd name="T29" fmla="*/ 124 h 125"/>
                <a:gd name="T30" fmla="*/ 185 w 186"/>
                <a:gd name="T31" fmla="*/ 124 h 125"/>
                <a:gd name="T32" fmla="*/ 185 w 186"/>
                <a:gd name="T33" fmla="*/ 124 h 125"/>
                <a:gd name="T34" fmla="*/ 185 w 186"/>
                <a:gd name="T35" fmla="*/ 92 h 125"/>
                <a:gd name="T36" fmla="*/ 185 w 186"/>
                <a:gd name="T37" fmla="*/ 62 h 125"/>
                <a:gd name="T38" fmla="*/ 185 w 186"/>
                <a:gd name="T39" fmla="*/ 62 h 125"/>
                <a:gd name="T40" fmla="*/ 185 w 186"/>
                <a:gd name="T41" fmla="*/ 31 h 125"/>
                <a:gd name="T42" fmla="*/ 185 w 186"/>
                <a:gd name="T43" fmla="*/ 31 h 125"/>
                <a:gd name="T44" fmla="*/ 185 w 186"/>
                <a:gd name="T45" fmla="*/ 31 h 125"/>
                <a:gd name="T46" fmla="*/ 185 w 186"/>
                <a:gd name="T47" fmla="*/ 0 h 125"/>
                <a:gd name="T48" fmla="*/ 185 w 186"/>
                <a:gd name="T49" fmla="*/ 0 h 125"/>
                <a:gd name="T50" fmla="*/ 155 w 186"/>
                <a:gd name="T51" fmla="*/ 31 h 125"/>
                <a:gd name="T52" fmla="*/ 124 w 186"/>
                <a:gd name="T53" fmla="*/ 31 h 125"/>
                <a:gd name="T54" fmla="*/ 93 w 186"/>
                <a:gd name="T55" fmla="*/ 0 h 125"/>
                <a:gd name="T56" fmla="*/ 31 w 186"/>
                <a:gd name="T57" fmla="*/ 31 h 125"/>
                <a:gd name="T58" fmla="*/ 0 w 186"/>
                <a:gd name="T59" fmla="*/ 9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6" h="125">
                  <a:moveTo>
                    <a:pt x="0" y="92"/>
                  </a:moveTo>
                  <a:lnTo>
                    <a:pt x="0" y="92"/>
                  </a:lnTo>
                  <a:cubicBezTo>
                    <a:pt x="0" y="92"/>
                    <a:pt x="0" y="92"/>
                    <a:pt x="31" y="92"/>
                  </a:cubicBezTo>
                  <a:lnTo>
                    <a:pt x="31" y="92"/>
                  </a:lnTo>
                  <a:cubicBezTo>
                    <a:pt x="61" y="92"/>
                    <a:pt x="61" y="92"/>
                    <a:pt x="61" y="92"/>
                  </a:cubicBezTo>
                  <a:lnTo>
                    <a:pt x="61" y="92"/>
                  </a:lnTo>
                  <a:cubicBezTo>
                    <a:pt x="61" y="92"/>
                    <a:pt x="93" y="92"/>
                    <a:pt x="93" y="62"/>
                  </a:cubicBezTo>
                  <a:lnTo>
                    <a:pt x="93" y="62"/>
                  </a:lnTo>
                  <a:cubicBezTo>
                    <a:pt x="124" y="62"/>
                    <a:pt x="124" y="62"/>
                    <a:pt x="124" y="62"/>
                  </a:cubicBezTo>
                  <a:cubicBezTo>
                    <a:pt x="124" y="62"/>
                    <a:pt x="124" y="62"/>
                    <a:pt x="155" y="62"/>
                  </a:cubicBezTo>
                  <a:cubicBezTo>
                    <a:pt x="155" y="92"/>
                    <a:pt x="155" y="92"/>
                    <a:pt x="155" y="92"/>
                  </a:cubicBezTo>
                  <a:lnTo>
                    <a:pt x="155" y="92"/>
                  </a:lnTo>
                  <a:lnTo>
                    <a:pt x="155" y="124"/>
                  </a:lnTo>
                  <a:lnTo>
                    <a:pt x="155" y="124"/>
                  </a:lnTo>
                  <a:lnTo>
                    <a:pt x="155" y="124"/>
                  </a:lnTo>
                  <a:cubicBezTo>
                    <a:pt x="155" y="124"/>
                    <a:pt x="155" y="124"/>
                    <a:pt x="185" y="124"/>
                  </a:cubicBezTo>
                  <a:lnTo>
                    <a:pt x="185" y="124"/>
                  </a:lnTo>
                  <a:cubicBezTo>
                    <a:pt x="185" y="92"/>
                    <a:pt x="185" y="92"/>
                    <a:pt x="185" y="92"/>
                  </a:cubicBezTo>
                  <a:cubicBezTo>
                    <a:pt x="185" y="62"/>
                    <a:pt x="185" y="62"/>
                    <a:pt x="185" y="62"/>
                  </a:cubicBezTo>
                  <a:lnTo>
                    <a:pt x="185" y="62"/>
                  </a:lnTo>
                  <a:lnTo>
                    <a:pt x="185" y="31"/>
                  </a:lnTo>
                  <a:lnTo>
                    <a:pt x="185" y="31"/>
                  </a:lnTo>
                  <a:lnTo>
                    <a:pt x="185" y="31"/>
                  </a:lnTo>
                  <a:cubicBezTo>
                    <a:pt x="185" y="0"/>
                    <a:pt x="185" y="0"/>
                    <a:pt x="185" y="0"/>
                  </a:cubicBezTo>
                  <a:lnTo>
                    <a:pt x="185" y="0"/>
                  </a:lnTo>
                  <a:cubicBezTo>
                    <a:pt x="185" y="31"/>
                    <a:pt x="155" y="31"/>
                    <a:pt x="155" y="31"/>
                  </a:cubicBezTo>
                  <a:cubicBezTo>
                    <a:pt x="124" y="31"/>
                    <a:pt x="124" y="31"/>
                    <a:pt x="124" y="31"/>
                  </a:cubicBezTo>
                  <a:cubicBezTo>
                    <a:pt x="124" y="31"/>
                    <a:pt x="124" y="0"/>
                    <a:pt x="93" y="0"/>
                  </a:cubicBezTo>
                  <a:cubicBezTo>
                    <a:pt x="31" y="31"/>
                    <a:pt x="31" y="31"/>
                    <a:pt x="31" y="31"/>
                  </a:cubicBezTo>
                  <a:cubicBezTo>
                    <a:pt x="0" y="62"/>
                    <a:pt x="0" y="62"/>
                    <a:pt x="0" y="9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8" name="Freeform 175"/>
            <p:cNvSpPr>
              <a:spLocks noChangeArrowheads="1"/>
            </p:cNvSpPr>
            <p:nvPr/>
          </p:nvSpPr>
          <p:spPr bwMode="auto">
            <a:xfrm>
              <a:off x="2297113" y="1524000"/>
              <a:ext cx="66675" cy="77788"/>
            </a:xfrm>
            <a:custGeom>
              <a:avLst/>
              <a:gdLst>
                <a:gd name="T0" fmla="*/ 0 w 187"/>
                <a:gd name="T1" fmla="*/ 61 h 218"/>
                <a:gd name="T2" fmla="*/ 0 w 187"/>
                <a:gd name="T3" fmla="*/ 61 h 218"/>
                <a:gd name="T4" fmla="*/ 0 w 187"/>
                <a:gd name="T5" fmla="*/ 61 h 218"/>
                <a:gd name="T6" fmla="*/ 30 w 187"/>
                <a:gd name="T7" fmla="*/ 61 h 218"/>
                <a:gd name="T8" fmla="*/ 30 w 187"/>
                <a:gd name="T9" fmla="*/ 61 h 218"/>
                <a:gd name="T10" fmla="*/ 62 w 187"/>
                <a:gd name="T11" fmla="*/ 93 h 218"/>
                <a:gd name="T12" fmla="*/ 62 w 187"/>
                <a:gd name="T13" fmla="*/ 124 h 218"/>
                <a:gd name="T14" fmla="*/ 62 w 187"/>
                <a:gd name="T15" fmla="*/ 155 h 218"/>
                <a:gd name="T16" fmla="*/ 62 w 187"/>
                <a:gd name="T17" fmla="*/ 185 h 218"/>
                <a:gd name="T18" fmla="*/ 93 w 187"/>
                <a:gd name="T19" fmla="*/ 217 h 218"/>
                <a:gd name="T20" fmla="*/ 93 w 187"/>
                <a:gd name="T21" fmla="*/ 217 h 218"/>
                <a:gd name="T22" fmla="*/ 93 w 187"/>
                <a:gd name="T23" fmla="*/ 217 h 218"/>
                <a:gd name="T24" fmla="*/ 124 w 187"/>
                <a:gd name="T25" fmla="*/ 217 h 218"/>
                <a:gd name="T26" fmla="*/ 124 w 187"/>
                <a:gd name="T27" fmla="*/ 217 h 218"/>
                <a:gd name="T28" fmla="*/ 154 w 187"/>
                <a:gd name="T29" fmla="*/ 185 h 218"/>
                <a:gd name="T30" fmla="*/ 154 w 187"/>
                <a:gd name="T31" fmla="*/ 185 h 218"/>
                <a:gd name="T32" fmla="*/ 154 w 187"/>
                <a:gd name="T33" fmla="*/ 185 h 218"/>
                <a:gd name="T34" fmla="*/ 186 w 187"/>
                <a:gd name="T35" fmla="*/ 185 h 218"/>
                <a:gd name="T36" fmla="*/ 186 w 187"/>
                <a:gd name="T37" fmla="*/ 155 h 218"/>
                <a:gd name="T38" fmla="*/ 186 w 187"/>
                <a:gd name="T39" fmla="*/ 124 h 218"/>
                <a:gd name="T40" fmla="*/ 186 w 187"/>
                <a:gd name="T41" fmla="*/ 124 h 218"/>
                <a:gd name="T42" fmla="*/ 186 w 187"/>
                <a:gd name="T43" fmla="*/ 124 h 218"/>
                <a:gd name="T44" fmla="*/ 154 w 187"/>
                <a:gd name="T45" fmla="*/ 93 h 218"/>
                <a:gd name="T46" fmla="*/ 154 w 187"/>
                <a:gd name="T47" fmla="*/ 93 h 218"/>
                <a:gd name="T48" fmla="*/ 124 w 187"/>
                <a:gd name="T49" fmla="*/ 61 h 218"/>
                <a:gd name="T50" fmla="*/ 124 w 187"/>
                <a:gd name="T51" fmla="*/ 61 h 218"/>
                <a:gd name="T52" fmla="*/ 124 w 187"/>
                <a:gd name="T53" fmla="*/ 61 h 218"/>
                <a:gd name="T54" fmla="*/ 124 w 187"/>
                <a:gd name="T55" fmla="*/ 0 h 218"/>
                <a:gd name="T56" fmla="*/ 154 w 187"/>
                <a:gd name="T57" fmla="*/ 0 h 218"/>
                <a:gd name="T58" fmla="*/ 154 w 187"/>
                <a:gd name="T59" fmla="*/ 0 h 218"/>
                <a:gd name="T60" fmla="*/ 186 w 187"/>
                <a:gd name="T61" fmla="*/ 31 h 218"/>
                <a:gd name="T62" fmla="*/ 186 w 187"/>
                <a:gd name="T63" fmla="*/ 0 h 218"/>
                <a:gd name="T64" fmla="*/ 186 w 187"/>
                <a:gd name="T65" fmla="*/ 0 h 218"/>
                <a:gd name="T66" fmla="*/ 186 w 187"/>
                <a:gd name="T67" fmla="*/ 0 h 218"/>
                <a:gd name="T68" fmla="*/ 186 w 187"/>
                <a:gd name="T69" fmla="*/ 0 h 218"/>
                <a:gd name="T70" fmla="*/ 186 w 187"/>
                <a:gd name="T71" fmla="*/ 0 h 218"/>
                <a:gd name="T72" fmla="*/ 154 w 187"/>
                <a:gd name="T73" fmla="*/ 0 h 218"/>
                <a:gd name="T74" fmla="*/ 124 w 187"/>
                <a:gd name="T75" fmla="*/ 0 h 218"/>
                <a:gd name="T76" fmla="*/ 62 w 187"/>
                <a:gd name="T77" fmla="*/ 31 h 218"/>
                <a:gd name="T78" fmla="*/ 62 w 187"/>
                <a:gd name="T79" fmla="*/ 31 h 218"/>
                <a:gd name="T80" fmla="*/ 0 w 187"/>
                <a:gd name="T81" fmla="*/ 61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7" h="218">
                  <a:moveTo>
                    <a:pt x="0" y="61"/>
                  </a:moveTo>
                  <a:lnTo>
                    <a:pt x="0" y="61"/>
                  </a:lnTo>
                  <a:lnTo>
                    <a:pt x="0" y="61"/>
                  </a:lnTo>
                  <a:lnTo>
                    <a:pt x="30" y="61"/>
                  </a:lnTo>
                  <a:lnTo>
                    <a:pt x="30" y="61"/>
                  </a:lnTo>
                  <a:lnTo>
                    <a:pt x="62" y="93"/>
                  </a:lnTo>
                  <a:cubicBezTo>
                    <a:pt x="62" y="124"/>
                    <a:pt x="62" y="124"/>
                    <a:pt x="62" y="124"/>
                  </a:cubicBezTo>
                  <a:cubicBezTo>
                    <a:pt x="62" y="155"/>
                    <a:pt x="62" y="155"/>
                    <a:pt x="62" y="155"/>
                  </a:cubicBezTo>
                  <a:cubicBezTo>
                    <a:pt x="62" y="185"/>
                    <a:pt x="62" y="185"/>
                    <a:pt x="62" y="185"/>
                  </a:cubicBezTo>
                  <a:cubicBezTo>
                    <a:pt x="93" y="185"/>
                    <a:pt x="93" y="185"/>
                    <a:pt x="93" y="217"/>
                  </a:cubicBezTo>
                  <a:lnTo>
                    <a:pt x="93" y="217"/>
                  </a:lnTo>
                  <a:lnTo>
                    <a:pt x="93" y="217"/>
                  </a:lnTo>
                  <a:cubicBezTo>
                    <a:pt x="124" y="217"/>
                    <a:pt x="124" y="217"/>
                    <a:pt x="124" y="217"/>
                  </a:cubicBezTo>
                  <a:lnTo>
                    <a:pt x="124" y="217"/>
                  </a:lnTo>
                  <a:cubicBezTo>
                    <a:pt x="124" y="217"/>
                    <a:pt x="154" y="217"/>
                    <a:pt x="154" y="185"/>
                  </a:cubicBezTo>
                  <a:lnTo>
                    <a:pt x="154" y="185"/>
                  </a:lnTo>
                  <a:lnTo>
                    <a:pt x="154" y="185"/>
                  </a:lnTo>
                  <a:lnTo>
                    <a:pt x="186" y="185"/>
                  </a:lnTo>
                  <a:cubicBezTo>
                    <a:pt x="186" y="155"/>
                    <a:pt x="186" y="155"/>
                    <a:pt x="186" y="155"/>
                  </a:cubicBezTo>
                  <a:cubicBezTo>
                    <a:pt x="186" y="155"/>
                    <a:pt x="186" y="155"/>
                    <a:pt x="186" y="124"/>
                  </a:cubicBezTo>
                  <a:lnTo>
                    <a:pt x="186" y="124"/>
                  </a:lnTo>
                  <a:lnTo>
                    <a:pt x="186" y="124"/>
                  </a:lnTo>
                  <a:cubicBezTo>
                    <a:pt x="154" y="124"/>
                    <a:pt x="154" y="124"/>
                    <a:pt x="154" y="93"/>
                  </a:cubicBezTo>
                  <a:lnTo>
                    <a:pt x="154" y="93"/>
                  </a:lnTo>
                  <a:lnTo>
                    <a:pt x="124" y="61"/>
                  </a:lnTo>
                  <a:lnTo>
                    <a:pt x="124" y="61"/>
                  </a:lnTo>
                  <a:lnTo>
                    <a:pt x="124" y="61"/>
                  </a:lnTo>
                  <a:cubicBezTo>
                    <a:pt x="124" y="31"/>
                    <a:pt x="124" y="31"/>
                    <a:pt x="124" y="0"/>
                  </a:cubicBezTo>
                  <a:lnTo>
                    <a:pt x="154" y="0"/>
                  </a:lnTo>
                  <a:lnTo>
                    <a:pt x="154" y="0"/>
                  </a:lnTo>
                  <a:lnTo>
                    <a:pt x="186" y="31"/>
                  </a:lnTo>
                  <a:lnTo>
                    <a:pt x="186" y="0"/>
                  </a:lnTo>
                  <a:lnTo>
                    <a:pt x="186" y="0"/>
                  </a:lnTo>
                  <a:lnTo>
                    <a:pt x="186" y="0"/>
                  </a:lnTo>
                  <a:lnTo>
                    <a:pt x="186" y="0"/>
                  </a:lnTo>
                  <a:lnTo>
                    <a:pt x="186" y="0"/>
                  </a:lnTo>
                  <a:cubicBezTo>
                    <a:pt x="186" y="0"/>
                    <a:pt x="186" y="0"/>
                    <a:pt x="154" y="0"/>
                  </a:cubicBezTo>
                  <a:cubicBezTo>
                    <a:pt x="154" y="0"/>
                    <a:pt x="154" y="0"/>
                    <a:pt x="124" y="0"/>
                  </a:cubicBezTo>
                  <a:cubicBezTo>
                    <a:pt x="93" y="0"/>
                    <a:pt x="62" y="31"/>
                    <a:pt x="62" y="31"/>
                  </a:cubicBezTo>
                  <a:lnTo>
                    <a:pt x="62" y="31"/>
                  </a:lnTo>
                  <a:cubicBezTo>
                    <a:pt x="62" y="31"/>
                    <a:pt x="30" y="61"/>
                    <a:pt x="0" y="6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79" name="Freeform 176"/>
            <p:cNvSpPr>
              <a:spLocks noChangeArrowheads="1"/>
            </p:cNvSpPr>
            <p:nvPr/>
          </p:nvSpPr>
          <p:spPr bwMode="auto">
            <a:xfrm>
              <a:off x="868363" y="1033463"/>
              <a:ext cx="1674812" cy="625475"/>
            </a:xfrm>
            <a:custGeom>
              <a:avLst/>
              <a:gdLst>
                <a:gd name="T0" fmla="*/ 2759 w 4651"/>
                <a:gd name="T1" fmla="*/ 155 h 1737"/>
                <a:gd name="T2" fmla="*/ 2604 w 4651"/>
                <a:gd name="T3" fmla="*/ 124 h 1737"/>
                <a:gd name="T4" fmla="*/ 2418 w 4651"/>
                <a:gd name="T5" fmla="*/ 155 h 1737"/>
                <a:gd name="T6" fmla="*/ 2325 w 4651"/>
                <a:gd name="T7" fmla="*/ 186 h 1737"/>
                <a:gd name="T8" fmla="*/ 2139 w 4651"/>
                <a:gd name="T9" fmla="*/ 186 h 1737"/>
                <a:gd name="T10" fmla="*/ 2046 w 4651"/>
                <a:gd name="T11" fmla="*/ 155 h 1737"/>
                <a:gd name="T12" fmla="*/ 1829 w 4651"/>
                <a:gd name="T13" fmla="*/ 155 h 1737"/>
                <a:gd name="T14" fmla="*/ 1767 w 4651"/>
                <a:gd name="T15" fmla="*/ 186 h 1737"/>
                <a:gd name="T16" fmla="*/ 1643 w 4651"/>
                <a:gd name="T17" fmla="*/ 155 h 1737"/>
                <a:gd name="T18" fmla="*/ 1457 w 4651"/>
                <a:gd name="T19" fmla="*/ 186 h 1737"/>
                <a:gd name="T20" fmla="*/ 1147 w 4651"/>
                <a:gd name="T21" fmla="*/ 62 h 1737"/>
                <a:gd name="T22" fmla="*/ 931 w 4651"/>
                <a:gd name="T23" fmla="*/ 93 h 1737"/>
                <a:gd name="T24" fmla="*/ 837 w 4651"/>
                <a:gd name="T25" fmla="*/ 62 h 1737"/>
                <a:gd name="T26" fmla="*/ 683 w 4651"/>
                <a:gd name="T27" fmla="*/ 0 h 1737"/>
                <a:gd name="T28" fmla="*/ 496 w 4651"/>
                <a:gd name="T29" fmla="*/ 62 h 1737"/>
                <a:gd name="T30" fmla="*/ 248 w 4651"/>
                <a:gd name="T31" fmla="*/ 93 h 1737"/>
                <a:gd name="T32" fmla="*/ 0 w 4651"/>
                <a:gd name="T33" fmla="*/ 589 h 1737"/>
                <a:gd name="T34" fmla="*/ 63 w 4651"/>
                <a:gd name="T35" fmla="*/ 620 h 1737"/>
                <a:gd name="T36" fmla="*/ 187 w 4651"/>
                <a:gd name="T37" fmla="*/ 713 h 1737"/>
                <a:gd name="T38" fmla="*/ 403 w 4651"/>
                <a:gd name="T39" fmla="*/ 775 h 1737"/>
                <a:gd name="T40" fmla="*/ 527 w 4651"/>
                <a:gd name="T41" fmla="*/ 899 h 1737"/>
                <a:gd name="T42" fmla="*/ 559 w 4651"/>
                <a:gd name="T43" fmla="*/ 1053 h 1737"/>
                <a:gd name="T44" fmla="*/ 683 w 4651"/>
                <a:gd name="T45" fmla="*/ 1116 h 1737"/>
                <a:gd name="T46" fmla="*/ 837 w 4651"/>
                <a:gd name="T47" fmla="*/ 1240 h 1737"/>
                <a:gd name="T48" fmla="*/ 961 w 4651"/>
                <a:gd name="T49" fmla="*/ 1301 h 1737"/>
                <a:gd name="T50" fmla="*/ 2511 w 4651"/>
                <a:gd name="T51" fmla="*/ 1301 h 1737"/>
                <a:gd name="T52" fmla="*/ 2604 w 4651"/>
                <a:gd name="T53" fmla="*/ 1364 h 1737"/>
                <a:gd name="T54" fmla="*/ 2759 w 4651"/>
                <a:gd name="T55" fmla="*/ 1364 h 1737"/>
                <a:gd name="T56" fmla="*/ 2852 w 4651"/>
                <a:gd name="T57" fmla="*/ 1395 h 1737"/>
                <a:gd name="T58" fmla="*/ 3162 w 4651"/>
                <a:gd name="T59" fmla="*/ 1488 h 1737"/>
                <a:gd name="T60" fmla="*/ 3255 w 4651"/>
                <a:gd name="T61" fmla="*/ 1612 h 1737"/>
                <a:gd name="T62" fmla="*/ 3317 w 4651"/>
                <a:gd name="T63" fmla="*/ 1705 h 1737"/>
                <a:gd name="T64" fmla="*/ 3534 w 4651"/>
                <a:gd name="T65" fmla="*/ 1643 h 1737"/>
                <a:gd name="T66" fmla="*/ 3813 w 4651"/>
                <a:gd name="T67" fmla="*/ 1549 h 1737"/>
                <a:gd name="T68" fmla="*/ 3906 w 4651"/>
                <a:gd name="T69" fmla="*/ 1457 h 1737"/>
                <a:gd name="T70" fmla="*/ 4122 w 4651"/>
                <a:gd name="T71" fmla="*/ 1240 h 1737"/>
                <a:gd name="T72" fmla="*/ 4370 w 4651"/>
                <a:gd name="T73" fmla="*/ 1240 h 1737"/>
                <a:gd name="T74" fmla="*/ 4650 w 4651"/>
                <a:gd name="T75" fmla="*/ 1085 h 1737"/>
                <a:gd name="T76" fmla="*/ 4494 w 4651"/>
                <a:gd name="T77" fmla="*/ 1085 h 1737"/>
                <a:gd name="T78" fmla="*/ 4464 w 4651"/>
                <a:gd name="T79" fmla="*/ 992 h 1737"/>
                <a:gd name="T80" fmla="*/ 4309 w 4651"/>
                <a:gd name="T81" fmla="*/ 929 h 1737"/>
                <a:gd name="T82" fmla="*/ 4278 w 4651"/>
                <a:gd name="T83" fmla="*/ 805 h 1737"/>
                <a:gd name="T84" fmla="*/ 4216 w 4651"/>
                <a:gd name="T85" fmla="*/ 681 h 1737"/>
                <a:gd name="T86" fmla="*/ 4154 w 4651"/>
                <a:gd name="T87" fmla="*/ 744 h 1737"/>
                <a:gd name="T88" fmla="*/ 3998 w 4651"/>
                <a:gd name="T89" fmla="*/ 775 h 1737"/>
                <a:gd name="T90" fmla="*/ 3874 w 4651"/>
                <a:gd name="T91" fmla="*/ 681 h 1737"/>
                <a:gd name="T92" fmla="*/ 3844 w 4651"/>
                <a:gd name="T93" fmla="*/ 589 h 1737"/>
                <a:gd name="T94" fmla="*/ 3658 w 4651"/>
                <a:gd name="T95" fmla="*/ 527 h 1737"/>
                <a:gd name="T96" fmla="*/ 3503 w 4651"/>
                <a:gd name="T97" fmla="*/ 527 h 1737"/>
                <a:gd name="T98" fmla="*/ 3441 w 4651"/>
                <a:gd name="T99" fmla="*/ 744 h 1737"/>
                <a:gd name="T100" fmla="*/ 3441 w 4651"/>
                <a:gd name="T101" fmla="*/ 992 h 1737"/>
                <a:gd name="T102" fmla="*/ 3441 w 4651"/>
                <a:gd name="T103" fmla="*/ 1209 h 1737"/>
                <a:gd name="T104" fmla="*/ 3286 w 4651"/>
                <a:gd name="T105" fmla="*/ 1209 h 1737"/>
                <a:gd name="T106" fmla="*/ 3193 w 4651"/>
                <a:gd name="T107" fmla="*/ 1023 h 1737"/>
                <a:gd name="T108" fmla="*/ 2914 w 4651"/>
                <a:gd name="T109" fmla="*/ 929 h 1737"/>
                <a:gd name="T110" fmla="*/ 2635 w 4651"/>
                <a:gd name="T111" fmla="*/ 868 h 1737"/>
                <a:gd name="T112" fmla="*/ 2480 w 4651"/>
                <a:gd name="T113" fmla="*/ 681 h 1737"/>
                <a:gd name="T114" fmla="*/ 2604 w 4651"/>
                <a:gd name="T115" fmla="*/ 496 h 1737"/>
                <a:gd name="T116" fmla="*/ 2635 w 4651"/>
                <a:gd name="T117" fmla="*/ 433 h 1737"/>
                <a:gd name="T118" fmla="*/ 2759 w 4651"/>
                <a:gd name="T119" fmla="*/ 403 h 1737"/>
                <a:gd name="T120" fmla="*/ 2883 w 4651"/>
                <a:gd name="T121" fmla="*/ 372 h 1737"/>
                <a:gd name="T122" fmla="*/ 2883 w 4651"/>
                <a:gd name="T123" fmla="*/ 186 h 1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51" h="1737">
                  <a:moveTo>
                    <a:pt x="2945" y="186"/>
                  </a:moveTo>
                  <a:lnTo>
                    <a:pt x="2945" y="186"/>
                  </a:lnTo>
                  <a:cubicBezTo>
                    <a:pt x="2914" y="186"/>
                    <a:pt x="2914" y="155"/>
                    <a:pt x="2914" y="155"/>
                  </a:cubicBezTo>
                  <a:lnTo>
                    <a:pt x="2914" y="155"/>
                  </a:lnTo>
                  <a:cubicBezTo>
                    <a:pt x="2914" y="124"/>
                    <a:pt x="2883" y="93"/>
                    <a:pt x="2852" y="93"/>
                  </a:cubicBezTo>
                  <a:lnTo>
                    <a:pt x="2852" y="93"/>
                  </a:lnTo>
                  <a:cubicBezTo>
                    <a:pt x="2821" y="93"/>
                    <a:pt x="2821" y="124"/>
                    <a:pt x="2790" y="124"/>
                  </a:cubicBezTo>
                  <a:cubicBezTo>
                    <a:pt x="2759" y="155"/>
                    <a:pt x="2759" y="155"/>
                    <a:pt x="2759" y="155"/>
                  </a:cubicBezTo>
                  <a:cubicBezTo>
                    <a:pt x="2759" y="124"/>
                    <a:pt x="2759" y="124"/>
                    <a:pt x="2759" y="124"/>
                  </a:cubicBezTo>
                  <a:cubicBezTo>
                    <a:pt x="2759" y="124"/>
                    <a:pt x="2759" y="93"/>
                    <a:pt x="2759" y="62"/>
                  </a:cubicBezTo>
                  <a:cubicBezTo>
                    <a:pt x="2728" y="62"/>
                    <a:pt x="2697" y="62"/>
                    <a:pt x="2666" y="62"/>
                  </a:cubicBezTo>
                  <a:lnTo>
                    <a:pt x="2635" y="62"/>
                  </a:lnTo>
                  <a:lnTo>
                    <a:pt x="2635" y="62"/>
                  </a:lnTo>
                  <a:cubicBezTo>
                    <a:pt x="2604" y="62"/>
                    <a:pt x="2604" y="62"/>
                    <a:pt x="2604" y="62"/>
                  </a:cubicBezTo>
                  <a:lnTo>
                    <a:pt x="2604" y="62"/>
                  </a:lnTo>
                  <a:cubicBezTo>
                    <a:pt x="2635" y="93"/>
                    <a:pt x="2604" y="124"/>
                    <a:pt x="2604" y="124"/>
                  </a:cubicBezTo>
                  <a:cubicBezTo>
                    <a:pt x="2604" y="124"/>
                    <a:pt x="2604" y="124"/>
                    <a:pt x="2573" y="155"/>
                  </a:cubicBezTo>
                  <a:cubicBezTo>
                    <a:pt x="2542" y="155"/>
                    <a:pt x="2542" y="155"/>
                    <a:pt x="2542" y="155"/>
                  </a:cubicBezTo>
                  <a:lnTo>
                    <a:pt x="2542" y="155"/>
                  </a:lnTo>
                  <a:cubicBezTo>
                    <a:pt x="2511" y="155"/>
                    <a:pt x="2511" y="155"/>
                    <a:pt x="2511" y="155"/>
                  </a:cubicBezTo>
                  <a:lnTo>
                    <a:pt x="2511" y="155"/>
                  </a:lnTo>
                  <a:cubicBezTo>
                    <a:pt x="2511" y="186"/>
                    <a:pt x="2480" y="217"/>
                    <a:pt x="2480" y="217"/>
                  </a:cubicBezTo>
                  <a:cubicBezTo>
                    <a:pt x="2449" y="279"/>
                    <a:pt x="2449" y="279"/>
                    <a:pt x="2449" y="279"/>
                  </a:cubicBezTo>
                  <a:cubicBezTo>
                    <a:pt x="2418" y="155"/>
                    <a:pt x="2418" y="155"/>
                    <a:pt x="2418" y="155"/>
                  </a:cubicBezTo>
                  <a:cubicBezTo>
                    <a:pt x="2418" y="124"/>
                    <a:pt x="2418" y="124"/>
                    <a:pt x="2418" y="124"/>
                  </a:cubicBezTo>
                  <a:cubicBezTo>
                    <a:pt x="2418" y="155"/>
                    <a:pt x="2387" y="155"/>
                    <a:pt x="2387" y="155"/>
                  </a:cubicBezTo>
                  <a:lnTo>
                    <a:pt x="2387" y="155"/>
                  </a:lnTo>
                  <a:cubicBezTo>
                    <a:pt x="2387" y="155"/>
                    <a:pt x="2387" y="186"/>
                    <a:pt x="2356" y="186"/>
                  </a:cubicBezTo>
                  <a:lnTo>
                    <a:pt x="2356" y="186"/>
                  </a:lnTo>
                  <a:lnTo>
                    <a:pt x="2325" y="186"/>
                  </a:lnTo>
                  <a:lnTo>
                    <a:pt x="2325" y="186"/>
                  </a:lnTo>
                  <a:lnTo>
                    <a:pt x="2325" y="186"/>
                  </a:lnTo>
                  <a:cubicBezTo>
                    <a:pt x="2294" y="186"/>
                    <a:pt x="2294" y="186"/>
                    <a:pt x="2294" y="186"/>
                  </a:cubicBezTo>
                  <a:cubicBezTo>
                    <a:pt x="2294" y="186"/>
                    <a:pt x="2294" y="186"/>
                    <a:pt x="2263" y="186"/>
                  </a:cubicBezTo>
                  <a:lnTo>
                    <a:pt x="2263" y="186"/>
                  </a:lnTo>
                  <a:cubicBezTo>
                    <a:pt x="2263" y="186"/>
                    <a:pt x="2232" y="186"/>
                    <a:pt x="2232" y="155"/>
                  </a:cubicBezTo>
                  <a:lnTo>
                    <a:pt x="2232" y="155"/>
                  </a:lnTo>
                  <a:lnTo>
                    <a:pt x="2232" y="155"/>
                  </a:lnTo>
                  <a:cubicBezTo>
                    <a:pt x="2201" y="155"/>
                    <a:pt x="2201" y="155"/>
                    <a:pt x="2201" y="186"/>
                  </a:cubicBezTo>
                  <a:cubicBezTo>
                    <a:pt x="2170" y="186"/>
                    <a:pt x="2170" y="186"/>
                    <a:pt x="2139" y="186"/>
                  </a:cubicBezTo>
                  <a:lnTo>
                    <a:pt x="2139" y="186"/>
                  </a:lnTo>
                  <a:lnTo>
                    <a:pt x="2139" y="186"/>
                  </a:lnTo>
                  <a:cubicBezTo>
                    <a:pt x="2108" y="186"/>
                    <a:pt x="2108" y="186"/>
                    <a:pt x="2077" y="186"/>
                  </a:cubicBezTo>
                  <a:cubicBezTo>
                    <a:pt x="2077" y="155"/>
                    <a:pt x="2077" y="155"/>
                    <a:pt x="2077" y="155"/>
                  </a:cubicBezTo>
                  <a:lnTo>
                    <a:pt x="2077" y="155"/>
                  </a:lnTo>
                  <a:cubicBezTo>
                    <a:pt x="2046" y="155"/>
                    <a:pt x="2046" y="155"/>
                    <a:pt x="2046" y="155"/>
                  </a:cubicBezTo>
                  <a:lnTo>
                    <a:pt x="2046" y="155"/>
                  </a:lnTo>
                  <a:lnTo>
                    <a:pt x="2046" y="155"/>
                  </a:lnTo>
                  <a:lnTo>
                    <a:pt x="2015" y="155"/>
                  </a:lnTo>
                  <a:cubicBezTo>
                    <a:pt x="2015" y="155"/>
                    <a:pt x="2015" y="155"/>
                    <a:pt x="1984" y="155"/>
                  </a:cubicBezTo>
                  <a:lnTo>
                    <a:pt x="1984" y="155"/>
                  </a:lnTo>
                  <a:cubicBezTo>
                    <a:pt x="1953" y="155"/>
                    <a:pt x="1953" y="124"/>
                    <a:pt x="1922" y="124"/>
                  </a:cubicBezTo>
                  <a:cubicBezTo>
                    <a:pt x="1922" y="124"/>
                    <a:pt x="1922" y="124"/>
                    <a:pt x="1891" y="155"/>
                  </a:cubicBezTo>
                  <a:cubicBezTo>
                    <a:pt x="1891" y="155"/>
                    <a:pt x="1891" y="155"/>
                    <a:pt x="1860" y="155"/>
                  </a:cubicBezTo>
                  <a:lnTo>
                    <a:pt x="1860" y="155"/>
                  </a:lnTo>
                  <a:lnTo>
                    <a:pt x="1829" y="155"/>
                  </a:lnTo>
                  <a:lnTo>
                    <a:pt x="1860" y="155"/>
                  </a:lnTo>
                  <a:cubicBezTo>
                    <a:pt x="1860" y="186"/>
                    <a:pt x="1860" y="186"/>
                    <a:pt x="1860" y="186"/>
                  </a:cubicBezTo>
                  <a:cubicBezTo>
                    <a:pt x="1860" y="217"/>
                    <a:pt x="1860" y="248"/>
                    <a:pt x="1860" y="248"/>
                  </a:cubicBezTo>
                  <a:cubicBezTo>
                    <a:pt x="1829" y="310"/>
                    <a:pt x="1829" y="310"/>
                    <a:pt x="1829" y="310"/>
                  </a:cubicBezTo>
                  <a:cubicBezTo>
                    <a:pt x="1829" y="248"/>
                    <a:pt x="1829" y="248"/>
                    <a:pt x="1829" y="248"/>
                  </a:cubicBezTo>
                  <a:cubicBezTo>
                    <a:pt x="1799" y="248"/>
                    <a:pt x="1799" y="217"/>
                    <a:pt x="1799" y="217"/>
                  </a:cubicBezTo>
                  <a:lnTo>
                    <a:pt x="1799" y="217"/>
                  </a:lnTo>
                  <a:cubicBezTo>
                    <a:pt x="1767" y="186"/>
                    <a:pt x="1767" y="186"/>
                    <a:pt x="1767" y="186"/>
                  </a:cubicBezTo>
                  <a:lnTo>
                    <a:pt x="1767" y="186"/>
                  </a:lnTo>
                  <a:lnTo>
                    <a:pt x="1767" y="186"/>
                  </a:lnTo>
                  <a:lnTo>
                    <a:pt x="1736" y="186"/>
                  </a:lnTo>
                  <a:lnTo>
                    <a:pt x="1705" y="186"/>
                  </a:lnTo>
                  <a:cubicBezTo>
                    <a:pt x="1705" y="155"/>
                    <a:pt x="1705" y="155"/>
                    <a:pt x="1675" y="155"/>
                  </a:cubicBezTo>
                  <a:lnTo>
                    <a:pt x="1675" y="155"/>
                  </a:lnTo>
                  <a:lnTo>
                    <a:pt x="1675" y="155"/>
                  </a:lnTo>
                  <a:lnTo>
                    <a:pt x="1643" y="155"/>
                  </a:lnTo>
                  <a:lnTo>
                    <a:pt x="1643" y="155"/>
                  </a:lnTo>
                  <a:lnTo>
                    <a:pt x="1643" y="155"/>
                  </a:lnTo>
                  <a:lnTo>
                    <a:pt x="1612" y="186"/>
                  </a:lnTo>
                  <a:cubicBezTo>
                    <a:pt x="1612" y="186"/>
                    <a:pt x="1612" y="186"/>
                    <a:pt x="1581" y="186"/>
                  </a:cubicBezTo>
                  <a:lnTo>
                    <a:pt x="1551" y="186"/>
                  </a:lnTo>
                  <a:cubicBezTo>
                    <a:pt x="1519" y="186"/>
                    <a:pt x="1519" y="186"/>
                    <a:pt x="1519" y="186"/>
                  </a:cubicBezTo>
                  <a:cubicBezTo>
                    <a:pt x="1519" y="186"/>
                    <a:pt x="1519" y="186"/>
                    <a:pt x="1488" y="186"/>
                  </a:cubicBezTo>
                  <a:lnTo>
                    <a:pt x="1457" y="186"/>
                  </a:lnTo>
                  <a:lnTo>
                    <a:pt x="1427" y="186"/>
                  </a:lnTo>
                  <a:lnTo>
                    <a:pt x="1395" y="186"/>
                  </a:lnTo>
                  <a:cubicBezTo>
                    <a:pt x="1364" y="155"/>
                    <a:pt x="1364" y="155"/>
                    <a:pt x="1364" y="155"/>
                  </a:cubicBezTo>
                  <a:cubicBezTo>
                    <a:pt x="1395" y="93"/>
                    <a:pt x="1395" y="93"/>
                    <a:pt x="1395" y="93"/>
                  </a:cubicBezTo>
                  <a:cubicBezTo>
                    <a:pt x="1364" y="93"/>
                    <a:pt x="1303" y="93"/>
                    <a:pt x="1303" y="93"/>
                  </a:cubicBezTo>
                  <a:cubicBezTo>
                    <a:pt x="1271" y="93"/>
                    <a:pt x="1240" y="93"/>
                    <a:pt x="1209" y="93"/>
                  </a:cubicBezTo>
                  <a:lnTo>
                    <a:pt x="1209" y="93"/>
                  </a:lnTo>
                  <a:cubicBezTo>
                    <a:pt x="1179" y="62"/>
                    <a:pt x="1147" y="62"/>
                    <a:pt x="1147" y="62"/>
                  </a:cubicBezTo>
                  <a:lnTo>
                    <a:pt x="1147" y="62"/>
                  </a:lnTo>
                  <a:lnTo>
                    <a:pt x="1147" y="62"/>
                  </a:lnTo>
                  <a:cubicBezTo>
                    <a:pt x="1116" y="62"/>
                    <a:pt x="1116" y="62"/>
                    <a:pt x="1085" y="62"/>
                  </a:cubicBezTo>
                  <a:cubicBezTo>
                    <a:pt x="1085" y="62"/>
                    <a:pt x="1055" y="62"/>
                    <a:pt x="992" y="62"/>
                  </a:cubicBezTo>
                  <a:lnTo>
                    <a:pt x="992" y="62"/>
                  </a:lnTo>
                  <a:lnTo>
                    <a:pt x="992" y="62"/>
                  </a:lnTo>
                  <a:lnTo>
                    <a:pt x="961" y="62"/>
                  </a:lnTo>
                  <a:cubicBezTo>
                    <a:pt x="961" y="93"/>
                    <a:pt x="931" y="93"/>
                    <a:pt x="931" y="93"/>
                  </a:cubicBezTo>
                  <a:lnTo>
                    <a:pt x="931" y="93"/>
                  </a:lnTo>
                  <a:lnTo>
                    <a:pt x="931" y="93"/>
                  </a:lnTo>
                  <a:lnTo>
                    <a:pt x="931" y="93"/>
                  </a:lnTo>
                  <a:cubicBezTo>
                    <a:pt x="931" y="93"/>
                    <a:pt x="931" y="93"/>
                    <a:pt x="899" y="93"/>
                  </a:cubicBezTo>
                  <a:cubicBezTo>
                    <a:pt x="899" y="93"/>
                    <a:pt x="899" y="62"/>
                    <a:pt x="868" y="62"/>
                  </a:cubicBezTo>
                  <a:lnTo>
                    <a:pt x="868" y="62"/>
                  </a:lnTo>
                  <a:cubicBezTo>
                    <a:pt x="868" y="62"/>
                    <a:pt x="868" y="62"/>
                    <a:pt x="868" y="31"/>
                  </a:cubicBezTo>
                  <a:cubicBezTo>
                    <a:pt x="837" y="62"/>
                    <a:pt x="837" y="62"/>
                    <a:pt x="837" y="62"/>
                  </a:cubicBezTo>
                  <a:cubicBezTo>
                    <a:pt x="837" y="93"/>
                    <a:pt x="837" y="93"/>
                    <a:pt x="807" y="93"/>
                  </a:cubicBezTo>
                  <a:lnTo>
                    <a:pt x="775" y="62"/>
                  </a:lnTo>
                  <a:lnTo>
                    <a:pt x="775" y="62"/>
                  </a:lnTo>
                  <a:cubicBezTo>
                    <a:pt x="744" y="62"/>
                    <a:pt x="744" y="62"/>
                    <a:pt x="744" y="62"/>
                  </a:cubicBezTo>
                  <a:cubicBezTo>
                    <a:pt x="744" y="62"/>
                    <a:pt x="713" y="0"/>
                    <a:pt x="683" y="0"/>
                  </a:cubicBezTo>
                  <a:lnTo>
                    <a:pt x="683" y="0"/>
                  </a:lnTo>
                  <a:lnTo>
                    <a:pt x="683" y="0"/>
                  </a:lnTo>
                  <a:lnTo>
                    <a:pt x="683" y="0"/>
                  </a:lnTo>
                  <a:lnTo>
                    <a:pt x="683" y="0"/>
                  </a:lnTo>
                  <a:cubicBezTo>
                    <a:pt x="683" y="0"/>
                    <a:pt x="683" y="31"/>
                    <a:pt x="651" y="31"/>
                  </a:cubicBezTo>
                  <a:lnTo>
                    <a:pt x="620" y="31"/>
                  </a:lnTo>
                  <a:lnTo>
                    <a:pt x="620" y="31"/>
                  </a:lnTo>
                  <a:lnTo>
                    <a:pt x="620" y="31"/>
                  </a:lnTo>
                  <a:cubicBezTo>
                    <a:pt x="620" y="31"/>
                    <a:pt x="589" y="31"/>
                    <a:pt x="589" y="62"/>
                  </a:cubicBezTo>
                  <a:lnTo>
                    <a:pt x="559" y="62"/>
                  </a:lnTo>
                  <a:cubicBezTo>
                    <a:pt x="559" y="62"/>
                    <a:pt x="527" y="62"/>
                    <a:pt x="496" y="62"/>
                  </a:cubicBezTo>
                  <a:cubicBezTo>
                    <a:pt x="496" y="62"/>
                    <a:pt x="496" y="62"/>
                    <a:pt x="465" y="62"/>
                  </a:cubicBezTo>
                  <a:cubicBezTo>
                    <a:pt x="465" y="62"/>
                    <a:pt x="465" y="93"/>
                    <a:pt x="435" y="93"/>
                  </a:cubicBezTo>
                  <a:cubicBezTo>
                    <a:pt x="403" y="93"/>
                    <a:pt x="403" y="93"/>
                    <a:pt x="372" y="93"/>
                  </a:cubicBezTo>
                  <a:cubicBezTo>
                    <a:pt x="372" y="93"/>
                    <a:pt x="341" y="93"/>
                    <a:pt x="341" y="124"/>
                  </a:cubicBezTo>
                  <a:lnTo>
                    <a:pt x="341" y="124"/>
                  </a:lnTo>
                  <a:cubicBezTo>
                    <a:pt x="341" y="124"/>
                    <a:pt x="341" y="124"/>
                    <a:pt x="311" y="124"/>
                  </a:cubicBezTo>
                  <a:cubicBezTo>
                    <a:pt x="311" y="124"/>
                    <a:pt x="311" y="124"/>
                    <a:pt x="279" y="124"/>
                  </a:cubicBezTo>
                  <a:lnTo>
                    <a:pt x="248" y="93"/>
                  </a:lnTo>
                  <a:cubicBezTo>
                    <a:pt x="218" y="93"/>
                    <a:pt x="187" y="93"/>
                    <a:pt x="124" y="93"/>
                  </a:cubicBezTo>
                  <a:lnTo>
                    <a:pt x="124" y="93"/>
                  </a:lnTo>
                  <a:cubicBezTo>
                    <a:pt x="94" y="93"/>
                    <a:pt x="94" y="93"/>
                    <a:pt x="94" y="62"/>
                  </a:cubicBezTo>
                  <a:cubicBezTo>
                    <a:pt x="63" y="62"/>
                    <a:pt x="63" y="62"/>
                    <a:pt x="63" y="62"/>
                  </a:cubicBezTo>
                  <a:lnTo>
                    <a:pt x="31" y="62"/>
                  </a:lnTo>
                  <a:cubicBezTo>
                    <a:pt x="0" y="62"/>
                    <a:pt x="0" y="62"/>
                    <a:pt x="0" y="62"/>
                  </a:cubicBezTo>
                  <a:cubicBezTo>
                    <a:pt x="0" y="589"/>
                    <a:pt x="0" y="589"/>
                    <a:pt x="0" y="589"/>
                  </a:cubicBezTo>
                  <a:lnTo>
                    <a:pt x="0" y="589"/>
                  </a:lnTo>
                  <a:lnTo>
                    <a:pt x="0" y="589"/>
                  </a:lnTo>
                  <a:lnTo>
                    <a:pt x="0" y="589"/>
                  </a:lnTo>
                  <a:cubicBezTo>
                    <a:pt x="31" y="589"/>
                    <a:pt x="31" y="589"/>
                    <a:pt x="31" y="589"/>
                  </a:cubicBezTo>
                  <a:lnTo>
                    <a:pt x="31" y="620"/>
                  </a:lnTo>
                  <a:cubicBezTo>
                    <a:pt x="31" y="589"/>
                    <a:pt x="31" y="589"/>
                    <a:pt x="63" y="589"/>
                  </a:cubicBezTo>
                  <a:lnTo>
                    <a:pt x="63" y="589"/>
                  </a:lnTo>
                  <a:lnTo>
                    <a:pt x="63" y="589"/>
                  </a:lnTo>
                  <a:cubicBezTo>
                    <a:pt x="63" y="589"/>
                    <a:pt x="63" y="589"/>
                    <a:pt x="63" y="620"/>
                  </a:cubicBezTo>
                  <a:cubicBezTo>
                    <a:pt x="94" y="620"/>
                    <a:pt x="94" y="620"/>
                    <a:pt x="94" y="651"/>
                  </a:cubicBezTo>
                  <a:lnTo>
                    <a:pt x="94" y="651"/>
                  </a:lnTo>
                  <a:lnTo>
                    <a:pt x="94" y="651"/>
                  </a:lnTo>
                  <a:lnTo>
                    <a:pt x="94" y="651"/>
                  </a:lnTo>
                  <a:cubicBezTo>
                    <a:pt x="94" y="651"/>
                    <a:pt x="94" y="651"/>
                    <a:pt x="124" y="681"/>
                  </a:cubicBezTo>
                  <a:lnTo>
                    <a:pt x="124" y="681"/>
                  </a:lnTo>
                  <a:cubicBezTo>
                    <a:pt x="155" y="681"/>
                    <a:pt x="155" y="713"/>
                    <a:pt x="155" y="713"/>
                  </a:cubicBezTo>
                  <a:lnTo>
                    <a:pt x="187" y="713"/>
                  </a:lnTo>
                  <a:lnTo>
                    <a:pt x="218" y="713"/>
                  </a:lnTo>
                  <a:lnTo>
                    <a:pt x="248" y="713"/>
                  </a:lnTo>
                  <a:cubicBezTo>
                    <a:pt x="248" y="744"/>
                    <a:pt x="248" y="744"/>
                    <a:pt x="248" y="744"/>
                  </a:cubicBezTo>
                  <a:cubicBezTo>
                    <a:pt x="248" y="713"/>
                    <a:pt x="279" y="713"/>
                    <a:pt x="279" y="713"/>
                  </a:cubicBezTo>
                  <a:cubicBezTo>
                    <a:pt x="279" y="713"/>
                    <a:pt x="279" y="713"/>
                    <a:pt x="311" y="713"/>
                  </a:cubicBezTo>
                  <a:lnTo>
                    <a:pt x="311" y="713"/>
                  </a:lnTo>
                  <a:cubicBezTo>
                    <a:pt x="341" y="744"/>
                    <a:pt x="403" y="775"/>
                    <a:pt x="403" y="775"/>
                  </a:cubicBezTo>
                  <a:lnTo>
                    <a:pt x="403" y="775"/>
                  </a:lnTo>
                  <a:lnTo>
                    <a:pt x="403" y="805"/>
                  </a:lnTo>
                  <a:lnTo>
                    <a:pt x="403" y="805"/>
                  </a:lnTo>
                  <a:cubicBezTo>
                    <a:pt x="435" y="837"/>
                    <a:pt x="435" y="837"/>
                    <a:pt x="435" y="837"/>
                  </a:cubicBezTo>
                  <a:lnTo>
                    <a:pt x="435" y="868"/>
                  </a:lnTo>
                  <a:cubicBezTo>
                    <a:pt x="465" y="899"/>
                    <a:pt x="465" y="899"/>
                    <a:pt x="465" y="899"/>
                  </a:cubicBezTo>
                  <a:cubicBezTo>
                    <a:pt x="465" y="899"/>
                    <a:pt x="496" y="899"/>
                    <a:pt x="496" y="868"/>
                  </a:cubicBezTo>
                  <a:cubicBezTo>
                    <a:pt x="527" y="868"/>
                    <a:pt x="527" y="868"/>
                    <a:pt x="527" y="868"/>
                  </a:cubicBezTo>
                  <a:cubicBezTo>
                    <a:pt x="527" y="899"/>
                    <a:pt x="527" y="899"/>
                    <a:pt x="527" y="899"/>
                  </a:cubicBezTo>
                  <a:lnTo>
                    <a:pt x="527" y="899"/>
                  </a:lnTo>
                  <a:lnTo>
                    <a:pt x="527" y="899"/>
                  </a:lnTo>
                  <a:cubicBezTo>
                    <a:pt x="527" y="899"/>
                    <a:pt x="527" y="929"/>
                    <a:pt x="559" y="929"/>
                  </a:cubicBezTo>
                  <a:cubicBezTo>
                    <a:pt x="559" y="929"/>
                    <a:pt x="559" y="929"/>
                    <a:pt x="559" y="960"/>
                  </a:cubicBezTo>
                  <a:lnTo>
                    <a:pt x="559" y="960"/>
                  </a:lnTo>
                  <a:lnTo>
                    <a:pt x="559" y="992"/>
                  </a:lnTo>
                  <a:cubicBezTo>
                    <a:pt x="559" y="992"/>
                    <a:pt x="589" y="1023"/>
                    <a:pt x="559" y="1023"/>
                  </a:cubicBezTo>
                  <a:lnTo>
                    <a:pt x="559" y="1053"/>
                  </a:lnTo>
                  <a:cubicBezTo>
                    <a:pt x="589" y="1023"/>
                    <a:pt x="589" y="1023"/>
                    <a:pt x="589" y="1023"/>
                  </a:cubicBezTo>
                  <a:cubicBezTo>
                    <a:pt x="589" y="1023"/>
                    <a:pt x="620" y="1023"/>
                    <a:pt x="620" y="1053"/>
                  </a:cubicBezTo>
                  <a:lnTo>
                    <a:pt x="620" y="1053"/>
                  </a:lnTo>
                  <a:cubicBezTo>
                    <a:pt x="651" y="1053"/>
                    <a:pt x="651" y="1053"/>
                    <a:pt x="651" y="1053"/>
                  </a:cubicBezTo>
                  <a:cubicBezTo>
                    <a:pt x="651" y="1085"/>
                    <a:pt x="651" y="1085"/>
                    <a:pt x="651" y="1116"/>
                  </a:cubicBezTo>
                  <a:lnTo>
                    <a:pt x="651" y="1116"/>
                  </a:lnTo>
                  <a:lnTo>
                    <a:pt x="651" y="1116"/>
                  </a:lnTo>
                  <a:lnTo>
                    <a:pt x="683" y="1116"/>
                  </a:lnTo>
                  <a:cubicBezTo>
                    <a:pt x="713" y="1116"/>
                    <a:pt x="713" y="1116"/>
                    <a:pt x="713" y="1116"/>
                  </a:cubicBezTo>
                  <a:cubicBezTo>
                    <a:pt x="744" y="1177"/>
                    <a:pt x="744" y="1177"/>
                    <a:pt x="744" y="1177"/>
                  </a:cubicBezTo>
                  <a:lnTo>
                    <a:pt x="713" y="1177"/>
                  </a:lnTo>
                  <a:cubicBezTo>
                    <a:pt x="713" y="1177"/>
                    <a:pt x="713" y="1177"/>
                    <a:pt x="713" y="1209"/>
                  </a:cubicBezTo>
                  <a:lnTo>
                    <a:pt x="713" y="1209"/>
                  </a:lnTo>
                  <a:cubicBezTo>
                    <a:pt x="744" y="1209"/>
                    <a:pt x="744" y="1209"/>
                    <a:pt x="744" y="1209"/>
                  </a:cubicBezTo>
                  <a:cubicBezTo>
                    <a:pt x="775" y="1209"/>
                    <a:pt x="775" y="1209"/>
                    <a:pt x="775" y="1240"/>
                  </a:cubicBezTo>
                  <a:cubicBezTo>
                    <a:pt x="807" y="1240"/>
                    <a:pt x="807" y="1240"/>
                    <a:pt x="837" y="1240"/>
                  </a:cubicBezTo>
                  <a:lnTo>
                    <a:pt x="837" y="1240"/>
                  </a:lnTo>
                  <a:cubicBezTo>
                    <a:pt x="837" y="1209"/>
                    <a:pt x="868" y="1209"/>
                    <a:pt x="868" y="1209"/>
                  </a:cubicBezTo>
                  <a:lnTo>
                    <a:pt x="868" y="1209"/>
                  </a:lnTo>
                  <a:cubicBezTo>
                    <a:pt x="899" y="1209"/>
                    <a:pt x="899" y="1240"/>
                    <a:pt x="899" y="1240"/>
                  </a:cubicBezTo>
                  <a:cubicBezTo>
                    <a:pt x="899" y="1271"/>
                    <a:pt x="931" y="1271"/>
                    <a:pt x="931" y="1301"/>
                  </a:cubicBezTo>
                  <a:lnTo>
                    <a:pt x="931" y="1301"/>
                  </a:lnTo>
                  <a:lnTo>
                    <a:pt x="931" y="1301"/>
                  </a:lnTo>
                  <a:cubicBezTo>
                    <a:pt x="931" y="1301"/>
                    <a:pt x="931" y="1301"/>
                    <a:pt x="961" y="1301"/>
                  </a:cubicBezTo>
                  <a:lnTo>
                    <a:pt x="992" y="1301"/>
                  </a:lnTo>
                  <a:cubicBezTo>
                    <a:pt x="992" y="1333"/>
                    <a:pt x="992" y="1333"/>
                    <a:pt x="992" y="1333"/>
                  </a:cubicBezTo>
                  <a:cubicBezTo>
                    <a:pt x="2480" y="1333"/>
                    <a:pt x="2480" y="1333"/>
                    <a:pt x="2480" y="1333"/>
                  </a:cubicBezTo>
                  <a:cubicBezTo>
                    <a:pt x="2480" y="1301"/>
                    <a:pt x="2511" y="1301"/>
                    <a:pt x="2511" y="1301"/>
                  </a:cubicBezTo>
                  <a:lnTo>
                    <a:pt x="2511" y="1301"/>
                  </a:lnTo>
                  <a:lnTo>
                    <a:pt x="2511" y="1301"/>
                  </a:lnTo>
                  <a:lnTo>
                    <a:pt x="2511" y="1301"/>
                  </a:lnTo>
                  <a:lnTo>
                    <a:pt x="2511" y="1301"/>
                  </a:lnTo>
                  <a:cubicBezTo>
                    <a:pt x="2542" y="1301"/>
                    <a:pt x="2542" y="1333"/>
                    <a:pt x="2542" y="1333"/>
                  </a:cubicBezTo>
                  <a:lnTo>
                    <a:pt x="2542" y="1333"/>
                  </a:lnTo>
                  <a:lnTo>
                    <a:pt x="2542" y="1333"/>
                  </a:lnTo>
                  <a:cubicBezTo>
                    <a:pt x="2542" y="1364"/>
                    <a:pt x="2573" y="1364"/>
                    <a:pt x="2573" y="1364"/>
                  </a:cubicBezTo>
                  <a:lnTo>
                    <a:pt x="2573" y="1364"/>
                  </a:lnTo>
                  <a:cubicBezTo>
                    <a:pt x="2573" y="1364"/>
                    <a:pt x="2573" y="1364"/>
                    <a:pt x="2604" y="1364"/>
                  </a:cubicBezTo>
                  <a:lnTo>
                    <a:pt x="2604" y="1364"/>
                  </a:lnTo>
                  <a:lnTo>
                    <a:pt x="2604" y="1364"/>
                  </a:lnTo>
                  <a:cubicBezTo>
                    <a:pt x="2635" y="1364"/>
                    <a:pt x="2635" y="1364"/>
                    <a:pt x="2635" y="1364"/>
                  </a:cubicBezTo>
                  <a:cubicBezTo>
                    <a:pt x="2666" y="1364"/>
                    <a:pt x="2697" y="1364"/>
                    <a:pt x="2697" y="1395"/>
                  </a:cubicBezTo>
                  <a:lnTo>
                    <a:pt x="2697" y="1395"/>
                  </a:lnTo>
                  <a:cubicBezTo>
                    <a:pt x="2728" y="1364"/>
                    <a:pt x="2728" y="1364"/>
                    <a:pt x="2728" y="1364"/>
                  </a:cubicBezTo>
                  <a:lnTo>
                    <a:pt x="2728" y="1364"/>
                  </a:lnTo>
                  <a:lnTo>
                    <a:pt x="2728" y="1364"/>
                  </a:lnTo>
                  <a:cubicBezTo>
                    <a:pt x="2759" y="1364"/>
                    <a:pt x="2759" y="1364"/>
                    <a:pt x="2759" y="1364"/>
                  </a:cubicBezTo>
                  <a:lnTo>
                    <a:pt x="2759" y="1364"/>
                  </a:lnTo>
                  <a:cubicBezTo>
                    <a:pt x="2790" y="1364"/>
                    <a:pt x="2790" y="1364"/>
                    <a:pt x="2790" y="1364"/>
                  </a:cubicBezTo>
                  <a:lnTo>
                    <a:pt x="2790" y="1364"/>
                  </a:lnTo>
                  <a:cubicBezTo>
                    <a:pt x="2790" y="1364"/>
                    <a:pt x="2790" y="1364"/>
                    <a:pt x="2790" y="1395"/>
                  </a:cubicBezTo>
                  <a:lnTo>
                    <a:pt x="2790" y="1395"/>
                  </a:lnTo>
                  <a:lnTo>
                    <a:pt x="2790" y="1395"/>
                  </a:lnTo>
                  <a:cubicBezTo>
                    <a:pt x="2790" y="1395"/>
                    <a:pt x="2790" y="1395"/>
                    <a:pt x="2821" y="1395"/>
                  </a:cubicBezTo>
                  <a:lnTo>
                    <a:pt x="2821" y="1395"/>
                  </a:lnTo>
                  <a:cubicBezTo>
                    <a:pt x="2852" y="1395"/>
                    <a:pt x="2852" y="1395"/>
                    <a:pt x="2852" y="1395"/>
                  </a:cubicBezTo>
                  <a:lnTo>
                    <a:pt x="2852" y="1364"/>
                  </a:lnTo>
                  <a:cubicBezTo>
                    <a:pt x="2883" y="1333"/>
                    <a:pt x="2914" y="1333"/>
                    <a:pt x="2945" y="1301"/>
                  </a:cubicBezTo>
                  <a:cubicBezTo>
                    <a:pt x="2945" y="1301"/>
                    <a:pt x="2945" y="1301"/>
                    <a:pt x="2976" y="1301"/>
                  </a:cubicBezTo>
                  <a:lnTo>
                    <a:pt x="3007" y="1301"/>
                  </a:lnTo>
                  <a:cubicBezTo>
                    <a:pt x="3007" y="1301"/>
                    <a:pt x="3007" y="1333"/>
                    <a:pt x="3038" y="1333"/>
                  </a:cubicBezTo>
                  <a:cubicBezTo>
                    <a:pt x="3069" y="1333"/>
                    <a:pt x="3069" y="1364"/>
                    <a:pt x="3100" y="1395"/>
                  </a:cubicBezTo>
                  <a:cubicBezTo>
                    <a:pt x="3100" y="1425"/>
                    <a:pt x="3100" y="1425"/>
                    <a:pt x="3100" y="1457"/>
                  </a:cubicBezTo>
                  <a:cubicBezTo>
                    <a:pt x="3131" y="1488"/>
                    <a:pt x="3131" y="1488"/>
                    <a:pt x="3162" y="1488"/>
                  </a:cubicBezTo>
                  <a:lnTo>
                    <a:pt x="3193" y="1488"/>
                  </a:lnTo>
                  <a:lnTo>
                    <a:pt x="3193" y="1488"/>
                  </a:lnTo>
                  <a:lnTo>
                    <a:pt x="3224" y="1488"/>
                  </a:lnTo>
                  <a:lnTo>
                    <a:pt x="3224" y="1488"/>
                  </a:lnTo>
                  <a:lnTo>
                    <a:pt x="3255" y="1488"/>
                  </a:lnTo>
                  <a:cubicBezTo>
                    <a:pt x="3286" y="1519"/>
                    <a:pt x="3286" y="1519"/>
                    <a:pt x="3286" y="1549"/>
                  </a:cubicBezTo>
                  <a:cubicBezTo>
                    <a:pt x="3255" y="1549"/>
                    <a:pt x="3255" y="1581"/>
                    <a:pt x="3255" y="1581"/>
                  </a:cubicBezTo>
                  <a:cubicBezTo>
                    <a:pt x="3255" y="1581"/>
                    <a:pt x="3255" y="1581"/>
                    <a:pt x="3255" y="1612"/>
                  </a:cubicBezTo>
                  <a:cubicBezTo>
                    <a:pt x="3224" y="1612"/>
                    <a:pt x="3224" y="1612"/>
                    <a:pt x="3255" y="1612"/>
                  </a:cubicBezTo>
                  <a:cubicBezTo>
                    <a:pt x="3255" y="1643"/>
                    <a:pt x="3255" y="1643"/>
                    <a:pt x="3255" y="1643"/>
                  </a:cubicBezTo>
                  <a:cubicBezTo>
                    <a:pt x="3255" y="1673"/>
                    <a:pt x="3255" y="1705"/>
                    <a:pt x="3224" y="1705"/>
                  </a:cubicBezTo>
                  <a:cubicBezTo>
                    <a:pt x="3224" y="1736"/>
                    <a:pt x="3224" y="1736"/>
                    <a:pt x="3224" y="1736"/>
                  </a:cubicBezTo>
                  <a:lnTo>
                    <a:pt x="3224" y="1736"/>
                  </a:lnTo>
                  <a:lnTo>
                    <a:pt x="3255" y="1736"/>
                  </a:lnTo>
                  <a:lnTo>
                    <a:pt x="3255" y="1736"/>
                  </a:lnTo>
                  <a:cubicBezTo>
                    <a:pt x="3286" y="1705"/>
                    <a:pt x="3286" y="1705"/>
                    <a:pt x="3317" y="1705"/>
                  </a:cubicBezTo>
                  <a:lnTo>
                    <a:pt x="3317" y="1705"/>
                  </a:lnTo>
                  <a:cubicBezTo>
                    <a:pt x="3317" y="1705"/>
                    <a:pt x="3317" y="1705"/>
                    <a:pt x="3348" y="1705"/>
                  </a:cubicBezTo>
                  <a:lnTo>
                    <a:pt x="3348" y="1705"/>
                  </a:lnTo>
                  <a:lnTo>
                    <a:pt x="3379" y="1705"/>
                  </a:lnTo>
                  <a:lnTo>
                    <a:pt x="3379" y="1705"/>
                  </a:lnTo>
                  <a:cubicBezTo>
                    <a:pt x="3379" y="1673"/>
                    <a:pt x="3379" y="1673"/>
                    <a:pt x="3379" y="1643"/>
                  </a:cubicBezTo>
                  <a:cubicBezTo>
                    <a:pt x="3409" y="1643"/>
                    <a:pt x="3441" y="1643"/>
                    <a:pt x="3472" y="1643"/>
                  </a:cubicBezTo>
                  <a:cubicBezTo>
                    <a:pt x="3503" y="1643"/>
                    <a:pt x="3503" y="1643"/>
                    <a:pt x="3534" y="1643"/>
                  </a:cubicBezTo>
                  <a:cubicBezTo>
                    <a:pt x="3626" y="1581"/>
                    <a:pt x="3626" y="1581"/>
                    <a:pt x="3626" y="1581"/>
                  </a:cubicBezTo>
                  <a:lnTo>
                    <a:pt x="3626" y="1581"/>
                  </a:lnTo>
                  <a:cubicBezTo>
                    <a:pt x="3626" y="1581"/>
                    <a:pt x="3750" y="1581"/>
                    <a:pt x="3782" y="1581"/>
                  </a:cubicBezTo>
                  <a:lnTo>
                    <a:pt x="3782" y="1581"/>
                  </a:lnTo>
                  <a:lnTo>
                    <a:pt x="3782" y="1581"/>
                  </a:lnTo>
                  <a:cubicBezTo>
                    <a:pt x="3813" y="1581"/>
                    <a:pt x="3813" y="1581"/>
                    <a:pt x="3813" y="1581"/>
                  </a:cubicBezTo>
                  <a:lnTo>
                    <a:pt x="3813" y="1581"/>
                  </a:lnTo>
                  <a:cubicBezTo>
                    <a:pt x="3813" y="1549"/>
                    <a:pt x="3813" y="1549"/>
                    <a:pt x="3813" y="1549"/>
                  </a:cubicBezTo>
                  <a:lnTo>
                    <a:pt x="3813" y="1549"/>
                  </a:lnTo>
                  <a:cubicBezTo>
                    <a:pt x="3844" y="1549"/>
                    <a:pt x="3844" y="1549"/>
                    <a:pt x="3844" y="1549"/>
                  </a:cubicBezTo>
                  <a:lnTo>
                    <a:pt x="3844" y="1549"/>
                  </a:lnTo>
                  <a:cubicBezTo>
                    <a:pt x="3844" y="1549"/>
                    <a:pt x="3874" y="1549"/>
                    <a:pt x="3874" y="1519"/>
                  </a:cubicBezTo>
                  <a:lnTo>
                    <a:pt x="3874" y="1519"/>
                  </a:lnTo>
                  <a:lnTo>
                    <a:pt x="3874" y="1488"/>
                  </a:lnTo>
                  <a:cubicBezTo>
                    <a:pt x="3874" y="1488"/>
                    <a:pt x="3874" y="1457"/>
                    <a:pt x="3906" y="1457"/>
                  </a:cubicBezTo>
                  <a:lnTo>
                    <a:pt x="3906" y="1457"/>
                  </a:lnTo>
                  <a:cubicBezTo>
                    <a:pt x="3813" y="1488"/>
                    <a:pt x="3813" y="1488"/>
                    <a:pt x="3813" y="1488"/>
                  </a:cubicBezTo>
                  <a:cubicBezTo>
                    <a:pt x="3906" y="1395"/>
                    <a:pt x="3906" y="1395"/>
                    <a:pt x="3906" y="1395"/>
                  </a:cubicBezTo>
                  <a:cubicBezTo>
                    <a:pt x="3968" y="1333"/>
                    <a:pt x="3968" y="1333"/>
                    <a:pt x="3968" y="1333"/>
                  </a:cubicBezTo>
                  <a:cubicBezTo>
                    <a:pt x="3998" y="1301"/>
                    <a:pt x="3998" y="1301"/>
                    <a:pt x="3998" y="1301"/>
                  </a:cubicBezTo>
                  <a:lnTo>
                    <a:pt x="4030" y="1301"/>
                  </a:lnTo>
                  <a:cubicBezTo>
                    <a:pt x="4030" y="1301"/>
                    <a:pt x="4030" y="1301"/>
                    <a:pt x="4061" y="1271"/>
                  </a:cubicBezTo>
                  <a:lnTo>
                    <a:pt x="4061" y="1271"/>
                  </a:lnTo>
                  <a:cubicBezTo>
                    <a:pt x="4061" y="1240"/>
                    <a:pt x="4122" y="1240"/>
                    <a:pt x="4122" y="1240"/>
                  </a:cubicBezTo>
                  <a:lnTo>
                    <a:pt x="4122" y="1240"/>
                  </a:lnTo>
                  <a:cubicBezTo>
                    <a:pt x="4122" y="1240"/>
                    <a:pt x="4122" y="1240"/>
                    <a:pt x="4154" y="1240"/>
                  </a:cubicBezTo>
                  <a:cubicBezTo>
                    <a:pt x="4154" y="1240"/>
                    <a:pt x="4185" y="1240"/>
                    <a:pt x="4216" y="1240"/>
                  </a:cubicBezTo>
                  <a:lnTo>
                    <a:pt x="4216" y="1240"/>
                  </a:lnTo>
                  <a:lnTo>
                    <a:pt x="4216" y="1240"/>
                  </a:lnTo>
                  <a:cubicBezTo>
                    <a:pt x="4246" y="1240"/>
                    <a:pt x="4246" y="1240"/>
                    <a:pt x="4246" y="1240"/>
                  </a:cubicBezTo>
                  <a:lnTo>
                    <a:pt x="4278" y="1240"/>
                  </a:lnTo>
                  <a:cubicBezTo>
                    <a:pt x="4309" y="1240"/>
                    <a:pt x="4340" y="1240"/>
                    <a:pt x="4370" y="1240"/>
                  </a:cubicBezTo>
                  <a:lnTo>
                    <a:pt x="4402" y="1240"/>
                  </a:lnTo>
                  <a:cubicBezTo>
                    <a:pt x="4433" y="1240"/>
                    <a:pt x="4464" y="1240"/>
                    <a:pt x="4464" y="1240"/>
                  </a:cubicBezTo>
                  <a:cubicBezTo>
                    <a:pt x="4494" y="1240"/>
                    <a:pt x="4494" y="1209"/>
                    <a:pt x="4494" y="1209"/>
                  </a:cubicBezTo>
                  <a:cubicBezTo>
                    <a:pt x="4526" y="1177"/>
                    <a:pt x="4526" y="1177"/>
                    <a:pt x="4526" y="1177"/>
                  </a:cubicBezTo>
                  <a:cubicBezTo>
                    <a:pt x="4526" y="1177"/>
                    <a:pt x="4526" y="1177"/>
                    <a:pt x="4588" y="1177"/>
                  </a:cubicBezTo>
                  <a:lnTo>
                    <a:pt x="4618" y="1177"/>
                  </a:lnTo>
                  <a:cubicBezTo>
                    <a:pt x="4618" y="1177"/>
                    <a:pt x="4650" y="1147"/>
                    <a:pt x="4650" y="1116"/>
                  </a:cubicBezTo>
                  <a:cubicBezTo>
                    <a:pt x="4650" y="1116"/>
                    <a:pt x="4650" y="1116"/>
                    <a:pt x="4650" y="1085"/>
                  </a:cubicBezTo>
                  <a:lnTo>
                    <a:pt x="4618" y="1085"/>
                  </a:lnTo>
                  <a:lnTo>
                    <a:pt x="4618" y="1085"/>
                  </a:lnTo>
                  <a:cubicBezTo>
                    <a:pt x="4588" y="1116"/>
                    <a:pt x="4588" y="1116"/>
                    <a:pt x="4588" y="1116"/>
                  </a:cubicBezTo>
                  <a:cubicBezTo>
                    <a:pt x="4588" y="1053"/>
                    <a:pt x="4588" y="1053"/>
                    <a:pt x="4588" y="1053"/>
                  </a:cubicBezTo>
                  <a:lnTo>
                    <a:pt x="4588" y="1053"/>
                  </a:lnTo>
                  <a:cubicBezTo>
                    <a:pt x="4557" y="1053"/>
                    <a:pt x="4557" y="1053"/>
                    <a:pt x="4557" y="1053"/>
                  </a:cubicBezTo>
                  <a:lnTo>
                    <a:pt x="4557" y="1053"/>
                  </a:lnTo>
                  <a:cubicBezTo>
                    <a:pt x="4557" y="1053"/>
                    <a:pt x="4526" y="1053"/>
                    <a:pt x="4494" y="1085"/>
                  </a:cubicBezTo>
                  <a:lnTo>
                    <a:pt x="4464" y="1085"/>
                  </a:lnTo>
                  <a:cubicBezTo>
                    <a:pt x="4464" y="1116"/>
                    <a:pt x="4433" y="1116"/>
                    <a:pt x="4433" y="1116"/>
                  </a:cubicBezTo>
                  <a:cubicBezTo>
                    <a:pt x="4433" y="1116"/>
                    <a:pt x="4402" y="1116"/>
                    <a:pt x="4402" y="1085"/>
                  </a:cubicBezTo>
                  <a:cubicBezTo>
                    <a:pt x="4402" y="1053"/>
                    <a:pt x="4402" y="1023"/>
                    <a:pt x="4433" y="1023"/>
                  </a:cubicBezTo>
                  <a:cubicBezTo>
                    <a:pt x="4433" y="1023"/>
                    <a:pt x="4464" y="992"/>
                    <a:pt x="4494" y="992"/>
                  </a:cubicBezTo>
                  <a:lnTo>
                    <a:pt x="4464" y="992"/>
                  </a:lnTo>
                  <a:lnTo>
                    <a:pt x="4464" y="992"/>
                  </a:lnTo>
                  <a:lnTo>
                    <a:pt x="4464" y="992"/>
                  </a:lnTo>
                  <a:cubicBezTo>
                    <a:pt x="4433" y="992"/>
                    <a:pt x="4433" y="992"/>
                    <a:pt x="4433" y="992"/>
                  </a:cubicBezTo>
                  <a:lnTo>
                    <a:pt x="4433" y="992"/>
                  </a:lnTo>
                  <a:lnTo>
                    <a:pt x="4433" y="992"/>
                  </a:lnTo>
                  <a:cubicBezTo>
                    <a:pt x="4402" y="992"/>
                    <a:pt x="4402" y="992"/>
                    <a:pt x="4402" y="960"/>
                  </a:cubicBezTo>
                  <a:cubicBezTo>
                    <a:pt x="4370" y="960"/>
                    <a:pt x="4370" y="960"/>
                    <a:pt x="4370" y="960"/>
                  </a:cubicBezTo>
                  <a:lnTo>
                    <a:pt x="4370" y="960"/>
                  </a:lnTo>
                  <a:lnTo>
                    <a:pt x="4370" y="929"/>
                  </a:lnTo>
                  <a:cubicBezTo>
                    <a:pt x="4309" y="929"/>
                    <a:pt x="4309" y="929"/>
                    <a:pt x="4309" y="929"/>
                  </a:cubicBezTo>
                  <a:cubicBezTo>
                    <a:pt x="4340" y="899"/>
                    <a:pt x="4340" y="899"/>
                    <a:pt x="4340" y="899"/>
                  </a:cubicBezTo>
                  <a:lnTo>
                    <a:pt x="4340" y="868"/>
                  </a:lnTo>
                  <a:cubicBezTo>
                    <a:pt x="4309" y="837"/>
                    <a:pt x="4309" y="837"/>
                    <a:pt x="4309" y="837"/>
                  </a:cubicBezTo>
                  <a:lnTo>
                    <a:pt x="4340" y="837"/>
                  </a:lnTo>
                  <a:lnTo>
                    <a:pt x="4340" y="837"/>
                  </a:lnTo>
                  <a:cubicBezTo>
                    <a:pt x="4309" y="805"/>
                    <a:pt x="4309" y="805"/>
                    <a:pt x="4309" y="805"/>
                  </a:cubicBezTo>
                  <a:cubicBezTo>
                    <a:pt x="4309" y="805"/>
                    <a:pt x="4309" y="805"/>
                    <a:pt x="4309" y="775"/>
                  </a:cubicBezTo>
                  <a:lnTo>
                    <a:pt x="4278" y="805"/>
                  </a:lnTo>
                  <a:cubicBezTo>
                    <a:pt x="4185" y="837"/>
                    <a:pt x="4185" y="837"/>
                    <a:pt x="4185" y="837"/>
                  </a:cubicBezTo>
                  <a:cubicBezTo>
                    <a:pt x="4246" y="775"/>
                    <a:pt x="4246" y="775"/>
                    <a:pt x="4246" y="775"/>
                  </a:cubicBezTo>
                  <a:cubicBezTo>
                    <a:pt x="4216" y="775"/>
                    <a:pt x="4216" y="775"/>
                    <a:pt x="4216" y="775"/>
                  </a:cubicBezTo>
                  <a:cubicBezTo>
                    <a:pt x="4246" y="744"/>
                    <a:pt x="4246" y="744"/>
                    <a:pt x="4246" y="744"/>
                  </a:cubicBezTo>
                  <a:cubicBezTo>
                    <a:pt x="4216" y="744"/>
                    <a:pt x="4216" y="744"/>
                    <a:pt x="4216" y="744"/>
                  </a:cubicBezTo>
                  <a:cubicBezTo>
                    <a:pt x="4216" y="713"/>
                    <a:pt x="4216" y="713"/>
                    <a:pt x="4216" y="713"/>
                  </a:cubicBezTo>
                  <a:lnTo>
                    <a:pt x="4216" y="713"/>
                  </a:lnTo>
                  <a:cubicBezTo>
                    <a:pt x="4216" y="681"/>
                    <a:pt x="4216" y="681"/>
                    <a:pt x="4216" y="681"/>
                  </a:cubicBezTo>
                  <a:cubicBezTo>
                    <a:pt x="4185" y="681"/>
                    <a:pt x="4185" y="681"/>
                    <a:pt x="4185" y="651"/>
                  </a:cubicBezTo>
                  <a:lnTo>
                    <a:pt x="4185" y="651"/>
                  </a:lnTo>
                  <a:lnTo>
                    <a:pt x="4185" y="651"/>
                  </a:lnTo>
                  <a:cubicBezTo>
                    <a:pt x="4185" y="681"/>
                    <a:pt x="4185" y="713"/>
                    <a:pt x="4185" y="713"/>
                  </a:cubicBezTo>
                  <a:cubicBezTo>
                    <a:pt x="4185" y="713"/>
                    <a:pt x="4185" y="744"/>
                    <a:pt x="4154" y="744"/>
                  </a:cubicBezTo>
                  <a:lnTo>
                    <a:pt x="4154" y="744"/>
                  </a:lnTo>
                  <a:lnTo>
                    <a:pt x="4154" y="744"/>
                  </a:lnTo>
                  <a:lnTo>
                    <a:pt x="4154" y="744"/>
                  </a:lnTo>
                  <a:cubicBezTo>
                    <a:pt x="4122" y="805"/>
                    <a:pt x="4122" y="805"/>
                    <a:pt x="4122" y="805"/>
                  </a:cubicBezTo>
                  <a:cubicBezTo>
                    <a:pt x="4092" y="775"/>
                    <a:pt x="4092" y="775"/>
                    <a:pt x="4092" y="775"/>
                  </a:cubicBezTo>
                  <a:lnTo>
                    <a:pt x="4092" y="744"/>
                  </a:lnTo>
                  <a:lnTo>
                    <a:pt x="4061" y="744"/>
                  </a:lnTo>
                  <a:cubicBezTo>
                    <a:pt x="4061" y="775"/>
                    <a:pt x="4061" y="775"/>
                    <a:pt x="4061" y="775"/>
                  </a:cubicBezTo>
                  <a:lnTo>
                    <a:pt x="4061" y="775"/>
                  </a:lnTo>
                  <a:cubicBezTo>
                    <a:pt x="4030" y="837"/>
                    <a:pt x="4030" y="837"/>
                    <a:pt x="4030" y="837"/>
                  </a:cubicBezTo>
                  <a:cubicBezTo>
                    <a:pt x="3998" y="775"/>
                    <a:pt x="3998" y="775"/>
                    <a:pt x="3998" y="775"/>
                  </a:cubicBezTo>
                  <a:cubicBezTo>
                    <a:pt x="3998" y="805"/>
                    <a:pt x="3968" y="805"/>
                    <a:pt x="3968" y="805"/>
                  </a:cubicBezTo>
                  <a:lnTo>
                    <a:pt x="3937" y="805"/>
                  </a:lnTo>
                  <a:cubicBezTo>
                    <a:pt x="3874" y="775"/>
                    <a:pt x="3874" y="775"/>
                    <a:pt x="3874" y="775"/>
                  </a:cubicBezTo>
                  <a:cubicBezTo>
                    <a:pt x="3937" y="744"/>
                    <a:pt x="3937" y="744"/>
                    <a:pt x="3937" y="744"/>
                  </a:cubicBezTo>
                  <a:lnTo>
                    <a:pt x="3937" y="744"/>
                  </a:lnTo>
                  <a:lnTo>
                    <a:pt x="3906" y="713"/>
                  </a:lnTo>
                  <a:cubicBezTo>
                    <a:pt x="3874" y="713"/>
                    <a:pt x="3874" y="713"/>
                    <a:pt x="3874" y="713"/>
                  </a:cubicBezTo>
                  <a:cubicBezTo>
                    <a:pt x="3874" y="681"/>
                    <a:pt x="3874" y="681"/>
                    <a:pt x="3874" y="681"/>
                  </a:cubicBezTo>
                  <a:lnTo>
                    <a:pt x="3874" y="681"/>
                  </a:lnTo>
                  <a:cubicBezTo>
                    <a:pt x="3874" y="681"/>
                    <a:pt x="3874" y="681"/>
                    <a:pt x="3844" y="681"/>
                  </a:cubicBezTo>
                  <a:cubicBezTo>
                    <a:pt x="3844" y="620"/>
                    <a:pt x="3844" y="620"/>
                    <a:pt x="3844" y="620"/>
                  </a:cubicBezTo>
                  <a:cubicBezTo>
                    <a:pt x="3844" y="620"/>
                    <a:pt x="3874" y="620"/>
                    <a:pt x="3906" y="620"/>
                  </a:cubicBezTo>
                  <a:lnTo>
                    <a:pt x="3906" y="620"/>
                  </a:lnTo>
                  <a:cubicBezTo>
                    <a:pt x="3906" y="620"/>
                    <a:pt x="3906" y="620"/>
                    <a:pt x="3874" y="620"/>
                  </a:cubicBezTo>
                  <a:cubicBezTo>
                    <a:pt x="3874" y="589"/>
                    <a:pt x="3874" y="589"/>
                    <a:pt x="3844" y="589"/>
                  </a:cubicBezTo>
                  <a:lnTo>
                    <a:pt x="3844" y="589"/>
                  </a:lnTo>
                  <a:cubicBezTo>
                    <a:pt x="3813" y="589"/>
                    <a:pt x="3813" y="589"/>
                    <a:pt x="3813" y="589"/>
                  </a:cubicBezTo>
                  <a:cubicBezTo>
                    <a:pt x="3813" y="589"/>
                    <a:pt x="3782" y="589"/>
                    <a:pt x="3782" y="557"/>
                  </a:cubicBezTo>
                  <a:lnTo>
                    <a:pt x="3782" y="557"/>
                  </a:lnTo>
                  <a:lnTo>
                    <a:pt x="3782" y="557"/>
                  </a:lnTo>
                  <a:lnTo>
                    <a:pt x="3750" y="557"/>
                  </a:lnTo>
                  <a:lnTo>
                    <a:pt x="3689" y="527"/>
                  </a:lnTo>
                  <a:cubicBezTo>
                    <a:pt x="3689" y="527"/>
                    <a:pt x="3689" y="527"/>
                    <a:pt x="3658" y="527"/>
                  </a:cubicBezTo>
                  <a:lnTo>
                    <a:pt x="3658" y="527"/>
                  </a:lnTo>
                  <a:lnTo>
                    <a:pt x="3626" y="527"/>
                  </a:lnTo>
                  <a:lnTo>
                    <a:pt x="3596" y="527"/>
                  </a:lnTo>
                  <a:cubicBezTo>
                    <a:pt x="3565" y="527"/>
                    <a:pt x="3565" y="527"/>
                    <a:pt x="3565" y="527"/>
                  </a:cubicBezTo>
                  <a:lnTo>
                    <a:pt x="3565" y="527"/>
                  </a:lnTo>
                  <a:cubicBezTo>
                    <a:pt x="3565" y="527"/>
                    <a:pt x="3565" y="527"/>
                    <a:pt x="3534" y="527"/>
                  </a:cubicBezTo>
                  <a:lnTo>
                    <a:pt x="3534" y="527"/>
                  </a:lnTo>
                  <a:lnTo>
                    <a:pt x="3534" y="527"/>
                  </a:lnTo>
                  <a:lnTo>
                    <a:pt x="3503" y="527"/>
                  </a:lnTo>
                  <a:lnTo>
                    <a:pt x="3503" y="527"/>
                  </a:lnTo>
                  <a:cubicBezTo>
                    <a:pt x="3503" y="557"/>
                    <a:pt x="3503" y="557"/>
                    <a:pt x="3503" y="589"/>
                  </a:cubicBezTo>
                  <a:lnTo>
                    <a:pt x="3503" y="589"/>
                  </a:lnTo>
                  <a:lnTo>
                    <a:pt x="3503" y="620"/>
                  </a:lnTo>
                  <a:lnTo>
                    <a:pt x="3503" y="651"/>
                  </a:lnTo>
                  <a:cubicBezTo>
                    <a:pt x="3503" y="681"/>
                    <a:pt x="3503" y="681"/>
                    <a:pt x="3472" y="681"/>
                  </a:cubicBezTo>
                  <a:cubicBezTo>
                    <a:pt x="3472" y="713"/>
                    <a:pt x="3472" y="713"/>
                    <a:pt x="3472" y="713"/>
                  </a:cubicBezTo>
                  <a:cubicBezTo>
                    <a:pt x="3441" y="713"/>
                    <a:pt x="3441" y="713"/>
                    <a:pt x="3441" y="744"/>
                  </a:cubicBezTo>
                  <a:lnTo>
                    <a:pt x="3472" y="744"/>
                  </a:lnTo>
                  <a:lnTo>
                    <a:pt x="3472" y="744"/>
                  </a:lnTo>
                  <a:cubicBezTo>
                    <a:pt x="3503" y="744"/>
                    <a:pt x="3534" y="775"/>
                    <a:pt x="3534" y="805"/>
                  </a:cubicBezTo>
                  <a:cubicBezTo>
                    <a:pt x="3565" y="805"/>
                    <a:pt x="3565" y="837"/>
                    <a:pt x="3565" y="899"/>
                  </a:cubicBezTo>
                  <a:cubicBezTo>
                    <a:pt x="3565" y="929"/>
                    <a:pt x="3534" y="929"/>
                    <a:pt x="3534" y="929"/>
                  </a:cubicBezTo>
                  <a:cubicBezTo>
                    <a:pt x="3534" y="960"/>
                    <a:pt x="3534" y="960"/>
                    <a:pt x="3503" y="960"/>
                  </a:cubicBezTo>
                  <a:lnTo>
                    <a:pt x="3503" y="960"/>
                  </a:lnTo>
                  <a:cubicBezTo>
                    <a:pt x="3472" y="960"/>
                    <a:pt x="3441" y="992"/>
                    <a:pt x="3441" y="992"/>
                  </a:cubicBezTo>
                  <a:lnTo>
                    <a:pt x="3409" y="992"/>
                  </a:lnTo>
                  <a:cubicBezTo>
                    <a:pt x="3409" y="992"/>
                    <a:pt x="3409" y="992"/>
                    <a:pt x="3409" y="1023"/>
                  </a:cubicBezTo>
                  <a:lnTo>
                    <a:pt x="3409" y="1023"/>
                  </a:lnTo>
                  <a:cubicBezTo>
                    <a:pt x="3409" y="1023"/>
                    <a:pt x="3441" y="1053"/>
                    <a:pt x="3441" y="1116"/>
                  </a:cubicBezTo>
                  <a:cubicBezTo>
                    <a:pt x="3472" y="1177"/>
                    <a:pt x="3472" y="1177"/>
                    <a:pt x="3472" y="1177"/>
                  </a:cubicBezTo>
                  <a:cubicBezTo>
                    <a:pt x="3441" y="1177"/>
                    <a:pt x="3441" y="1177"/>
                    <a:pt x="3441" y="1177"/>
                  </a:cubicBezTo>
                  <a:cubicBezTo>
                    <a:pt x="3441" y="1177"/>
                    <a:pt x="3441" y="1177"/>
                    <a:pt x="3409" y="1177"/>
                  </a:cubicBezTo>
                  <a:lnTo>
                    <a:pt x="3441" y="1209"/>
                  </a:lnTo>
                  <a:cubicBezTo>
                    <a:pt x="3441" y="1271"/>
                    <a:pt x="3441" y="1271"/>
                    <a:pt x="3441" y="1271"/>
                  </a:cubicBezTo>
                  <a:cubicBezTo>
                    <a:pt x="3379" y="1240"/>
                    <a:pt x="3379" y="1240"/>
                    <a:pt x="3379" y="1240"/>
                  </a:cubicBezTo>
                  <a:lnTo>
                    <a:pt x="3379" y="1240"/>
                  </a:lnTo>
                  <a:cubicBezTo>
                    <a:pt x="3379" y="1271"/>
                    <a:pt x="3379" y="1271"/>
                    <a:pt x="3379" y="1271"/>
                  </a:cubicBezTo>
                  <a:cubicBezTo>
                    <a:pt x="3348" y="1271"/>
                    <a:pt x="3348" y="1240"/>
                    <a:pt x="3317" y="1240"/>
                  </a:cubicBezTo>
                  <a:lnTo>
                    <a:pt x="3317" y="1209"/>
                  </a:lnTo>
                  <a:cubicBezTo>
                    <a:pt x="3286" y="1209"/>
                    <a:pt x="3286" y="1209"/>
                    <a:pt x="3286" y="1209"/>
                  </a:cubicBezTo>
                  <a:lnTo>
                    <a:pt x="3286" y="1209"/>
                  </a:lnTo>
                  <a:cubicBezTo>
                    <a:pt x="3286" y="1209"/>
                    <a:pt x="3286" y="1209"/>
                    <a:pt x="3255" y="1209"/>
                  </a:cubicBezTo>
                  <a:cubicBezTo>
                    <a:pt x="3255" y="1177"/>
                    <a:pt x="3224" y="1177"/>
                    <a:pt x="3224" y="1177"/>
                  </a:cubicBezTo>
                  <a:cubicBezTo>
                    <a:pt x="3193" y="1147"/>
                    <a:pt x="3193" y="1147"/>
                    <a:pt x="3193" y="1116"/>
                  </a:cubicBezTo>
                  <a:lnTo>
                    <a:pt x="3193" y="1116"/>
                  </a:lnTo>
                  <a:lnTo>
                    <a:pt x="3193" y="1116"/>
                  </a:lnTo>
                  <a:cubicBezTo>
                    <a:pt x="3193" y="1085"/>
                    <a:pt x="3162" y="1053"/>
                    <a:pt x="3193" y="1053"/>
                  </a:cubicBezTo>
                  <a:lnTo>
                    <a:pt x="3193" y="1023"/>
                  </a:lnTo>
                  <a:lnTo>
                    <a:pt x="3193" y="1023"/>
                  </a:lnTo>
                  <a:lnTo>
                    <a:pt x="3193" y="992"/>
                  </a:lnTo>
                  <a:lnTo>
                    <a:pt x="3193" y="992"/>
                  </a:lnTo>
                  <a:cubicBezTo>
                    <a:pt x="3162" y="992"/>
                    <a:pt x="3162" y="992"/>
                    <a:pt x="3162" y="992"/>
                  </a:cubicBezTo>
                  <a:lnTo>
                    <a:pt x="3162" y="992"/>
                  </a:lnTo>
                  <a:cubicBezTo>
                    <a:pt x="3162" y="992"/>
                    <a:pt x="3100" y="960"/>
                    <a:pt x="3069" y="960"/>
                  </a:cubicBezTo>
                  <a:cubicBezTo>
                    <a:pt x="3038" y="992"/>
                    <a:pt x="3038" y="992"/>
                    <a:pt x="3038" y="992"/>
                  </a:cubicBezTo>
                  <a:cubicBezTo>
                    <a:pt x="3038" y="960"/>
                    <a:pt x="3038" y="960"/>
                    <a:pt x="3038" y="960"/>
                  </a:cubicBezTo>
                  <a:cubicBezTo>
                    <a:pt x="3007" y="960"/>
                    <a:pt x="2945" y="929"/>
                    <a:pt x="2914" y="929"/>
                  </a:cubicBezTo>
                  <a:cubicBezTo>
                    <a:pt x="2883" y="929"/>
                    <a:pt x="2883" y="899"/>
                    <a:pt x="2852" y="868"/>
                  </a:cubicBezTo>
                  <a:lnTo>
                    <a:pt x="2852" y="868"/>
                  </a:lnTo>
                  <a:lnTo>
                    <a:pt x="2852" y="868"/>
                  </a:lnTo>
                  <a:cubicBezTo>
                    <a:pt x="2821" y="868"/>
                    <a:pt x="2790" y="868"/>
                    <a:pt x="2759" y="868"/>
                  </a:cubicBezTo>
                  <a:lnTo>
                    <a:pt x="2759" y="868"/>
                  </a:lnTo>
                  <a:cubicBezTo>
                    <a:pt x="2728" y="868"/>
                    <a:pt x="2728" y="868"/>
                    <a:pt x="2728" y="868"/>
                  </a:cubicBezTo>
                  <a:cubicBezTo>
                    <a:pt x="2697" y="868"/>
                    <a:pt x="2666" y="868"/>
                    <a:pt x="2666" y="868"/>
                  </a:cubicBezTo>
                  <a:cubicBezTo>
                    <a:pt x="2635" y="868"/>
                    <a:pt x="2635" y="868"/>
                    <a:pt x="2635" y="868"/>
                  </a:cubicBezTo>
                  <a:cubicBezTo>
                    <a:pt x="2573" y="868"/>
                    <a:pt x="2573" y="868"/>
                    <a:pt x="2573" y="868"/>
                  </a:cubicBezTo>
                  <a:cubicBezTo>
                    <a:pt x="2635" y="805"/>
                    <a:pt x="2635" y="805"/>
                    <a:pt x="2635" y="805"/>
                  </a:cubicBezTo>
                  <a:cubicBezTo>
                    <a:pt x="2604" y="744"/>
                    <a:pt x="2604" y="744"/>
                    <a:pt x="2604" y="744"/>
                  </a:cubicBezTo>
                  <a:cubicBezTo>
                    <a:pt x="2573" y="744"/>
                    <a:pt x="2573" y="744"/>
                    <a:pt x="2573" y="744"/>
                  </a:cubicBezTo>
                  <a:cubicBezTo>
                    <a:pt x="2542" y="775"/>
                    <a:pt x="2542" y="775"/>
                    <a:pt x="2542" y="775"/>
                  </a:cubicBezTo>
                  <a:lnTo>
                    <a:pt x="2542" y="775"/>
                  </a:lnTo>
                  <a:cubicBezTo>
                    <a:pt x="2542" y="744"/>
                    <a:pt x="2511" y="744"/>
                    <a:pt x="2511" y="744"/>
                  </a:cubicBezTo>
                  <a:cubicBezTo>
                    <a:pt x="2511" y="744"/>
                    <a:pt x="2480" y="713"/>
                    <a:pt x="2480" y="681"/>
                  </a:cubicBezTo>
                  <a:lnTo>
                    <a:pt x="2480" y="651"/>
                  </a:lnTo>
                  <a:cubicBezTo>
                    <a:pt x="2480" y="620"/>
                    <a:pt x="2480" y="620"/>
                    <a:pt x="2480" y="620"/>
                  </a:cubicBezTo>
                  <a:cubicBezTo>
                    <a:pt x="2480" y="589"/>
                    <a:pt x="2511" y="589"/>
                    <a:pt x="2511" y="557"/>
                  </a:cubicBezTo>
                  <a:cubicBezTo>
                    <a:pt x="2542" y="557"/>
                    <a:pt x="2542" y="557"/>
                    <a:pt x="2542" y="557"/>
                  </a:cubicBezTo>
                  <a:lnTo>
                    <a:pt x="2542" y="557"/>
                  </a:lnTo>
                  <a:cubicBezTo>
                    <a:pt x="2573" y="527"/>
                    <a:pt x="2573" y="527"/>
                    <a:pt x="2573" y="527"/>
                  </a:cubicBezTo>
                  <a:cubicBezTo>
                    <a:pt x="2542" y="465"/>
                    <a:pt x="2542" y="465"/>
                    <a:pt x="2542" y="465"/>
                  </a:cubicBezTo>
                  <a:cubicBezTo>
                    <a:pt x="2604" y="496"/>
                    <a:pt x="2604" y="496"/>
                    <a:pt x="2604" y="496"/>
                  </a:cubicBezTo>
                  <a:cubicBezTo>
                    <a:pt x="2604" y="465"/>
                    <a:pt x="2604" y="465"/>
                    <a:pt x="2604" y="465"/>
                  </a:cubicBezTo>
                  <a:lnTo>
                    <a:pt x="2604" y="465"/>
                  </a:lnTo>
                  <a:cubicBezTo>
                    <a:pt x="2635" y="465"/>
                    <a:pt x="2666" y="433"/>
                    <a:pt x="2666" y="433"/>
                  </a:cubicBezTo>
                  <a:cubicBezTo>
                    <a:pt x="2697" y="433"/>
                    <a:pt x="2697" y="433"/>
                    <a:pt x="2697" y="433"/>
                  </a:cubicBezTo>
                  <a:lnTo>
                    <a:pt x="2697" y="433"/>
                  </a:lnTo>
                  <a:cubicBezTo>
                    <a:pt x="2697" y="433"/>
                    <a:pt x="2697" y="433"/>
                    <a:pt x="2666" y="433"/>
                  </a:cubicBezTo>
                  <a:cubicBezTo>
                    <a:pt x="2666" y="433"/>
                    <a:pt x="2666" y="433"/>
                    <a:pt x="2635" y="433"/>
                  </a:cubicBezTo>
                  <a:lnTo>
                    <a:pt x="2635" y="433"/>
                  </a:lnTo>
                  <a:cubicBezTo>
                    <a:pt x="2635" y="433"/>
                    <a:pt x="2604" y="403"/>
                    <a:pt x="2573" y="403"/>
                  </a:cubicBezTo>
                  <a:cubicBezTo>
                    <a:pt x="2511" y="372"/>
                    <a:pt x="2511" y="372"/>
                    <a:pt x="2511" y="372"/>
                  </a:cubicBezTo>
                  <a:cubicBezTo>
                    <a:pt x="2635" y="372"/>
                    <a:pt x="2635" y="372"/>
                    <a:pt x="2635" y="372"/>
                  </a:cubicBezTo>
                  <a:cubicBezTo>
                    <a:pt x="2635" y="372"/>
                    <a:pt x="2635" y="372"/>
                    <a:pt x="2666" y="372"/>
                  </a:cubicBezTo>
                  <a:lnTo>
                    <a:pt x="2666" y="372"/>
                  </a:lnTo>
                  <a:cubicBezTo>
                    <a:pt x="2697" y="372"/>
                    <a:pt x="2697" y="372"/>
                    <a:pt x="2697" y="372"/>
                  </a:cubicBezTo>
                  <a:cubicBezTo>
                    <a:pt x="2697" y="372"/>
                    <a:pt x="2728" y="372"/>
                    <a:pt x="2728" y="403"/>
                  </a:cubicBezTo>
                  <a:cubicBezTo>
                    <a:pt x="2728" y="403"/>
                    <a:pt x="2728" y="403"/>
                    <a:pt x="2759" y="403"/>
                  </a:cubicBezTo>
                  <a:lnTo>
                    <a:pt x="2759" y="403"/>
                  </a:lnTo>
                  <a:cubicBezTo>
                    <a:pt x="2759" y="403"/>
                    <a:pt x="2759" y="403"/>
                    <a:pt x="2759" y="372"/>
                  </a:cubicBezTo>
                  <a:cubicBezTo>
                    <a:pt x="2790" y="372"/>
                    <a:pt x="2790" y="372"/>
                    <a:pt x="2790" y="341"/>
                  </a:cubicBezTo>
                  <a:lnTo>
                    <a:pt x="2821" y="341"/>
                  </a:lnTo>
                  <a:cubicBezTo>
                    <a:pt x="2821" y="341"/>
                    <a:pt x="2821" y="372"/>
                    <a:pt x="2852" y="372"/>
                  </a:cubicBezTo>
                  <a:lnTo>
                    <a:pt x="2852" y="372"/>
                  </a:lnTo>
                  <a:lnTo>
                    <a:pt x="2852" y="372"/>
                  </a:lnTo>
                  <a:cubicBezTo>
                    <a:pt x="2852" y="372"/>
                    <a:pt x="2852" y="372"/>
                    <a:pt x="2883" y="372"/>
                  </a:cubicBezTo>
                  <a:lnTo>
                    <a:pt x="2883" y="372"/>
                  </a:lnTo>
                  <a:lnTo>
                    <a:pt x="2914" y="341"/>
                  </a:lnTo>
                  <a:cubicBezTo>
                    <a:pt x="2914" y="310"/>
                    <a:pt x="2914" y="310"/>
                    <a:pt x="2914" y="310"/>
                  </a:cubicBezTo>
                  <a:cubicBezTo>
                    <a:pt x="2914" y="279"/>
                    <a:pt x="2914" y="279"/>
                    <a:pt x="2914" y="279"/>
                  </a:cubicBezTo>
                  <a:lnTo>
                    <a:pt x="2945" y="248"/>
                  </a:lnTo>
                  <a:cubicBezTo>
                    <a:pt x="2945" y="248"/>
                    <a:pt x="2945" y="248"/>
                    <a:pt x="2945" y="217"/>
                  </a:cubicBezTo>
                  <a:lnTo>
                    <a:pt x="2945" y="217"/>
                  </a:lnTo>
                  <a:cubicBezTo>
                    <a:pt x="2883" y="186"/>
                    <a:pt x="2883" y="186"/>
                    <a:pt x="2883" y="186"/>
                  </a:cubicBezTo>
                  <a:lnTo>
                    <a:pt x="2945" y="186"/>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0" name="Freeform 177"/>
            <p:cNvSpPr>
              <a:spLocks noChangeArrowheads="1"/>
            </p:cNvSpPr>
            <p:nvPr/>
          </p:nvSpPr>
          <p:spPr bwMode="auto">
            <a:xfrm>
              <a:off x="1760538" y="1000125"/>
              <a:ext cx="44450" cy="33338"/>
            </a:xfrm>
            <a:custGeom>
              <a:avLst/>
              <a:gdLst>
                <a:gd name="T0" fmla="*/ 124 w 125"/>
                <a:gd name="T1" fmla="*/ 31 h 94"/>
                <a:gd name="T2" fmla="*/ 124 w 125"/>
                <a:gd name="T3" fmla="*/ 31 h 94"/>
                <a:gd name="T4" fmla="*/ 93 w 125"/>
                <a:gd name="T5" fmla="*/ 0 h 94"/>
                <a:gd name="T6" fmla="*/ 62 w 125"/>
                <a:gd name="T7" fmla="*/ 0 h 94"/>
                <a:gd name="T8" fmla="*/ 31 w 125"/>
                <a:gd name="T9" fmla="*/ 31 h 94"/>
                <a:gd name="T10" fmla="*/ 0 w 125"/>
                <a:gd name="T11" fmla="*/ 31 h 94"/>
                <a:gd name="T12" fmla="*/ 31 w 125"/>
                <a:gd name="T13" fmla="*/ 62 h 94"/>
                <a:gd name="T14" fmla="*/ 0 w 125"/>
                <a:gd name="T15" fmla="*/ 93 h 94"/>
                <a:gd name="T16" fmla="*/ 0 w 125"/>
                <a:gd name="T17" fmla="*/ 93 h 94"/>
                <a:gd name="T18" fmla="*/ 0 w 125"/>
                <a:gd name="T19" fmla="*/ 93 h 94"/>
                <a:gd name="T20" fmla="*/ 0 w 125"/>
                <a:gd name="T21" fmla="*/ 93 h 94"/>
                <a:gd name="T22" fmla="*/ 31 w 125"/>
                <a:gd name="T23" fmla="*/ 93 h 94"/>
                <a:gd name="T24" fmla="*/ 93 w 125"/>
                <a:gd name="T25" fmla="*/ 93 h 94"/>
                <a:gd name="T26" fmla="*/ 124 w 125"/>
                <a:gd name="T27" fmla="*/ 93 h 94"/>
                <a:gd name="T28" fmla="*/ 124 w 125"/>
                <a:gd name="T29" fmla="*/ 93 h 94"/>
                <a:gd name="T30" fmla="*/ 124 w 125"/>
                <a:gd name="T3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94">
                  <a:moveTo>
                    <a:pt x="124" y="31"/>
                  </a:moveTo>
                  <a:lnTo>
                    <a:pt x="124" y="31"/>
                  </a:lnTo>
                  <a:cubicBezTo>
                    <a:pt x="93" y="31"/>
                    <a:pt x="93" y="0"/>
                    <a:pt x="93" y="0"/>
                  </a:cubicBezTo>
                  <a:lnTo>
                    <a:pt x="62" y="0"/>
                  </a:lnTo>
                  <a:cubicBezTo>
                    <a:pt x="31" y="0"/>
                    <a:pt x="31" y="31"/>
                    <a:pt x="31" y="31"/>
                  </a:cubicBezTo>
                  <a:lnTo>
                    <a:pt x="0" y="31"/>
                  </a:lnTo>
                  <a:cubicBezTo>
                    <a:pt x="31" y="62"/>
                    <a:pt x="31" y="62"/>
                    <a:pt x="31" y="62"/>
                  </a:cubicBezTo>
                  <a:cubicBezTo>
                    <a:pt x="0" y="93"/>
                    <a:pt x="0" y="93"/>
                    <a:pt x="0" y="93"/>
                  </a:cubicBezTo>
                  <a:lnTo>
                    <a:pt x="0" y="93"/>
                  </a:lnTo>
                  <a:lnTo>
                    <a:pt x="0" y="93"/>
                  </a:lnTo>
                  <a:lnTo>
                    <a:pt x="0" y="93"/>
                  </a:lnTo>
                  <a:lnTo>
                    <a:pt x="31" y="93"/>
                  </a:lnTo>
                  <a:cubicBezTo>
                    <a:pt x="31" y="93"/>
                    <a:pt x="31" y="93"/>
                    <a:pt x="93" y="93"/>
                  </a:cubicBezTo>
                  <a:lnTo>
                    <a:pt x="124" y="93"/>
                  </a:lnTo>
                  <a:lnTo>
                    <a:pt x="124" y="93"/>
                  </a:lnTo>
                  <a:lnTo>
                    <a:pt x="124"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1" name="Freeform 178"/>
            <p:cNvSpPr>
              <a:spLocks noChangeArrowheads="1"/>
            </p:cNvSpPr>
            <p:nvPr/>
          </p:nvSpPr>
          <p:spPr bwMode="auto">
            <a:xfrm>
              <a:off x="1951038" y="1044575"/>
              <a:ext cx="77787" cy="66675"/>
            </a:xfrm>
            <a:custGeom>
              <a:avLst/>
              <a:gdLst>
                <a:gd name="T0" fmla="*/ 186 w 218"/>
                <a:gd name="T1" fmla="*/ 124 h 187"/>
                <a:gd name="T2" fmla="*/ 186 w 218"/>
                <a:gd name="T3" fmla="*/ 124 h 187"/>
                <a:gd name="T4" fmla="*/ 186 w 218"/>
                <a:gd name="T5" fmla="*/ 124 h 187"/>
                <a:gd name="T6" fmla="*/ 186 w 218"/>
                <a:gd name="T7" fmla="*/ 93 h 187"/>
                <a:gd name="T8" fmla="*/ 186 w 218"/>
                <a:gd name="T9" fmla="*/ 62 h 187"/>
                <a:gd name="T10" fmla="*/ 186 w 218"/>
                <a:gd name="T11" fmla="*/ 62 h 187"/>
                <a:gd name="T12" fmla="*/ 124 w 218"/>
                <a:gd name="T13" fmla="*/ 31 h 187"/>
                <a:gd name="T14" fmla="*/ 186 w 218"/>
                <a:gd name="T15" fmla="*/ 31 h 187"/>
                <a:gd name="T16" fmla="*/ 62 w 218"/>
                <a:gd name="T17" fmla="*/ 31 h 187"/>
                <a:gd name="T18" fmla="*/ 31 w 218"/>
                <a:gd name="T19" fmla="*/ 0 h 187"/>
                <a:gd name="T20" fmla="*/ 31 w 218"/>
                <a:gd name="T21" fmla="*/ 31 h 187"/>
                <a:gd name="T22" fmla="*/ 31 w 218"/>
                <a:gd name="T23" fmla="*/ 93 h 187"/>
                <a:gd name="T24" fmla="*/ 0 w 218"/>
                <a:gd name="T25" fmla="*/ 124 h 187"/>
                <a:gd name="T26" fmla="*/ 0 w 218"/>
                <a:gd name="T27" fmla="*/ 124 h 187"/>
                <a:gd name="T28" fmla="*/ 0 w 218"/>
                <a:gd name="T29" fmla="*/ 155 h 187"/>
                <a:gd name="T30" fmla="*/ 0 w 218"/>
                <a:gd name="T31" fmla="*/ 155 h 187"/>
                <a:gd name="T32" fmla="*/ 62 w 218"/>
                <a:gd name="T33" fmla="*/ 155 h 187"/>
                <a:gd name="T34" fmla="*/ 93 w 218"/>
                <a:gd name="T35" fmla="*/ 155 h 187"/>
                <a:gd name="T36" fmla="*/ 155 w 218"/>
                <a:gd name="T37" fmla="*/ 186 h 187"/>
                <a:gd name="T38" fmla="*/ 155 w 218"/>
                <a:gd name="T39" fmla="*/ 186 h 187"/>
                <a:gd name="T40" fmla="*/ 186 w 218"/>
                <a:gd name="T41" fmla="*/ 155 h 187"/>
                <a:gd name="T42" fmla="*/ 186 w 218"/>
                <a:gd name="T43" fmla="*/ 155 h 187"/>
                <a:gd name="T44" fmla="*/ 217 w 218"/>
                <a:gd name="T45" fmla="*/ 155 h 187"/>
                <a:gd name="T46" fmla="*/ 217 w 218"/>
                <a:gd name="T47" fmla="*/ 124 h 187"/>
                <a:gd name="T48" fmla="*/ 217 w 218"/>
                <a:gd name="T49" fmla="*/ 124 h 187"/>
                <a:gd name="T50" fmla="*/ 186 w 218"/>
                <a:gd name="T51"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8" h="187">
                  <a:moveTo>
                    <a:pt x="186" y="124"/>
                  </a:moveTo>
                  <a:lnTo>
                    <a:pt x="186" y="124"/>
                  </a:lnTo>
                  <a:lnTo>
                    <a:pt x="186" y="124"/>
                  </a:lnTo>
                  <a:lnTo>
                    <a:pt x="186" y="93"/>
                  </a:lnTo>
                  <a:lnTo>
                    <a:pt x="186" y="62"/>
                  </a:lnTo>
                  <a:lnTo>
                    <a:pt x="186" y="62"/>
                  </a:lnTo>
                  <a:cubicBezTo>
                    <a:pt x="124" y="31"/>
                    <a:pt x="124" y="31"/>
                    <a:pt x="124" y="31"/>
                  </a:cubicBezTo>
                  <a:cubicBezTo>
                    <a:pt x="186" y="31"/>
                    <a:pt x="186" y="31"/>
                    <a:pt x="186" y="31"/>
                  </a:cubicBezTo>
                  <a:cubicBezTo>
                    <a:pt x="155" y="31"/>
                    <a:pt x="62" y="31"/>
                    <a:pt x="62" y="31"/>
                  </a:cubicBezTo>
                  <a:cubicBezTo>
                    <a:pt x="62" y="31"/>
                    <a:pt x="62" y="31"/>
                    <a:pt x="31" y="0"/>
                  </a:cubicBezTo>
                  <a:cubicBezTo>
                    <a:pt x="31" y="31"/>
                    <a:pt x="31" y="31"/>
                    <a:pt x="31" y="31"/>
                  </a:cubicBezTo>
                  <a:cubicBezTo>
                    <a:pt x="31" y="62"/>
                    <a:pt x="31" y="62"/>
                    <a:pt x="31" y="93"/>
                  </a:cubicBezTo>
                  <a:cubicBezTo>
                    <a:pt x="31" y="93"/>
                    <a:pt x="31" y="124"/>
                    <a:pt x="0" y="124"/>
                  </a:cubicBezTo>
                  <a:lnTo>
                    <a:pt x="0" y="124"/>
                  </a:lnTo>
                  <a:cubicBezTo>
                    <a:pt x="0" y="124"/>
                    <a:pt x="0" y="124"/>
                    <a:pt x="0" y="155"/>
                  </a:cubicBezTo>
                  <a:lnTo>
                    <a:pt x="0" y="155"/>
                  </a:lnTo>
                  <a:cubicBezTo>
                    <a:pt x="62" y="155"/>
                    <a:pt x="62" y="155"/>
                    <a:pt x="62" y="155"/>
                  </a:cubicBezTo>
                  <a:lnTo>
                    <a:pt x="93" y="155"/>
                  </a:lnTo>
                  <a:cubicBezTo>
                    <a:pt x="124" y="155"/>
                    <a:pt x="155" y="186"/>
                    <a:pt x="155" y="186"/>
                  </a:cubicBezTo>
                  <a:lnTo>
                    <a:pt x="155" y="186"/>
                  </a:lnTo>
                  <a:cubicBezTo>
                    <a:pt x="155" y="155"/>
                    <a:pt x="186" y="155"/>
                    <a:pt x="186" y="155"/>
                  </a:cubicBezTo>
                  <a:lnTo>
                    <a:pt x="186" y="155"/>
                  </a:lnTo>
                  <a:lnTo>
                    <a:pt x="217" y="155"/>
                  </a:lnTo>
                  <a:lnTo>
                    <a:pt x="217" y="124"/>
                  </a:lnTo>
                  <a:lnTo>
                    <a:pt x="217" y="124"/>
                  </a:lnTo>
                  <a:cubicBezTo>
                    <a:pt x="217" y="124"/>
                    <a:pt x="217" y="124"/>
                    <a:pt x="186"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2" name="Freeform 179"/>
            <p:cNvSpPr>
              <a:spLocks noChangeArrowheads="1"/>
            </p:cNvSpPr>
            <p:nvPr/>
          </p:nvSpPr>
          <p:spPr bwMode="auto">
            <a:xfrm>
              <a:off x="354013" y="1011238"/>
              <a:ext cx="492125" cy="323850"/>
            </a:xfrm>
            <a:custGeom>
              <a:avLst/>
              <a:gdLst>
                <a:gd name="T0" fmla="*/ 1272 w 1366"/>
                <a:gd name="T1" fmla="*/ 93 h 900"/>
                <a:gd name="T2" fmla="*/ 1148 w 1366"/>
                <a:gd name="T3" fmla="*/ 93 h 900"/>
                <a:gd name="T4" fmla="*/ 1085 w 1366"/>
                <a:gd name="T5" fmla="*/ 93 h 900"/>
                <a:gd name="T6" fmla="*/ 930 w 1366"/>
                <a:gd name="T7" fmla="*/ 62 h 900"/>
                <a:gd name="T8" fmla="*/ 806 w 1366"/>
                <a:gd name="T9" fmla="*/ 62 h 900"/>
                <a:gd name="T10" fmla="*/ 713 w 1366"/>
                <a:gd name="T11" fmla="*/ 31 h 900"/>
                <a:gd name="T12" fmla="*/ 682 w 1366"/>
                <a:gd name="T13" fmla="*/ 31 h 900"/>
                <a:gd name="T14" fmla="*/ 621 w 1366"/>
                <a:gd name="T15" fmla="*/ 31 h 900"/>
                <a:gd name="T16" fmla="*/ 558 w 1366"/>
                <a:gd name="T17" fmla="*/ 0 h 900"/>
                <a:gd name="T18" fmla="*/ 434 w 1366"/>
                <a:gd name="T19" fmla="*/ 31 h 900"/>
                <a:gd name="T20" fmla="*/ 341 w 1366"/>
                <a:gd name="T21" fmla="*/ 62 h 900"/>
                <a:gd name="T22" fmla="*/ 217 w 1366"/>
                <a:gd name="T23" fmla="*/ 93 h 900"/>
                <a:gd name="T24" fmla="*/ 156 w 1366"/>
                <a:gd name="T25" fmla="*/ 155 h 900"/>
                <a:gd name="T26" fmla="*/ 93 w 1366"/>
                <a:gd name="T27" fmla="*/ 186 h 900"/>
                <a:gd name="T28" fmla="*/ 156 w 1366"/>
                <a:gd name="T29" fmla="*/ 217 h 900"/>
                <a:gd name="T30" fmla="*/ 249 w 1366"/>
                <a:gd name="T31" fmla="*/ 217 h 900"/>
                <a:gd name="T32" fmla="*/ 341 w 1366"/>
                <a:gd name="T33" fmla="*/ 279 h 900"/>
                <a:gd name="T34" fmla="*/ 280 w 1366"/>
                <a:gd name="T35" fmla="*/ 310 h 900"/>
                <a:gd name="T36" fmla="*/ 186 w 1366"/>
                <a:gd name="T37" fmla="*/ 341 h 900"/>
                <a:gd name="T38" fmla="*/ 93 w 1366"/>
                <a:gd name="T39" fmla="*/ 310 h 900"/>
                <a:gd name="T40" fmla="*/ 0 w 1366"/>
                <a:gd name="T41" fmla="*/ 372 h 900"/>
                <a:gd name="T42" fmla="*/ 156 w 1366"/>
                <a:gd name="T43" fmla="*/ 403 h 900"/>
                <a:gd name="T44" fmla="*/ 186 w 1366"/>
                <a:gd name="T45" fmla="*/ 403 h 900"/>
                <a:gd name="T46" fmla="*/ 280 w 1366"/>
                <a:gd name="T47" fmla="*/ 372 h 900"/>
                <a:gd name="T48" fmla="*/ 310 w 1366"/>
                <a:gd name="T49" fmla="*/ 495 h 900"/>
                <a:gd name="T50" fmla="*/ 217 w 1366"/>
                <a:gd name="T51" fmla="*/ 495 h 900"/>
                <a:gd name="T52" fmla="*/ 124 w 1366"/>
                <a:gd name="T53" fmla="*/ 527 h 900"/>
                <a:gd name="T54" fmla="*/ 93 w 1366"/>
                <a:gd name="T55" fmla="*/ 558 h 900"/>
                <a:gd name="T56" fmla="*/ 93 w 1366"/>
                <a:gd name="T57" fmla="*/ 589 h 900"/>
                <a:gd name="T58" fmla="*/ 124 w 1366"/>
                <a:gd name="T59" fmla="*/ 619 h 900"/>
                <a:gd name="T60" fmla="*/ 186 w 1366"/>
                <a:gd name="T61" fmla="*/ 682 h 900"/>
                <a:gd name="T62" fmla="*/ 249 w 1366"/>
                <a:gd name="T63" fmla="*/ 651 h 900"/>
                <a:gd name="T64" fmla="*/ 280 w 1366"/>
                <a:gd name="T65" fmla="*/ 743 h 900"/>
                <a:gd name="T66" fmla="*/ 280 w 1366"/>
                <a:gd name="T67" fmla="*/ 775 h 900"/>
                <a:gd name="T68" fmla="*/ 310 w 1366"/>
                <a:gd name="T69" fmla="*/ 743 h 900"/>
                <a:gd name="T70" fmla="*/ 373 w 1366"/>
                <a:gd name="T71" fmla="*/ 775 h 900"/>
                <a:gd name="T72" fmla="*/ 434 w 1366"/>
                <a:gd name="T73" fmla="*/ 775 h 900"/>
                <a:gd name="T74" fmla="*/ 465 w 1366"/>
                <a:gd name="T75" fmla="*/ 775 h 900"/>
                <a:gd name="T76" fmla="*/ 528 w 1366"/>
                <a:gd name="T77" fmla="*/ 806 h 900"/>
                <a:gd name="T78" fmla="*/ 497 w 1366"/>
                <a:gd name="T79" fmla="*/ 867 h 900"/>
                <a:gd name="T80" fmla="*/ 528 w 1366"/>
                <a:gd name="T81" fmla="*/ 867 h 900"/>
                <a:gd name="T82" fmla="*/ 621 w 1366"/>
                <a:gd name="T83" fmla="*/ 806 h 900"/>
                <a:gd name="T84" fmla="*/ 652 w 1366"/>
                <a:gd name="T85" fmla="*/ 806 h 900"/>
                <a:gd name="T86" fmla="*/ 713 w 1366"/>
                <a:gd name="T87" fmla="*/ 713 h 900"/>
                <a:gd name="T88" fmla="*/ 776 w 1366"/>
                <a:gd name="T89" fmla="*/ 651 h 900"/>
                <a:gd name="T90" fmla="*/ 930 w 1366"/>
                <a:gd name="T91" fmla="*/ 589 h 900"/>
                <a:gd name="T92" fmla="*/ 961 w 1366"/>
                <a:gd name="T93" fmla="*/ 619 h 900"/>
                <a:gd name="T94" fmla="*/ 1054 w 1366"/>
                <a:gd name="T95" fmla="*/ 619 h 900"/>
                <a:gd name="T96" fmla="*/ 1117 w 1366"/>
                <a:gd name="T97" fmla="*/ 651 h 900"/>
                <a:gd name="T98" fmla="*/ 1148 w 1366"/>
                <a:gd name="T99" fmla="*/ 651 h 900"/>
                <a:gd name="T100" fmla="*/ 1272 w 1366"/>
                <a:gd name="T101" fmla="*/ 589 h 900"/>
                <a:gd name="T102" fmla="*/ 1241 w 1366"/>
                <a:gd name="T103" fmla="*/ 682 h 900"/>
                <a:gd name="T104" fmla="*/ 1302 w 1366"/>
                <a:gd name="T105" fmla="*/ 682 h 900"/>
                <a:gd name="T106" fmla="*/ 1333 w 1366"/>
                <a:gd name="T107" fmla="*/ 682 h 900"/>
                <a:gd name="T108" fmla="*/ 1365 w 1366"/>
                <a:gd name="T109" fmla="*/ 682 h 900"/>
                <a:gd name="T110" fmla="*/ 1365 w 1366"/>
                <a:gd name="T111" fmla="*/ 682 h 900"/>
                <a:gd name="T112" fmla="*/ 1302 w 1366"/>
                <a:gd name="T113" fmla="*/ 93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66" h="900">
                  <a:moveTo>
                    <a:pt x="1302" y="93"/>
                  </a:moveTo>
                  <a:lnTo>
                    <a:pt x="1302" y="93"/>
                  </a:lnTo>
                  <a:lnTo>
                    <a:pt x="1272" y="93"/>
                  </a:lnTo>
                  <a:lnTo>
                    <a:pt x="1241" y="93"/>
                  </a:lnTo>
                  <a:cubicBezTo>
                    <a:pt x="1209" y="93"/>
                    <a:pt x="1209" y="93"/>
                    <a:pt x="1209" y="93"/>
                  </a:cubicBezTo>
                  <a:cubicBezTo>
                    <a:pt x="1178" y="93"/>
                    <a:pt x="1148" y="93"/>
                    <a:pt x="1148" y="93"/>
                  </a:cubicBezTo>
                  <a:lnTo>
                    <a:pt x="1148" y="93"/>
                  </a:lnTo>
                  <a:cubicBezTo>
                    <a:pt x="1148" y="93"/>
                    <a:pt x="1148" y="93"/>
                    <a:pt x="1117" y="93"/>
                  </a:cubicBezTo>
                  <a:cubicBezTo>
                    <a:pt x="1117" y="93"/>
                    <a:pt x="1117" y="93"/>
                    <a:pt x="1085" y="93"/>
                  </a:cubicBezTo>
                  <a:lnTo>
                    <a:pt x="1085" y="93"/>
                  </a:lnTo>
                  <a:cubicBezTo>
                    <a:pt x="1085" y="93"/>
                    <a:pt x="1054" y="93"/>
                    <a:pt x="1024" y="93"/>
                  </a:cubicBezTo>
                  <a:cubicBezTo>
                    <a:pt x="993" y="62"/>
                    <a:pt x="961" y="62"/>
                    <a:pt x="930" y="62"/>
                  </a:cubicBezTo>
                  <a:lnTo>
                    <a:pt x="930" y="62"/>
                  </a:lnTo>
                  <a:cubicBezTo>
                    <a:pt x="930" y="62"/>
                    <a:pt x="900" y="62"/>
                    <a:pt x="869" y="62"/>
                  </a:cubicBezTo>
                  <a:cubicBezTo>
                    <a:pt x="837" y="62"/>
                    <a:pt x="806" y="62"/>
                    <a:pt x="806" y="62"/>
                  </a:cubicBezTo>
                  <a:cubicBezTo>
                    <a:pt x="806" y="62"/>
                    <a:pt x="776" y="62"/>
                    <a:pt x="745" y="62"/>
                  </a:cubicBezTo>
                  <a:cubicBezTo>
                    <a:pt x="713" y="31"/>
                    <a:pt x="713" y="31"/>
                    <a:pt x="713" y="31"/>
                  </a:cubicBezTo>
                  <a:lnTo>
                    <a:pt x="713" y="31"/>
                  </a:lnTo>
                  <a:lnTo>
                    <a:pt x="713" y="31"/>
                  </a:lnTo>
                  <a:lnTo>
                    <a:pt x="682" y="31"/>
                  </a:lnTo>
                  <a:lnTo>
                    <a:pt x="682" y="31"/>
                  </a:lnTo>
                  <a:lnTo>
                    <a:pt x="652" y="31"/>
                  </a:lnTo>
                  <a:cubicBezTo>
                    <a:pt x="652" y="31"/>
                    <a:pt x="652" y="31"/>
                    <a:pt x="621" y="31"/>
                  </a:cubicBezTo>
                  <a:lnTo>
                    <a:pt x="621" y="31"/>
                  </a:lnTo>
                  <a:lnTo>
                    <a:pt x="621" y="31"/>
                  </a:lnTo>
                  <a:cubicBezTo>
                    <a:pt x="528" y="62"/>
                    <a:pt x="528" y="62"/>
                    <a:pt x="528" y="62"/>
                  </a:cubicBezTo>
                  <a:cubicBezTo>
                    <a:pt x="558" y="0"/>
                    <a:pt x="558" y="0"/>
                    <a:pt x="558" y="0"/>
                  </a:cubicBezTo>
                  <a:lnTo>
                    <a:pt x="558" y="0"/>
                  </a:lnTo>
                  <a:cubicBezTo>
                    <a:pt x="528" y="0"/>
                    <a:pt x="528" y="31"/>
                    <a:pt x="497" y="31"/>
                  </a:cubicBezTo>
                  <a:cubicBezTo>
                    <a:pt x="497" y="31"/>
                    <a:pt x="465" y="31"/>
                    <a:pt x="434" y="31"/>
                  </a:cubicBezTo>
                  <a:lnTo>
                    <a:pt x="434" y="62"/>
                  </a:lnTo>
                  <a:cubicBezTo>
                    <a:pt x="404" y="62"/>
                    <a:pt x="373" y="62"/>
                    <a:pt x="373" y="62"/>
                  </a:cubicBezTo>
                  <a:cubicBezTo>
                    <a:pt x="341" y="62"/>
                    <a:pt x="341" y="62"/>
                    <a:pt x="341" y="62"/>
                  </a:cubicBezTo>
                  <a:lnTo>
                    <a:pt x="341" y="62"/>
                  </a:lnTo>
                  <a:cubicBezTo>
                    <a:pt x="310" y="62"/>
                    <a:pt x="280" y="62"/>
                    <a:pt x="280" y="62"/>
                  </a:cubicBezTo>
                  <a:cubicBezTo>
                    <a:pt x="249" y="62"/>
                    <a:pt x="249" y="93"/>
                    <a:pt x="217" y="93"/>
                  </a:cubicBezTo>
                  <a:lnTo>
                    <a:pt x="186" y="124"/>
                  </a:lnTo>
                  <a:cubicBezTo>
                    <a:pt x="156" y="155"/>
                    <a:pt x="156" y="155"/>
                    <a:pt x="156" y="155"/>
                  </a:cubicBezTo>
                  <a:lnTo>
                    <a:pt x="156" y="155"/>
                  </a:lnTo>
                  <a:cubicBezTo>
                    <a:pt x="156" y="155"/>
                    <a:pt x="156" y="155"/>
                    <a:pt x="124" y="155"/>
                  </a:cubicBezTo>
                  <a:cubicBezTo>
                    <a:pt x="93" y="155"/>
                    <a:pt x="62" y="155"/>
                    <a:pt x="62" y="155"/>
                  </a:cubicBezTo>
                  <a:lnTo>
                    <a:pt x="93" y="186"/>
                  </a:lnTo>
                  <a:lnTo>
                    <a:pt x="93" y="186"/>
                  </a:lnTo>
                  <a:cubicBezTo>
                    <a:pt x="124" y="186"/>
                    <a:pt x="156" y="186"/>
                    <a:pt x="156" y="217"/>
                  </a:cubicBezTo>
                  <a:lnTo>
                    <a:pt x="156" y="217"/>
                  </a:lnTo>
                  <a:lnTo>
                    <a:pt x="186" y="217"/>
                  </a:lnTo>
                  <a:cubicBezTo>
                    <a:pt x="217" y="217"/>
                    <a:pt x="217" y="217"/>
                    <a:pt x="217" y="217"/>
                  </a:cubicBezTo>
                  <a:cubicBezTo>
                    <a:pt x="249" y="217"/>
                    <a:pt x="249" y="217"/>
                    <a:pt x="249" y="217"/>
                  </a:cubicBezTo>
                  <a:cubicBezTo>
                    <a:pt x="280" y="217"/>
                    <a:pt x="280" y="217"/>
                    <a:pt x="280" y="217"/>
                  </a:cubicBezTo>
                  <a:cubicBezTo>
                    <a:pt x="280" y="248"/>
                    <a:pt x="280" y="248"/>
                    <a:pt x="280" y="248"/>
                  </a:cubicBezTo>
                  <a:cubicBezTo>
                    <a:pt x="341" y="279"/>
                    <a:pt x="341" y="279"/>
                    <a:pt x="341" y="279"/>
                  </a:cubicBezTo>
                  <a:cubicBezTo>
                    <a:pt x="341" y="341"/>
                    <a:pt x="341" y="341"/>
                    <a:pt x="341" y="341"/>
                  </a:cubicBezTo>
                  <a:cubicBezTo>
                    <a:pt x="310" y="341"/>
                    <a:pt x="310" y="341"/>
                    <a:pt x="310" y="341"/>
                  </a:cubicBezTo>
                  <a:cubicBezTo>
                    <a:pt x="310" y="341"/>
                    <a:pt x="310" y="310"/>
                    <a:pt x="280" y="310"/>
                  </a:cubicBezTo>
                  <a:cubicBezTo>
                    <a:pt x="280" y="310"/>
                    <a:pt x="280" y="310"/>
                    <a:pt x="249" y="310"/>
                  </a:cubicBezTo>
                  <a:cubicBezTo>
                    <a:pt x="249" y="341"/>
                    <a:pt x="217" y="341"/>
                    <a:pt x="186" y="341"/>
                  </a:cubicBezTo>
                  <a:lnTo>
                    <a:pt x="186" y="341"/>
                  </a:lnTo>
                  <a:lnTo>
                    <a:pt x="124" y="341"/>
                  </a:lnTo>
                  <a:cubicBezTo>
                    <a:pt x="124" y="341"/>
                    <a:pt x="93" y="341"/>
                    <a:pt x="93" y="310"/>
                  </a:cubicBezTo>
                  <a:lnTo>
                    <a:pt x="93" y="310"/>
                  </a:lnTo>
                  <a:cubicBezTo>
                    <a:pt x="0" y="341"/>
                    <a:pt x="0" y="341"/>
                    <a:pt x="0" y="341"/>
                  </a:cubicBezTo>
                  <a:lnTo>
                    <a:pt x="0" y="372"/>
                  </a:lnTo>
                  <a:lnTo>
                    <a:pt x="0" y="372"/>
                  </a:lnTo>
                  <a:cubicBezTo>
                    <a:pt x="32" y="403"/>
                    <a:pt x="32" y="403"/>
                    <a:pt x="62" y="403"/>
                  </a:cubicBezTo>
                  <a:lnTo>
                    <a:pt x="62" y="403"/>
                  </a:lnTo>
                  <a:cubicBezTo>
                    <a:pt x="93" y="403"/>
                    <a:pt x="124" y="403"/>
                    <a:pt x="156" y="403"/>
                  </a:cubicBezTo>
                  <a:lnTo>
                    <a:pt x="156" y="403"/>
                  </a:lnTo>
                  <a:cubicBezTo>
                    <a:pt x="186" y="372"/>
                    <a:pt x="186" y="372"/>
                    <a:pt x="186" y="372"/>
                  </a:cubicBezTo>
                  <a:cubicBezTo>
                    <a:pt x="186" y="403"/>
                    <a:pt x="186" y="403"/>
                    <a:pt x="186" y="403"/>
                  </a:cubicBezTo>
                  <a:lnTo>
                    <a:pt x="217" y="403"/>
                  </a:lnTo>
                  <a:lnTo>
                    <a:pt x="217" y="403"/>
                  </a:lnTo>
                  <a:lnTo>
                    <a:pt x="280" y="372"/>
                  </a:lnTo>
                  <a:cubicBezTo>
                    <a:pt x="310" y="341"/>
                    <a:pt x="310" y="341"/>
                    <a:pt x="310" y="341"/>
                  </a:cubicBezTo>
                  <a:cubicBezTo>
                    <a:pt x="310" y="403"/>
                    <a:pt x="310" y="403"/>
                    <a:pt x="310" y="403"/>
                  </a:cubicBezTo>
                  <a:cubicBezTo>
                    <a:pt x="310" y="434"/>
                    <a:pt x="310" y="465"/>
                    <a:pt x="310" y="495"/>
                  </a:cubicBezTo>
                  <a:cubicBezTo>
                    <a:pt x="310" y="495"/>
                    <a:pt x="280" y="527"/>
                    <a:pt x="249" y="527"/>
                  </a:cubicBezTo>
                  <a:lnTo>
                    <a:pt x="249" y="527"/>
                  </a:lnTo>
                  <a:lnTo>
                    <a:pt x="217" y="495"/>
                  </a:lnTo>
                  <a:lnTo>
                    <a:pt x="217" y="495"/>
                  </a:lnTo>
                  <a:lnTo>
                    <a:pt x="186" y="527"/>
                  </a:lnTo>
                  <a:cubicBezTo>
                    <a:pt x="156" y="527"/>
                    <a:pt x="156" y="527"/>
                    <a:pt x="124" y="527"/>
                  </a:cubicBezTo>
                  <a:lnTo>
                    <a:pt x="124" y="527"/>
                  </a:lnTo>
                  <a:lnTo>
                    <a:pt x="124" y="527"/>
                  </a:lnTo>
                  <a:cubicBezTo>
                    <a:pt x="93" y="558"/>
                    <a:pt x="93" y="558"/>
                    <a:pt x="93" y="558"/>
                  </a:cubicBezTo>
                  <a:lnTo>
                    <a:pt x="93" y="558"/>
                  </a:lnTo>
                  <a:cubicBezTo>
                    <a:pt x="62" y="558"/>
                    <a:pt x="62" y="589"/>
                    <a:pt x="62" y="589"/>
                  </a:cubicBezTo>
                  <a:cubicBezTo>
                    <a:pt x="93" y="589"/>
                    <a:pt x="93" y="589"/>
                    <a:pt x="93" y="589"/>
                  </a:cubicBezTo>
                  <a:cubicBezTo>
                    <a:pt x="93" y="619"/>
                    <a:pt x="93" y="619"/>
                    <a:pt x="93" y="619"/>
                  </a:cubicBezTo>
                  <a:lnTo>
                    <a:pt x="93" y="619"/>
                  </a:lnTo>
                  <a:cubicBezTo>
                    <a:pt x="93" y="619"/>
                    <a:pt x="93" y="619"/>
                    <a:pt x="124" y="619"/>
                  </a:cubicBezTo>
                  <a:cubicBezTo>
                    <a:pt x="156" y="619"/>
                    <a:pt x="156" y="619"/>
                    <a:pt x="186" y="651"/>
                  </a:cubicBezTo>
                  <a:cubicBezTo>
                    <a:pt x="186" y="682"/>
                    <a:pt x="186" y="682"/>
                    <a:pt x="186" y="682"/>
                  </a:cubicBezTo>
                  <a:lnTo>
                    <a:pt x="186" y="682"/>
                  </a:lnTo>
                  <a:lnTo>
                    <a:pt x="186" y="682"/>
                  </a:lnTo>
                  <a:cubicBezTo>
                    <a:pt x="217" y="651"/>
                    <a:pt x="217" y="651"/>
                    <a:pt x="217" y="651"/>
                  </a:cubicBezTo>
                  <a:cubicBezTo>
                    <a:pt x="249" y="651"/>
                    <a:pt x="249" y="651"/>
                    <a:pt x="249" y="651"/>
                  </a:cubicBezTo>
                  <a:lnTo>
                    <a:pt x="249" y="651"/>
                  </a:lnTo>
                  <a:cubicBezTo>
                    <a:pt x="249" y="651"/>
                    <a:pt x="280" y="682"/>
                    <a:pt x="280" y="713"/>
                  </a:cubicBezTo>
                  <a:lnTo>
                    <a:pt x="280" y="743"/>
                  </a:lnTo>
                  <a:lnTo>
                    <a:pt x="280" y="743"/>
                  </a:lnTo>
                  <a:lnTo>
                    <a:pt x="280" y="743"/>
                  </a:lnTo>
                  <a:lnTo>
                    <a:pt x="280" y="775"/>
                  </a:lnTo>
                  <a:lnTo>
                    <a:pt x="280" y="775"/>
                  </a:lnTo>
                  <a:lnTo>
                    <a:pt x="280" y="775"/>
                  </a:lnTo>
                  <a:cubicBezTo>
                    <a:pt x="280" y="743"/>
                    <a:pt x="310" y="743"/>
                    <a:pt x="310" y="743"/>
                  </a:cubicBezTo>
                  <a:cubicBezTo>
                    <a:pt x="341" y="743"/>
                    <a:pt x="341" y="743"/>
                    <a:pt x="341" y="775"/>
                  </a:cubicBezTo>
                  <a:cubicBezTo>
                    <a:pt x="341" y="775"/>
                    <a:pt x="341" y="775"/>
                    <a:pt x="373" y="775"/>
                  </a:cubicBezTo>
                  <a:lnTo>
                    <a:pt x="373" y="775"/>
                  </a:lnTo>
                  <a:lnTo>
                    <a:pt x="404" y="775"/>
                  </a:lnTo>
                  <a:cubicBezTo>
                    <a:pt x="434" y="713"/>
                    <a:pt x="434" y="713"/>
                    <a:pt x="434" y="713"/>
                  </a:cubicBezTo>
                  <a:cubicBezTo>
                    <a:pt x="434" y="775"/>
                    <a:pt x="434" y="775"/>
                    <a:pt x="434" y="775"/>
                  </a:cubicBezTo>
                  <a:lnTo>
                    <a:pt x="434" y="775"/>
                  </a:lnTo>
                  <a:cubicBezTo>
                    <a:pt x="465" y="775"/>
                    <a:pt x="465" y="775"/>
                    <a:pt x="465" y="775"/>
                  </a:cubicBezTo>
                  <a:lnTo>
                    <a:pt x="465" y="775"/>
                  </a:lnTo>
                  <a:cubicBezTo>
                    <a:pt x="465" y="775"/>
                    <a:pt x="497" y="775"/>
                    <a:pt x="497" y="743"/>
                  </a:cubicBezTo>
                  <a:cubicBezTo>
                    <a:pt x="652" y="651"/>
                    <a:pt x="652" y="651"/>
                    <a:pt x="652" y="651"/>
                  </a:cubicBezTo>
                  <a:cubicBezTo>
                    <a:pt x="528" y="806"/>
                    <a:pt x="528" y="806"/>
                    <a:pt x="528" y="806"/>
                  </a:cubicBezTo>
                  <a:lnTo>
                    <a:pt x="497" y="837"/>
                  </a:lnTo>
                  <a:lnTo>
                    <a:pt x="497" y="837"/>
                  </a:lnTo>
                  <a:cubicBezTo>
                    <a:pt x="497" y="867"/>
                    <a:pt x="497" y="867"/>
                    <a:pt x="497" y="867"/>
                  </a:cubicBezTo>
                  <a:lnTo>
                    <a:pt x="497" y="899"/>
                  </a:lnTo>
                  <a:cubicBezTo>
                    <a:pt x="497" y="899"/>
                    <a:pt x="497" y="899"/>
                    <a:pt x="528" y="899"/>
                  </a:cubicBezTo>
                  <a:lnTo>
                    <a:pt x="528" y="867"/>
                  </a:lnTo>
                  <a:lnTo>
                    <a:pt x="528" y="867"/>
                  </a:lnTo>
                  <a:cubicBezTo>
                    <a:pt x="589" y="837"/>
                    <a:pt x="589" y="837"/>
                    <a:pt x="589" y="837"/>
                  </a:cubicBezTo>
                  <a:cubicBezTo>
                    <a:pt x="589" y="837"/>
                    <a:pt x="589" y="837"/>
                    <a:pt x="621" y="806"/>
                  </a:cubicBezTo>
                  <a:lnTo>
                    <a:pt x="621" y="806"/>
                  </a:lnTo>
                  <a:cubicBezTo>
                    <a:pt x="621" y="806"/>
                    <a:pt x="621" y="806"/>
                    <a:pt x="652" y="806"/>
                  </a:cubicBezTo>
                  <a:lnTo>
                    <a:pt x="652" y="806"/>
                  </a:lnTo>
                  <a:cubicBezTo>
                    <a:pt x="682" y="775"/>
                    <a:pt x="713" y="743"/>
                    <a:pt x="713" y="743"/>
                  </a:cubicBezTo>
                  <a:cubicBezTo>
                    <a:pt x="713" y="713"/>
                    <a:pt x="713" y="713"/>
                    <a:pt x="713" y="713"/>
                  </a:cubicBezTo>
                  <a:lnTo>
                    <a:pt x="713" y="713"/>
                  </a:lnTo>
                  <a:cubicBezTo>
                    <a:pt x="652" y="651"/>
                    <a:pt x="652" y="651"/>
                    <a:pt x="652" y="651"/>
                  </a:cubicBezTo>
                  <a:cubicBezTo>
                    <a:pt x="745" y="682"/>
                    <a:pt x="745" y="682"/>
                    <a:pt x="745" y="682"/>
                  </a:cubicBezTo>
                  <a:cubicBezTo>
                    <a:pt x="745" y="651"/>
                    <a:pt x="776" y="651"/>
                    <a:pt x="776" y="651"/>
                  </a:cubicBezTo>
                  <a:lnTo>
                    <a:pt x="776" y="619"/>
                  </a:lnTo>
                  <a:cubicBezTo>
                    <a:pt x="806" y="619"/>
                    <a:pt x="806" y="619"/>
                    <a:pt x="837" y="619"/>
                  </a:cubicBezTo>
                  <a:cubicBezTo>
                    <a:pt x="837" y="619"/>
                    <a:pt x="900" y="589"/>
                    <a:pt x="930" y="589"/>
                  </a:cubicBezTo>
                  <a:cubicBezTo>
                    <a:pt x="961" y="651"/>
                    <a:pt x="961" y="651"/>
                    <a:pt x="961" y="651"/>
                  </a:cubicBezTo>
                  <a:lnTo>
                    <a:pt x="961" y="651"/>
                  </a:lnTo>
                  <a:lnTo>
                    <a:pt x="961" y="619"/>
                  </a:lnTo>
                  <a:cubicBezTo>
                    <a:pt x="993" y="619"/>
                    <a:pt x="993" y="619"/>
                    <a:pt x="1024" y="619"/>
                  </a:cubicBezTo>
                  <a:lnTo>
                    <a:pt x="1024" y="619"/>
                  </a:lnTo>
                  <a:cubicBezTo>
                    <a:pt x="1054" y="619"/>
                    <a:pt x="1054" y="619"/>
                    <a:pt x="1054" y="619"/>
                  </a:cubicBezTo>
                  <a:lnTo>
                    <a:pt x="1085" y="651"/>
                  </a:lnTo>
                  <a:lnTo>
                    <a:pt x="1085" y="651"/>
                  </a:lnTo>
                  <a:cubicBezTo>
                    <a:pt x="1117" y="651"/>
                    <a:pt x="1117" y="651"/>
                    <a:pt x="1117" y="651"/>
                  </a:cubicBezTo>
                  <a:lnTo>
                    <a:pt x="1117" y="651"/>
                  </a:lnTo>
                  <a:lnTo>
                    <a:pt x="1117" y="651"/>
                  </a:lnTo>
                  <a:cubicBezTo>
                    <a:pt x="1148" y="651"/>
                    <a:pt x="1148" y="651"/>
                    <a:pt x="1148" y="651"/>
                  </a:cubicBezTo>
                  <a:lnTo>
                    <a:pt x="1148" y="651"/>
                  </a:lnTo>
                  <a:cubicBezTo>
                    <a:pt x="1178" y="651"/>
                    <a:pt x="1178" y="651"/>
                    <a:pt x="1178" y="651"/>
                  </a:cubicBezTo>
                  <a:cubicBezTo>
                    <a:pt x="1272" y="589"/>
                    <a:pt x="1272" y="589"/>
                    <a:pt x="1272" y="589"/>
                  </a:cubicBezTo>
                  <a:cubicBezTo>
                    <a:pt x="1209" y="682"/>
                    <a:pt x="1209" y="682"/>
                    <a:pt x="1209" y="682"/>
                  </a:cubicBezTo>
                  <a:lnTo>
                    <a:pt x="1209" y="682"/>
                  </a:lnTo>
                  <a:cubicBezTo>
                    <a:pt x="1241" y="682"/>
                    <a:pt x="1241" y="682"/>
                    <a:pt x="1241" y="682"/>
                  </a:cubicBezTo>
                  <a:lnTo>
                    <a:pt x="1272" y="682"/>
                  </a:lnTo>
                  <a:cubicBezTo>
                    <a:pt x="1272" y="682"/>
                    <a:pt x="1272" y="682"/>
                    <a:pt x="1302" y="682"/>
                  </a:cubicBezTo>
                  <a:lnTo>
                    <a:pt x="1302" y="682"/>
                  </a:lnTo>
                  <a:cubicBezTo>
                    <a:pt x="1333" y="682"/>
                    <a:pt x="1333" y="682"/>
                    <a:pt x="1333" y="682"/>
                  </a:cubicBezTo>
                  <a:lnTo>
                    <a:pt x="1333" y="682"/>
                  </a:lnTo>
                  <a:lnTo>
                    <a:pt x="1333" y="682"/>
                  </a:lnTo>
                  <a:lnTo>
                    <a:pt x="1365" y="682"/>
                  </a:lnTo>
                  <a:lnTo>
                    <a:pt x="1365" y="682"/>
                  </a:lnTo>
                  <a:lnTo>
                    <a:pt x="1365" y="682"/>
                  </a:lnTo>
                  <a:lnTo>
                    <a:pt x="1365" y="682"/>
                  </a:lnTo>
                  <a:lnTo>
                    <a:pt x="1365" y="682"/>
                  </a:lnTo>
                  <a:lnTo>
                    <a:pt x="1365" y="682"/>
                  </a:lnTo>
                  <a:cubicBezTo>
                    <a:pt x="1365" y="124"/>
                    <a:pt x="1365" y="124"/>
                    <a:pt x="1365" y="124"/>
                  </a:cubicBezTo>
                  <a:cubicBezTo>
                    <a:pt x="1365" y="124"/>
                    <a:pt x="1365" y="93"/>
                    <a:pt x="1333" y="93"/>
                  </a:cubicBezTo>
                  <a:lnTo>
                    <a:pt x="1302" y="93"/>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3" name="Freeform 180"/>
            <p:cNvSpPr>
              <a:spLocks noChangeArrowheads="1"/>
            </p:cNvSpPr>
            <p:nvPr/>
          </p:nvSpPr>
          <p:spPr bwMode="auto">
            <a:xfrm>
              <a:off x="1838325" y="2249488"/>
              <a:ext cx="44450" cy="77787"/>
            </a:xfrm>
            <a:custGeom>
              <a:avLst/>
              <a:gdLst>
                <a:gd name="T0" fmla="*/ 124 w 125"/>
                <a:gd name="T1" fmla="*/ 186 h 217"/>
                <a:gd name="T2" fmla="*/ 124 w 125"/>
                <a:gd name="T3" fmla="*/ 186 h 217"/>
                <a:gd name="T4" fmla="*/ 124 w 125"/>
                <a:gd name="T5" fmla="*/ 154 h 217"/>
                <a:gd name="T6" fmla="*/ 124 w 125"/>
                <a:gd name="T7" fmla="*/ 124 h 217"/>
                <a:gd name="T8" fmla="*/ 124 w 125"/>
                <a:gd name="T9" fmla="*/ 124 h 217"/>
                <a:gd name="T10" fmla="*/ 124 w 125"/>
                <a:gd name="T11" fmla="*/ 93 h 217"/>
                <a:gd name="T12" fmla="*/ 124 w 125"/>
                <a:gd name="T13" fmla="*/ 31 h 217"/>
                <a:gd name="T14" fmla="*/ 124 w 125"/>
                <a:gd name="T15" fmla="*/ 0 h 217"/>
                <a:gd name="T16" fmla="*/ 62 w 125"/>
                <a:gd name="T17" fmla="*/ 0 h 217"/>
                <a:gd name="T18" fmla="*/ 62 w 125"/>
                <a:gd name="T19" fmla="*/ 0 h 217"/>
                <a:gd name="T20" fmla="*/ 62 w 125"/>
                <a:gd name="T21" fmla="*/ 0 h 217"/>
                <a:gd name="T22" fmla="*/ 62 w 125"/>
                <a:gd name="T23" fmla="*/ 0 h 217"/>
                <a:gd name="T24" fmla="*/ 93 w 125"/>
                <a:gd name="T25" fmla="*/ 31 h 217"/>
                <a:gd name="T26" fmla="*/ 93 w 125"/>
                <a:gd name="T27" fmla="*/ 31 h 217"/>
                <a:gd name="T28" fmla="*/ 93 w 125"/>
                <a:gd name="T29" fmla="*/ 63 h 217"/>
                <a:gd name="T30" fmla="*/ 93 w 125"/>
                <a:gd name="T31" fmla="*/ 63 h 217"/>
                <a:gd name="T32" fmla="*/ 93 w 125"/>
                <a:gd name="T33" fmla="*/ 63 h 217"/>
                <a:gd name="T34" fmla="*/ 93 w 125"/>
                <a:gd name="T35" fmla="*/ 93 h 217"/>
                <a:gd name="T36" fmla="*/ 62 w 125"/>
                <a:gd name="T37" fmla="*/ 124 h 217"/>
                <a:gd name="T38" fmla="*/ 62 w 125"/>
                <a:gd name="T39" fmla="*/ 124 h 217"/>
                <a:gd name="T40" fmla="*/ 62 w 125"/>
                <a:gd name="T41" fmla="*/ 124 h 217"/>
                <a:gd name="T42" fmla="*/ 31 w 125"/>
                <a:gd name="T43" fmla="*/ 124 h 217"/>
                <a:gd name="T44" fmla="*/ 0 w 125"/>
                <a:gd name="T45" fmla="*/ 124 h 217"/>
                <a:gd name="T46" fmla="*/ 0 w 125"/>
                <a:gd name="T47" fmla="*/ 124 h 217"/>
                <a:gd name="T48" fmla="*/ 0 w 125"/>
                <a:gd name="T49" fmla="*/ 124 h 217"/>
                <a:gd name="T50" fmla="*/ 0 w 125"/>
                <a:gd name="T51" fmla="*/ 124 h 217"/>
                <a:gd name="T52" fmla="*/ 0 w 125"/>
                <a:gd name="T53" fmla="*/ 154 h 217"/>
                <a:gd name="T54" fmla="*/ 0 w 125"/>
                <a:gd name="T55" fmla="*/ 154 h 217"/>
                <a:gd name="T56" fmla="*/ 62 w 125"/>
                <a:gd name="T57" fmla="*/ 216 h 217"/>
                <a:gd name="T58" fmla="*/ 62 w 125"/>
                <a:gd name="T59" fmla="*/ 216 h 217"/>
                <a:gd name="T60" fmla="*/ 93 w 125"/>
                <a:gd name="T61" fmla="*/ 186 h 217"/>
                <a:gd name="T62" fmla="*/ 124 w 125"/>
                <a:gd name="T63" fmla="*/ 18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 h="217">
                  <a:moveTo>
                    <a:pt x="124" y="186"/>
                  </a:moveTo>
                  <a:lnTo>
                    <a:pt x="124" y="186"/>
                  </a:lnTo>
                  <a:lnTo>
                    <a:pt x="124" y="154"/>
                  </a:lnTo>
                  <a:cubicBezTo>
                    <a:pt x="124" y="154"/>
                    <a:pt x="124" y="154"/>
                    <a:pt x="124" y="124"/>
                  </a:cubicBezTo>
                  <a:lnTo>
                    <a:pt x="124" y="124"/>
                  </a:lnTo>
                  <a:cubicBezTo>
                    <a:pt x="124" y="93"/>
                    <a:pt x="124" y="93"/>
                    <a:pt x="124" y="93"/>
                  </a:cubicBezTo>
                  <a:cubicBezTo>
                    <a:pt x="124" y="93"/>
                    <a:pt x="124" y="63"/>
                    <a:pt x="124" y="31"/>
                  </a:cubicBezTo>
                  <a:cubicBezTo>
                    <a:pt x="124" y="31"/>
                    <a:pt x="124" y="31"/>
                    <a:pt x="124" y="0"/>
                  </a:cubicBezTo>
                  <a:cubicBezTo>
                    <a:pt x="62" y="0"/>
                    <a:pt x="62" y="0"/>
                    <a:pt x="62" y="0"/>
                  </a:cubicBezTo>
                  <a:lnTo>
                    <a:pt x="62" y="0"/>
                  </a:lnTo>
                  <a:lnTo>
                    <a:pt x="62" y="0"/>
                  </a:lnTo>
                  <a:lnTo>
                    <a:pt x="62" y="0"/>
                  </a:lnTo>
                  <a:cubicBezTo>
                    <a:pt x="62" y="0"/>
                    <a:pt x="93" y="0"/>
                    <a:pt x="93" y="31"/>
                  </a:cubicBezTo>
                  <a:lnTo>
                    <a:pt x="93" y="31"/>
                  </a:lnTo>
                  <a:cubicBezTo>
                    <a:pt x="93" y="63"/>
                    <a:pt x="93" y="63"/>
                    <a:pt x="93" y="63"/>
                  </a:cubicBezTo>
                  <a:lnTo>
                    <a:pt x="93" y="63"/>
                  </a:lnTo>
                  <a:lnTo>
                    <a:pt x="93" y="63"/>
                  </a:lnTo>
                  <a:cubicBezTo>
                    <a:pt x="93" y="63"/>
                    <a:pt x="93" y="63"/>
                    <a:pt x="93" y="93"/>
                  </a:cubicBezTo>
                  <a:cubicBezTo>
                    <a:pt x="93" y="93"/>
                    <a:pt x="93" y="93"/>
                    <a:pt x="62" y="124"/>
                  </a:cubicBezTo>
                  <a:lnTo>
                    <a:pt x="62" y="124"/>
                  </a:lnTo>
                  <a:lnTo>
                    <a:pt x="62" y="124"/>
                  </a:lnTo>
                  <a:cubicBezTo>
                    <a:pt x="62" y="124"/>
                    <a:pt x="62" y="124"/>
                    <a:pt x="31" y="124"/>
                  </a:cubicBezTo>
                  <a:cubicBezTo>
                    <a:pt x="31" y="124"/>
                    <a:pt x="31" y="124"/>
                    <a:pt x="0" y="124"/>
                  </a:cubicBezTo>
                  <a:lnTo>
                    <a:pt x="0" y="124"/>
                  </a:lnTo>
                  <a:lnTo>
                    <a:pt x="0" y="124"/>
                  </a:lnTo>
                  <a:lnTo>
                    <a:pt x="0" y="124"/>
                  </a:lnTo>
                  <a:cubicBezTo>
                    <a:pt x="0" y="124"/>
                    <a:pt x="0" y="124"/>
                    <a:pt x="0" y="154"/>
                  </a:cubicBezTo>
                  <a:lnTo>
                    <a:pt x="0" y="154"/>
                  </a:lnTo>
                  <a:cubicBezTo>
                    <a:pt x="0" y="186"/>
                    <a:pt x="31" y="216"/>
                    <a:pt x="62" y="216"/>
                  </a:cubicBezTo>
                  <a:lnTo>
                    <a:pt x="62" y="216"/>
                  </a:lnTo>
                  <a:cubicBezTo>
                    <a:pt x="62" y="186"/>
                    <a:pt x="93" y="186"/>
                    <a:pt x="93" y="186"/>
                  </a:cubicBezTo>
                  <a:lnTo>
                    <a:pt x="124" y="186"/>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4" name="Freeform 181"/>
            <p:cNvSpPr>
              <a:spLocks noChangeArrowheads="1"/>
            </p:cNvSpPr>
            <p:nvPr/>
          </p:nvSpPr>
          <p:spPr bwMode="auto">
            <a:xfrm>
              <a:off x="2239963" y="2205038"/>
              <a:ext cx="33337" cy="23812"/>
            </a:xfrm>
            <a:custGeom>
              <a:avLst/>
              <a:gdLst>
                <a:gd name="T0" fmla="*/ 31 w 94"/>
                <a:gd name="T1" fmla="*/ 31 h 64"/>
                <a:gd name="T2" fmla="*/ 31 w 94"/>
                <a:gd name="T3" fmla="*/ 31 h 64"/>
                <a:gd name="T4" fmla="*/ 61 w 94"/>
                <a:gd name="T5" fmla="*/ 63 h 64"/>
                <a:gd name="T6" fmla="*/ 93 w 94"/>
                <a:gd name="T7" fmla="*/ 31 h 64"/>
                <a:gd name="T8" fmla="*/ 93 w 94"/>
                <a:gd name="T9" fmla="*/ 31 h 64"/>
                <a:gd name="T10" fmla="*/ 61 w 94"/>
                <a:gd name="T11" fmla="*/ 31 h 64"/>
                <a:gd name="T12" fmla="*/ 61 w 94"/>
                <a:gd name="T13" fmla="*/ 0 h 64"/>
                <a:gd name="T14" fmla="*/ 61 w 94"/>
                <a:gd name="T15" fmla="*/ 0 h 64"/>
                <a:gd name="T16" fmla="*/ 31 w 94"/>
                <a:gd name="T17" fmla="*/ 0 h 64"/>
                <a:gd name="T18" fmla="*/ 31 w 94"/>
                <a:gd name="T19" fmla="*/ 0 h 64"/>
                <a:gd name="T20" fmla="*/ 0 w 94"/>
                <a:gd name="T21" fmla="*/ 31 h 64"/>
                <a:gd name="T22" fmla="*/ 31 w 94"/>
                <a:gd name="T23" fmla="*/ 3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4">
                  <a:moveTo>
                    <a:pt x="31" y="31"/>
                  </a:moveTo>
                  <a:lnTo>
                    <a:pt x="31" y="31"/>
                  </a:lnTo>
                  <a:lnTo>
                    <a:pt x="61" y="63"/>
                  </a:lnTo>
                  <a:cubicBezTo>
                    <a:pt x="61" y="31"/>
                    <a:pt x="93" y="31"/>
                    <a:pt x="93" y="31"/>
                  </a:cubicBezTo>
                  <a:lnTo>
                    <a:pt x="93" y="31"/>
                  </a:lnTo>
                  <a:cubicBezTo>
                    <a:pt x="93" y="31"/>
                    <a:pt x="93" y="31"/>
                    <a:pt x="61" y="31"/>
                  </a:cubicBezTo>
                  <a:lnTo>
                    <a:pt x="61" y="0"/>
                  </a:lnTo>
                  <a:lnTo>
                    <a:pt x="61" y="0"/>
                  </a:lnTo>
                  <a:lnTo>
                    <a:pt x="31" y="0"/>
                  </a:lnTo>
                  <a:lnTo>
                    <a:pt x="31" y="0"/>
                  </a:lnTo>
                  <a:cubicBezTo>
                    <a:pt x="31" y="31"/>
                    <a:pt x="31" y="31"/>
                    <a:pt x="0" y="31"/>
                  </a:cubicBezTo>
                  <a:cubicBezTo>
                    <a:pt x="31" y="31"/>
                    <a:pt x="31" y="31"/>
                    <a:pt x="31"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5" name="Freeform 182"/>
            <p:cNvSpPr>
              <a:spLocks noChangeArrowheads="1"/>
            </p:cNvSpPr>
            <p:nvPr/>
          </p:nvSpPr>
          <p:spPr bwMode="auto">
            <a:xfrm>
              <a:off x="1169988" y="942975"/>
              <a:ext cx="168275" cy="55563"/>
            </a:xfrm>
            <a:custGeom>
              <a:avLst/>
              <a:gdLst>
                <a:gd name="T0" fmla="*/ 466 w 467"/>
                <a:gd name="T1" fmla="*/ 31 h 156"/>
                <a:gd name="T2" fmla="*/ 466 w 467"/>
                <a:gd name="T3" fmla="*/ 31 h 156"/>
                <a:gd name="T4" fmla="*/ 434 w 467"/>
                <a:gd name="T5" fmla="*/ 0 h 156"/>
                <a:gd name="T6" fmla="*/ 403 w 467"/>
                <a:gd name="T7" fmla="*/ 0 h 156"/>
                <a:gd name="T8" fmla="*/ 342 w 467"/>
                <a:gd name="T9" fmla="*/ 31 h 156"/>
                <a:gd name="T10" fmla="*/ 310 w 467"/>
                <a:gd name="T11" fmla="*/ 31 h 156"/>
                <a:gd name="T12" fmla="*/ 248 w 467"/>
                <a:gd name="T13" fmla="*/ 0 h 156"/>
                <a:gd name="T14" fmla="*/ 186 w 467"/>
                <a:gd name="T15" fmla="*/ 0 h 156"/>
                <a:gd name="T16" fmla="*/ 186 w 467"/>
                <a:gd name="T17" fmla="*/ 0 h 156"/>
                <a:gd name="T18" fmla="*/ 94 w 467"/>
                <a:gd name="T19" fmla="*/ 0 h 156"/>
                <a:gd name="T20" fmla="*/ 94 w 467"/>
                <a:gd name="T21" fmla="*/ 31 h 156"/>
                <a:gd name="T22" fmla="*/ 94 w 467"/>
                <a:gd name="T23" fmla="*/ 62 h 156"/>
                <a:gd name="T24" fmla="*/ 94 w 467"/>
                <a:gd name="T25" fmla="*/ 62 h 156"/>
                <a:gd name="T26" fmla="*/ 62 w 467"/>
                <a:gd name="T27" fmla="*/ 93 h 156"/>
                <a:gd name="T28" fmla="*/ 31 w 467"/>
                <a:gd name="T29" fmla="*/ 93 h 156"/>
                <a:gd name="T30" fmla="*/ 31 w 467"/>
                <a:gd name="T31" fmla="*/ 93 h 156"/>
                <a:gd name="T32" fmla="*/ 0 w 467"/>
                <a:gd name="T33" fmla="*/ 93 h 156"/>
                <a:gd name="T34" fmla="*/ 31 w 467"/>
                <a:gd name="T35" fmla="*/ 93 h 156"/>
                <a:gd name="T36" fmla="*/ 62 w 467"/>
                <a:gd name="T37" fmla="*/ 124 h 156"/>
                <a:gd name="T38" fmla="*/ 94 w 467"/>
                <a:gd name="T39" fmla="*/ 155 h 156"/>
                <a:gd name="T40" fmla="*/ 124 w 467"/>
                <a:gd name="T41" fmla="*/ 155 h 156"/>
                <a:gd name="T42" fmla="*/ 124 w 467"/>
                <a:gd name="T43" fmla="*/ 155 h 156"/>
                <a:gd name="T44" fmla="*/ 248 w 467"/>
                <a:gd name="T45" fmla="*/ 124 h 156"/>
                <a:gd name="T46" fmla="*/ 248 w 467"/>
                <a:gd name="T47" fmla="*/ 124 h 156"/>
                <a:gd name="T48" fmla="*/ 248 w 467"/>
                <a:gd name="T49" fmla="*/ 93 h 156"/>
                <a:gd name="T50" fmla="*/ 310 w 467"/>
                <a:gd name="T51" fmla="*/ 62 h 156"/>
                <a:gd name="T52" fmla="*/ 310 w 467"/>
                <a:gd name="T53" fmla="*/ 62 h 156"/>
                <a:gd name="T54" fmla="*/ 310 w 467"/>
                <a:gd name="T55" fmla="*/ 62 h 156"/>
                <a:gd name="T56" fmla="*/ 310 w 467"/>
                <a:gd name="T57" fmla="*/ 62 h 156"/>
                <a:gd name="T58" fmla="*/ 342 w 467"/>
                <a:gd name="T59" fmla="*/ 62 h 156"/>
                <a:gd name="T60" fmla="*/ 403 w 467"/>
                <a:gd name="T61" fmla="*/ 31 h 156"/>
                <a:gd name="T62" fmla="*/ 466 w 467"/>
                <a:gd name="T63"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7" h="156">
                  <a:moveTo>
                    <a:pt x="466" y="31"/>
                  </a:moveTo>
                  <a:lnTo>
                    <a:pt x="466" y="31"/>
                  </a:lnTo>
                  <a:cubicBezTo>
                    <a:pt x="466" y="31"/>
                    <a:pt x="434" y="31"/>
                    <a:pt x="434" y="0"/>
                  </a:cubicBezTo>
                  <a:lnTo>
                    <a:pt x="403" y="0"/>
                  </a:lnTo>
                  <a:cubicBezTo>
                    <a:pt x="372" y="0"/>
                    <a:pt x="372" y="0"/>
                    <a:pt x="342" y="31"/>
                  </a:cubicBezTo>
                  <a:cubicBezTo>
                    <a:pt x="342" y="31"/>
                    <a:pt x="342" y="31"/>
                    <a:pt x="310" y="31"/>
                  </a:cubicBezTo>
                  <a:cubicBezTo>
                    <a:pt x="279" y="31"/>
                    <a:pt x="279" y="31"/>
                    <a:pt x="248" y="0"/>
                  </a:cubicBezTo>
                  <a:cubicBezTo>
                    <a:pt x="218" y="0"/>
                    <a:pt x="218" y="0"/>
                    <a:pt x="186" y="0"/>
                  </a:cubicBezTo>
                  <a:lnTo>
                    <a:pt x="186" y="0"/>
                  </a:lnTo>
                  <a:cubicBezTo>
                    <a:pt x="155" y="0"/>
                    <a:pt x="124" y="0"/>
                    <a:pt x="94" y="0"/>
                  </a:cubicBezTo>
                  <a:cubicBezTo>
                    <a:pt x="94" y="0"/>
                    <a:pt x="94" y="0"/>
                    <a:pt x="94" y="31"/>
                  </a:cubicBezTo>
                  <a:lnTo>
                    <a:pt x="94" y="62"/>
                  </a:lnTo>
                  <a:lnTo>
                    <a:pt x="94" y="62"/>
                  </a:lnTo>
                  <a:cubicBezTo>
                    <a:pt x="62" y="62"/>
                    <a:pt x="62" y="62"/>
                    <a:pt x="62" y="93"/>
                  </a:cubicBezTo>
                  <a:cubicBezTo>
                    <a:pt x="62" y="93"/>
                    <a:pt x="62" y="93"/>
                    <a:pt x="31" y="93"/>
                  </a:cubicBezTo>
                  <a:lnTo>
                    <a:pt x="31" y="93"/>
                  </a:lnTo>
                  <a:lnTo>
                    <a:pt x="0" y="93"/>
                  </a:lnTo>
                  <a:lnTo>
                    <a:pt x="31" y="93"/>
                  </a:lnTo>
                  <a:cubicBezTo>
                    <a:pt x="31" y="93"/>
                    <a:pt x="31" y="93"/>
                    <a:pt x="62" y="124"/>
                  </a:cubicBezTo>
                  <a:cubicBezTo>
                    <a:pt x="62" y="124"/>
                    <a:pt x="94" y="124"/>
                    <a:pt x="94" y="155"/>
                  </a:cubicBezTo>
                  <a:lnTo>
                    <a:pt x="124" y="155"/>
                  </a:lnTo>
                  <a:lnTo>
                    <a:pt x="124" y="155"/>
                  </a:lnTo>
                  <a:cubicBezTo>
                    <a:pt x="124" y="155"/>
                    <a:pt x="218" y="124"/>
                    <a:pt x="248" y="124"/>
                  </a:cubicBezTo>
                  <a:lnTo>
                    <a:pt x="248" y="124"/>
                  </a:lnTo>
                  <a:lnTo>
                    <a:pt x="248" y="93"/>
                  </a:lnTo>
                  <a:cubicBezTo>
                    <a:pt x="248" y="62"/>
                    <a:pt x="279" y="62"/>
                    <a:pt x="310" y="62"/>
                  </a:cubicBezTo>
                  <a:lnTo>
                    <a:pt x="310" y="62"/>
                  </a:lnTo>
                  <a:lnTo>
                    <a:pt x="310" y="62"/>
                  </a:lnTo>
                  <a:lnTo>
                    <a:pt x="310" y="62"/>
                  </a:lnTo>
                  <a:cubicBezTo>
                    <a:pt x="342" y="62"/>
                    <a:pt x="342" y="62"/>
                    <a:pt x="342" y="62"/>
                  </a:cubicBezTo>
                  <a:cubicBezTo>
                    <a:pt x="372" y="62"/>
                    <a:pt x="372" y="31"/>
                    <a:pt x="403" y="31"/>
                  </a:cubicBezTo>
                  <a:cubicBezTo>
                    <a:pt x="403" y="31"/>
                    <a:pt x="434" y="31"/>
                    <a:pt x="466"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6" name="Freeform 183"/>
            <p:cNvSpPr>
              <a:spLocks noChangeArrowheads="1"/>
            </p:cNvSpPr>
            <p:nvPr/>
          </p:nvSpPr>
          <p:spPr bwMode="auto">
            <a:xfrm>
              <a:off x="1984375" y="754063"/>
              <a:ext cx="22225" cy="11112"/>
            </a:xfrm>
            <a:custGeom>
              <a:avLst/>
              <a:gdLst>
                <a:gd name="T0" fmla="*/ 0 w 63"/>
                <a:gd name="T1" fmla="*/ 0 h 32"/>
                <a:gd name="T2" fmla="*/ 0 w 63"/>
                <a:gd name="T3" fmla="*/ 0 h 32"/>
                <a:gd name="T4" fmla="*/ 0 w 63"/>
                <a:gd name="T5" fmla="*/ 31 h 32"/>
                <a:gd name="T6" fmla="*/ 62 w 63"/>
                <a:gd name="T7" fmla="*/ 31 h 32"/>
                <a:gd name="T8" fmla="*/ 31 w 63"/>
                <a:gd name="T9" fmla="*/ 31 h 32"/>
                <a:gd name="T10" fmla="*/ 0 w 63"/>
                <a:gd name="T11" fmla="*/ 0 h 32"/>
              </a:gdLst>
              <a:ahLst/>
              <a:cxnLst>
                <a:cxn ang="0">
                  <a:pos x="T0" y="T1"/>
                </a:cxn>
                <a:cxn ang="0">
                  <a:pos x="T2" y="T3"/>
                </a:cxn>
                <a:cxn ang="0">
                  <a:pos x="T4" y="T5"/>
                </a:cxn>
                <a:cxn ang="0">
                  <a:pos x="T6" y="T7"/>
                </a:cxn>
                <a:cxn ang="0">
                  <a:pos x="T8" y="T9"/>
                </a:cxn>
                <a:cxn ang="0">
                  <a:pos x="T10" y="T11"/>
                </a:cxn>
              </a:cxnLst>
              <a:rect l="0" t="0" r="r" b="b"/>
              <a:pathLst>
                <a:path w="63" h="32">
                  <a:moveTo>
                    <a:pt x="0" y="0"/>
                  </a:moveTo>
                  <a:lnTo>
                    <a:pt x="0" y="0"/>
                  </a:lnTo>
                  <a:lnTo>
                    <a:pt x="0" y="31"/>
                  </a:lnTo>
                  <a:cubicBezTo>
                    <a:pt x="31" y="31"/>
                    <a:pt x="31" y="31"/>
                    <a:pt x="62" y="31"/>
                  </a:cubicBezTo>
                  <a:cubicBezTo>
                    <a:pt x="62" y="31"/>
                    <a:pt x="62" y="31"/>
                    <a:pt x="31" y="31"/>
                  </a:cubicBezTo>
                  <a:cubicBezTo>
                    <a:pt x="31" y="31"/>
                    <a:pt x="31" y="0"/>
                    <a:pt x="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7" name="Freeform 184"/>
            <p:cNvSpPr>
              <a:spLocks noChangeArrowheads="1"/>
            </p:cNvSpPr>
            <p:nvPr/>
          </p:nvSpPr>
          <p:spPr bwMode="auto">
            <a:xfrm>
              <a:off x="1893888" y="865188"/>
              <a:ext cx="123825" cy="11112"/>
            </a:xfrm>
            <a:custGeom>
              <a:avLst/>
              <a:gdLst>
                <a:gd name="T0" fmla="*/ 279 w 342"/>
                <a:gd name="T1" fmla="*/ 31 h 32"/>
                <a:gd name="T2" fmla="*/ 279 w 342"/>
                <a:gd name="T3" fmla="*/ 31 h 32"/>
                <a:gd name="T4" fmla="*/ 248 w 342"/>
                <a:gd name="T5" fmla="*/ 31 h 32"/>
                <a:gd name="T6" fmla="*/ 248 w 342"/>
                <a:gd name="T7" fmla="*/ 31 h 32"/>
                <a:gd name="T8" fmla="*/ 217 w 342"/>
                <a:gd name="T9" fmla="*/ 31 h 32"/>
                <a:gd name="T10" fmla="*/ 186 w 342"/>
                <a:gd name="T11" fmla="*/ 31 h 32"/>
                <a:gd name="T12" fmla="*/ 155 w 342"/>
                <a:gd name="T13" fmla="*/ 31 h 32"/>
                <a:gd name="T14" fmla="*/ 124 w 342"/>
                <a:gd name="T15" fmla="*/ 0 h 32"/>
                <a:gd name="T16" fmla="*/ 124 w 342"/>
                <a:gd name="T17" fmla="*/ 0 h 32"/>
                <a:gd name="T18" fmla="*/ 93 w 342"/>
                <a:gd name="T19" fmla="*/ 0 h 32"/>
                <a:gd name="T20" fmla="*/ 62 w 342"/>
                <a:gd name="T21" fmla="*/ 0 h 32"/>
                <a:gd name="T22" fmla="*/ 31 w 342"/>
                <a:gd name="T23" fmla="*/ 0 h 32"/>
                <a:gd name="T24" fmla="*/ 31 w 342"/>
                <a:gd name="T25" fmla="*/ 0 h 32"/>
                <a:gd name="T26" fmla="*/ 0 w 342"/>
                <a:gd name="T27" fmla="*/ 31 h 32"/>
                <a:gd name="T28" fmla="*/ 0 w 342"/>
                <a:gd name="T29" fmla="*/ 31 h 32"/>
                <a:gd name="T30" fmla="*/ 31 w 342"/>
                <a:gd name="T31" fmla="*/ 31 h 32"/>
                <a:gd name="T32" fmla="*/ 62 w 342"/>
                <a:gd name="T33" fmla="*/ 31 h 32"/>
                <a:gd name="T34" fmla="*/ 93 w 342"/>
                <a:gd name="T35" fmla="*/ 0 h 32"/>
                <a:gd name="T36" fmla="*/ 93 w 342"/>
                <a:gd name="T37" fmla="*/ 31 h 32"/>
                <a:gd name="T38" fmla="*/ 93 w 342"/>
                <a:gd name="T39" fmla="*/ 31 h 32"/>
                <a:gd name="T40" fmla="*/ 124 w 342"/>
                <a:gd name="T41" fmla="*/ 31 h 32"/>
                <a:gd name="T42" fmla="*/ 155 w 342"/>
                <a:gd name="T43" fmla="*/ 31 h 32"/>
                <a:gd name="T44" fmla="*/ 155 w 342"/>
                <a:gd name="T45" fmla="*/ 31 h 32"/>
                <a:gd name="T46" fmla="*/ 186 w 342"/>
                <a:gd name="T47" fmla="*/ 31 h 32"/>
                <a:gd name="T48" fmla="*/ 186 w 342"/>
                <a:gd name="T49" fmla="*/ 31 h 32"/>
                <a:gd name="T50" fmla="*/ 186 w 342"/>
                <a:gd name="T51" fmla="*/ 31 h 32"/>
                <a:gd name="T52" fmla="*/ 279 w 342"/>
                <a:gd name="T53" fmla="*/ 31 h 32"/>
                <a:gd name="T54" fmla="*/ 279 w 342"/>
                <a:gd name="T55" fmla="*/ 31 h 32"/>
                <a:gd name="T56" fmla="*/ 310 w 342"/>
                <a:gd name="T57" fmla="*/ 31 h 32"/>
                <a:gd name="T58" fmla="*/ 310 w 342"/>
                <a:gd name="T59" fmla="*/ 31 h 32"/>
                <a:gd name="T60" fmla="*/ 341 w 342"/>
                <a:gd name="T61" fmla="*/ 31 h 32"/>
                <a:gd name="T62" fmla="*/ 341 w 342"/>
                <a:gd name="T63" fmla="*/ 31 h 32"/>
                <a:gd name="T64" fmla="*/ 341 w 342"/>
                <a:gd name="T65" fmla="*/ 0 h 32"/>
                <a:gd name="T66" fmla="*/ 341 w 342"/>
                <a:gd name="T67" fmla="*/ 0 h 32"/>
                <a:gd name="T68" fmla="*/ 341 w 342"/>
                <a:gd name="T69" fmla="*/ 0 h 32"/>
                <a:gd name="T70" fmla="*/ 279 w 342"/>
                <a:gd name="T7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2" h="32">
                  <a:moveTo>
                    <a:pt x="279" y="31"/>
                  </a:moveTo>
                  <a:lnTo>
                    <a:pt x="279" y="31"/>
                  </a:lnTo>
                  <a:lnTo>
                    <a:pt x="248" y="31"/>
                  </a:lnTo>
                  <a:lnTo>
                    <a:pt x="248" y="31"/>
                  </a:lnTo>
                  <a:lnTo>
                    <a:pt x="217" y="31"/>
                  </a:lnTo>
                  <a:lnTo>
                    <a:pt x="186" y="31"/>
                  </a:lnTo>
                  <a:cubicBezTo>
                    <a:pt x="155" y="31"/>
                    <a:pt x="155" y="31"/>
                    <a:pt x="155" y="31"/>
                  </a:cubicBezTo>
                  <a:cubicBezTo>
                    <a:pt x="124" y="0"/>
                    <a:pt x="124" y="0"/>
                    <a:pt x="124" y="0"/>
                  </a:cubicBezTo>
                  <a:lnTo>
                    <a:pt x="124" y="0"/>
                  </a:lnTo>
                  <a:cubicBezTo>
                    <a:pt x="93" y="0"/>
                    <a:pt x="93" y="0"/>
                    <a:pt x="93" y="0"/>
                  </a:cubicBezTo>
                  <a:lnTo>
                    <a:pt x="62" y="0"/>
                  </a:lnTo>
                  <a:lnTo>
                    <a:pt x="31" y="0"/>
                  </a:lnTo>
                  <a:lnTo>
                    <a:pt x="31" y="0"/>
                  </a:lnTo>
                  <a:cubicBezTo>
                    <a:pt x="31" y="0"/>
                    <a:pt x="31" y="31"/>
                    <a:pt x="0" y="31"/>
                  </a:cubicBezTo>
                  <a:lnTo>
                    <a:pt x="0" y="31"/>
                  </a:lnTo>
                  <a:cubicBezTo>
                    <a:pt x="31" y="31"/>
                    <a:pt x="31" y="31"/>
                    <a:pt x="31" y="31"/>
                  </a:cubicBezTo>
                  <a:lnTo>
                    <a:pt x="62" y="31"/>
                  </a:lnTo>
                  <a:cubicBezTo>
                    <a:pt x="62" y="31"/>
                    <a:pt x="62" y="0"/>
                    <a:pt x="93" y="0"/>
                  </a:cubicBezTo>
                  <a:lnTo>
                    <a:pt x="93" y="31"/>
                  </a:lnTo>
                  <a:lnTo>
                    <a:pt x="93" y="31"/>
                  </a:lnTo>
                  <a:cubicBezTo>
                    <a:pt x="124" y="31"/>
                    <a:pt x="124" y="31"/>
                    <a:pt x="124" y="31"/>
                  </a:cubicBezTo>
                  <a:cubicBezTo>
                    <a:pt x="155" y="31"/>
                    <a:pt x="155" y="31"/>
                    <a:pt x="155" y="31"/>
                  </a:cubicBezTo>
                  <a:lnTo>
                    <a:pt x="155" y="31"/>
                  </a:lnTo>
                  <a:cubicBezTo>
                    <a:pt x="186" y="31"/>
                    <a:pt x="186" y="31"/>
                    <a:pt x="186" y="31"/>
                  </a:cubicBezTo>
                  <a:lnTo>
                    <a:pt x="186" y="31"/>
                  </a:lnTo>
                  <a:lnTo>
                    <a:pt x="186" y="31"/>
                  </a:lnTo>
                  <a:cubicBezTo>
                    <a:pt x="217" y="31"/>
                    <a:pt x="248" y="31"/>
                    <a:pt x="279" y="31"/>
                  </a:cubicBezTo>
                  <a:lnTo>
                    <a:pt x="279" y="31"/>
                  </a:lnTo>
                  <a:cubicBezTo>
                    <a:pt x="279" y="31"/>
                    <a:pt x="279" y="31"/>
                    <a:pt x="310" y="31"/>
                  </a:cubicBezTo>
                  <a:lnTo>
                    <a:pt x="310" y="31"/>
                  </a:lnTo>
                  <a:lnTo>
                    <a:pt x="341" y="31"/>
                  </a:lnTo>
                  <a:lnTo>
                    <a:pt x="341" y="31"/>
                  </a:lnTo>
                  <a:lnTo>
                    <a:pt x="341" y="0"/>
                  </a:lnTo>
                  <a:lnTo>
                    <a:pt x="341" y="0"/>
                  </a:lnTo>
                  <a:lnTo>
                    <a:pt x="341" y="0"/>
                  </a:lnTo>
                  <a:cubicBezTo>
                    <a:pt x="341" y="0"/>
                    <a:pt x="310" y="31"/>
                    <a:pt x="279"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8" name="Freeform 185"/>
            <p:cNvSpPr>
              <a:spLocks noChangeArrowheads="1"/>
            </p:cNvSpPr>
            <p:nvPr/>
          </p:nvSpPr>
          <p:spPr bwMode="auto">
            <a:xfrm>
              <a:off x="1995488" y="842963"/>
              <a:ext cx="22225" cy="1587"/>
            </a:xfrm>
            <a:custGeom>
              <a:avLst/>
              <a:gdLst>
                <a:gd name="T0" fmla="*/ 0 w 63"/>
                <a:gd name="T1" fmla="*/ 0 h 1"/>
                <a:gd name="T2" fmla="*/ 0 w 63"/>
                <a:gd name="T3" fmla="*/ 0 h 1"/>
                <a:gd name="T4" fmla="*/ 0 w 63"/>
                <a:gd name="T5" fmla="*/ 0 h 1"/>
                <a:gd name="T6" fmla="*/ 0 w 63"/>
                <a:gd name="T7" fmla="*/ 0 h 1"/>
                <a:gd name="T8" fmla="*/ 62 w 63"/>
                <a:gd name="T9" fmla="*/ 0 h 1"/>
                <a:gd name="T10" fmla="*/ 31 w 63"/>
                <a:gd name="T11" fmla="*/ 0 h 1"/>
                <a:gd name="T12" fmla="*/ 0 w 6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63" h="1">
                  <a:moveTo>
                    <a:pt x="0" y="0"/>
                  </a:moveTo>
                  <a:lnTo>
                    <a:pt x="0" y="0"/>
                  </a:lnTo>
                  <a:lnTo>
                    <a:pt x="0" y="0"/>
                  </a:lnTo>
                  <a:lnTo>
                    <a:pt x="0" y="0"/>
                  </a:lnTo>
                  <a:cubicBezTo>
                    <a:pt x="62" y="0"/>
                    <a:pt x="62" y="0"/>
                    <a:pt x="62" y="0"/>
                  </a:cubicBezTo>
                  <a:lnTo>
                    <a:pt x="31" y="0"/>
                  </a:ln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89" name="Freeform 186"/>
            <p:cNvSpPr>
              <a:spLocks noChangeArrowheads="1"/>
            </p:cNvSpPr>
            <p:nvPr/>
          </p:nvSpPr>
          <p:spPr bwMode="auto">
            <a:xfrm>
              <a:off x="2062163" y="742950"/>
              <a:ext cx="77787" cy="22225"/>
            </a:xfrm>
            <a:custGeom>
              <a:avLst/>
              <a:gdLst>
                <a:gd name="T0" fmla="*/ 186 w 218"/>
                <a:gd name="T1" fmla="*/ 0 h 63"/>
                <a:gd name="T2" fmla="*/ 186 w 218"/>
                <a:gd name="T3" fmla="*/ 0 h 63"/>
                <a:gd name="T4" fmla="*/ 186 w 218"/>
                <a:gd name="T5" fmla="*/ 0 h 63"/>
                <a:gd name="T6" fmla="*/ 124 w 218"/>
                <a:gd name="T7" fmla="*/ 0 h 63"/>
                <a:gd name="T8" fmla="*/ 92 w 218"/>
                <a:gd name="T9" fmla="*/ 0 h 63"/>
                <a:gd name="T10" fmla="*/ 62 w 218"/>
                <a:gd name="T11" fmla="*/ 31 h 63"/>
                <a:gd name="T12" fmla="*/ 62 w 218"/>
                <a:gd name="T13" fmla="*/ 31 h 63"/>
                <a:gd name="T14" fmla="*/ 0 w 218"/>
                <a:gd name="T15" fmla="*/ 0 h 63"/>
                <a:gd name="T16" fmla="*/ 0 w 218"/>
                <a:gd name="T17" fmla="*/ 0 h 63"/>
                <a:gd name="T18" fmla="*/ 0 w 218"/>
                <a:gd name="T19" fmla="*/ 0 h 63"/>
                <a:gd name="T20" fmla="*/ 0 w 218"/>
                <a:gd name="T21" fmla="*/ 31 h 63"/>
                <a:gd name="T22" fmla="*/ 62 w 218"/>
                <a:gd name="T23" fmla="*/ 31 h 63"/>
                <a:gd name="T24" fmla="*/ 62 w 218"/>
                <a:gd name="T25" fmla="*/ 62 h 63"/>
                <a:gd name="T26" fmla="*/ 62 w 218"/>
                <a:gd name="T27" fmla="*/ 62 h 63"/>
                <a:gd name="T28" fmla="*/ 62 w 218"/>
                <a:gd name="T29" fmla="*/ 62 h 63"/>
                <a:gd name="T30" fmla="*/ 92 w 218"/>
                <a:gd name="T31" fmla="*/ 62 h 63"/>
                <a:gd name="T32" fmla="*/ 92 w 218"/>
                <a:gd name="T33" fmla="*/ 62 h 63"/>
                <a:gd name="T34" fmla="*/ 124 w 218"/>
                <a:gd name="T35" fmla="*/ 62 h 63"/>
                <a:gd name="T36" fmla="*/ 186 w 218"/>
                <a:gd name="T37" fmla="*/ 31 h 63"/>
                <a:gd name="T38" fmla="*/ 217 w 218"/>
                <a:gd name="T39" fmla="*/ 31 h 63"/>
                <a:gd name="T40" fmla="*/ 186 w 218"/>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8" h="63">
                  <a:moveTo>
                    <a:pt x="186" y="0"/>
                  </a:moveTo>
                  <a:lnTo>
                    <a:pt x="186" y="0"/>
                  </a:lnTo>
                  <a:lnTo>
                    <a:pt x="186" y="0"/>
                  </a:lnTo>
                  <a:cubicBezTo>
                    <a:pt x="155" y="0"/>
                    <a:pt x="155" y="0"/>
                    <a:pt x="124" y="0"/>
                  </a:cubicBezTo>
                  <a:lnTo>
                    <a:pt x="92" y="0"/>
                  </a:lnTo>
                  <a:cubicBezTo>
                    <a:pt x="92" y="31"/>
                    <a:pt x="62" y="31"/>
                    <a:pt x="62" y="31"/>
                  </a:cubicBezTo>
                  <a:lnTo>
                    <a:pt x="62" y="31"/>
                  </a:lnTo>
                  <a:cubicBezTo>
                    <a:pt x="31" y="31"/>
                    <a:pt x="31" y="0"/>
                    <a:pt x="0" y="0"/>
                  </a:cubicBezTo>
                  <a:lnTo>
                    <a:pt x="0" y="0"/>
                  </a:lnTo>
                  <a:lnTo>
                    <a:pt x="0" y="0"/>
                  </a:lnTo>
                  <a:lnTo>
                    <a:pt x="0" y="31"/>
                  </a:lnTo>
                  <a:cubicBezTo>
                    <a:pt x="31" y="31"/>
                    <a:pt x="62" y="31"/>
                    <a:pt x="62" y="31"/>
                  </a:cubicBezTo>
                  <a:cubicBezTo>
                    <a:pt x="62" y="62"/>
                    <a:pt x="62" y="62"/>
                    <a:pt x="62" y="62"/>
                  </a:cubicBezTo>
                  <a:lnTo>
                    <a:pt x="62" y="62"/>
                  </a:lnTo>
                  <a:lnTo>
                    <a:pt x="62" y="62"/>
                  </a:lnTo>
                  <a:lnTo>
                    <a:pt x="92" y="62"/>
                  </a:lnTo>
                  <a:lnTo>
                    <a:pt x="92" y="62"/>
                  </a:lnTo>
                  <a:cubicBezTo>
                    <a:pt x="92" y="62"/>
                    <a:pt x="92" y="62"/>
                    <a:pt x="124" y="62"/>
                  </a:cubicBezTo>
                  <a:cubicBezTo>
                    <a:pt x="155" y="62"/>
                    <a:pt x="186" y="31"/>
                    <a:pt x="186" y="31"/>
                  </a:cubicBezTo>
                  <a:lnTo>
                    <a:pt x="217" y="31"/>
                  </a:lnTo>
                  <a:cubicBezTo>
                    <a:pt x="186" y="0"/>
                    <a:pt x="186" y="0"/>
                    <a:pt x="186"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0" name="Freeform 187"/>
            <p:cNvSpPr>
              <a:spLocks noChangeArrowheads="1"/>
            </p:cNvSpPr>
            <p:nvPr/>
          </p:nvSpPr>
          <p:spPr bwMode="auto">
            <a:xfrm>
              <a:off x="2039938" y="776288"/>
              <a:ext cx="33337" cy="1587"/>
            </a:xfrm>
            <a:custGeom>
              <a:avLst/>
              <a:gdLst>
                <a:gd name="T0" fmla="*/ 0 w 94"/>
                <a:gd name="T1" fmla="*/ 0 h 1"/>
                <a:gd name="T2" fmla="*/ 0 w 94"/>
                <a:gd name="T3" fmla="*/ 0 h 1"/>
                <a:gd name="T4" fmla="*/ 31 w 94"/>
                <a:gd name="T5" fmla="*/ 0 h 1"/>
                <a:gd name="T6" fmla="*/ 62 w 94"/>
                <a:gd name="T7" fmla="*/ 0 h 1"/>
                <a:gd name="T8" fmla="*/ 93 w 94"/>
                <a:gd name="T9" fmla="*/ 0 h 1"/>
                <a:gd name="T10" fmla="*/ 93 w 94"/>
                <a:gd name="T11" fmla="*/ 0 h 1"/>
                <a:gd name="T12" fmla="*/ 62 w 94"/>
                <a:gd name="T13" fmla="*/ 0 h 1"/>
                <a:gd name="T14" fmla="*/ 0 w 94"/>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1">
                  <a:moveTo>
                    <a:pt x="0" y="0"/>
                  </a:moveTo>
                  <a:lnTo>
                    <a:pt x="0" y="0"/>
                  </a:lnTo>
                  <a:cubicBezTo>
                    <a:pt x="31" y="0"/>
                    <a:pt x="31" y="0"/>
                    <a:pt x="31" y="0"/>
                  </a:cubicBezTo>
                  <a:cubicBezTo>
                    <a:pt x="62" y="0"/>
                    <a:pt x="62" y="0"/>
                    <a:pt x="62" y="0"/>
                  </a:cubicBezTo>
                  <a:lnTo>
                    <a:pt x="93" y="0"/>
                  </a:lnTo>
                  <a:lnTo>
                    <a:pt x="93" y="0"/>
                  </a:lnTo>
                  <a:lnTo>
                    <a:pt x="62" y="0"/>
                  </a:lnTo>
                  <a:lnTo>
                    <a:pt x="0"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1" name="Freeform 188"/>
            <p:cNvSpPr>
              <a:spLocks noChangeArrowheads="1"/>
            </p:cNvSpPr>
            <p:nvPr/>
          </p:nvSpPr>
          <p:spPr bwMode="auto">
            <a:xfrm>
              <a:off x="2039938" y="742950"/>
              <a:ext cx="368300" cy="112713"/>
            </a:xfrm>
            <a:custGeom>
              <a:avLst/>
              <a:gdLst>
                <a:gd name="T0" fmla="*/ 930 w 1024"/>
                <a:gd name="T1" fmla="*/ 62 h 311"/>
                <a:gd name="T2" fmla="*/ 961 w 1024"/>
                <a:gd name="T3" fmla="*/ 31 h 311"/>
                <a:gd name="T4" fmla="*/ 991 w 1024"/>
                <a:gd name="T5" fmla="*/ 31 h 311"/>
                <a:gd name="T6" fmla="*/ 1023 w 1024"/>
                <a:gd name="T7" fmla="*/ 31 h 311"/>
                <a:gd name="T8" fmla="*/ 991 w 1024"/>
                <a:gd name="T9" fmla="*/ 0 h 311"/>
                <a:gd name="T10" fmla="*/ 930 w 1024"/>
                <a:gd name="T11" fmla="*/ 0 h 311"/>
                <a:gd name="T12" fmla="*/ 899 w 1024"/>
                <a:gd name="T13" fmla="*/ 0 h 311"/>
                <a:gd name="T14" fmla="*/ 806 w 1024"/>
                <a:gd name="T15" fmla="*/ 31 h 311"/>
                <a:gd name="T16" fmla="*/ 743 w 1024"/>
                <a:gd name="T17" fmla="*/ 31 h 311"/>
                <a:gd name="T18" fmla="*/ 713 w 1024"/>
                <a:gd name="T19" fmla="*/ 0 h 311"/>
                <a:gd name="T20" fmla="*/ 682 w 1024"/>
                <a:gd name="T21" fmla="*/ 0 h 311"/>
                <a:gd name="T22" fmla="*/ 651 w 1024"/>
                <a:gd name="T23" fmla="*/ 0 h 311"/>
                <a:gd name="T24" fmla="*/ 589 w 1024"/>
                <a:gd name="T25" fmla="*/ 0 h 311"/>
                <a:gd name="T26" fmla="*/ 558 w 1024"/>
                <a:gd name="T27" fmla="*/ 0 h 311"/>
                <a:gd name="T28" fmla="*/ 495 w 1024"/>
                <a:gd name="T29" fmla="*/ 0 h 311"/>
                <a:gd name="T30" fmla="*/ 434 w 1024"/>
                <a:gd name="T31" fmla="*/ 31 h 311"/>
                <a:gd name="T32" fmla="*/ 310 w 1024"/>
                <a:gd name="T33" fmla="*/ 0 h 311"/>
                <a:gd name="T34" fmla="*/ 310 w 1024"/>
                <a:gd name="T35" fmla="*/ 124 h 311"/>
                <a:gd name="T36" fmla="*/ 248 w 1024"/>
                <a:gd name="T37" fmla="*/ 124 h 311"/>
                <a:gd name="T38" fmla="*/ 217 w 1024"/>
                <a:gd name="T39" fmla="*/ 155 h 311"/>
                <a:gd name="T40" fmla="*/ 154 w 1024"/>
                <a:gd name="T41" fmla="*/ 155 h 311"/>
                <a:gd name="T42" fmla="*/ 93 w 1024"/>
                <a:gd name="T43" fmla="*/ 186 h 311"/>
                <a:gd name="T44" fmla="*/ 31 w 1024"/>
                <a:gd name="T45" fmla="*/ 217 h 311"/>
                <a:gd name="T46" fmla="*/ 31 w 1024"/>
                <a:gd name="T47" fmla="*/ 217 h 311"/>
                <a:gd name="T48" fmla="*/ 0 w 1024"/>
                <a:gd name="T49" fmla="*/ 248 h 311"/>
                <a:gd name="T50" fmla="*/ 0 w 1024"/>
                <a:gd name="T51" fmla="*/ 310 h 311"/>
                <a:gd name="T52" fmla="*/ 31 w 1024"/>
                <a:gd name="T53" fmla="*/ 310 h 311"/>
                <a:gd name="T54" fmla="*/ 93 w 1024"/>
                <a:gd name="T55" fmla="*/ 310 h 311"/>
                <a:gd name="T56" fmla="*/ 186 w 1024"/>
                <a:gd name="T57" fmla="*/ 310 h 311"/>
                <a:gd name="T58" fmla="*/ 217 w 1024"/>
                <a:gd name="T59" fmla="*/ 279 h 311"/>
                <a:gd name="T60" fmla="*/ 248 w 1024"/>
                <a:gd name="T61" fmla="*/ 279 h 311"/>
                <a:gd name="T62" fmla="*/ 279 w 1024"/>
                <a:gd name="T63" fmla="*/ 248 h 311"/>
                <a:gd name="T64" fmla="*/ 217 w 1024"/>
                <a:gd name="T65" fmla="*/ 248 h 311"/>
                <a:gd name="T66" fmla="*/ 154 w 1024"/>
                <a:gd name="T67" fmla="*/ 217 h 311"/>
                <a:gd name="T68" fmla="*/ 217 w 1024"/>
                <a:gd name="T69" fmla="*/ 186 h 311"/>
                <a:gd name="T70" fmla="*/ 279 w 1024"/>
                <a:gd name="T71" fmla="*/ 186 h 311"/>
                <a:gd name="T72" fmla="*/ 341 w 1024"/>
                <a:gd name="T73" fmla="*/ 186 h 311"/>
                <a:gd name="T74" fmla="*/ 371 w 1024"/>
                <a:gd name="T75" fmla="*/ 186 h 311"/>
                <a:gd name="T76" fmla="*/ 403 w 1024"/>
                <a:gd name="T77" fmla="*/ 155 h 311"/>
                <a:gd name="T78" fmla="*/ 495 w 1024"/>
                <a:gd name="T79" fmla="*/ 155 h 311"/>
                <a:gd name="T80" fmla="*/ 527 w 1024"/>
                <a:gd name="T81" fmla="*/ 155 h 311"/>
                <a:gd name="T82" fmla="*/ 558 w 1024"/>
                <a:gd name="T83" fmla="*/ 155 h 311"/>
                <a:gd name="T84" fmla="*/ 558 w 1024"/>
                <a:gd name="T85" fmla="*/ 93 h 311"/>
                <a:gd name="T86" fmla="*/ 651 w 1024"/>
                <a:gd name="T87" fmla="*/ 124 h 311"/>
                <a:gd name="T88" fmla="*/ 775 w 1024"/>
                <a:gd name="T89" fmla="*/ 93 h 311"/>
                <a:gd name="T90" fmla="*/ 775 w 1024"/>
                <a:gd name="T91" fmla="*/ 93 h 311"/>
                <a:gd name="T92" fmla="*/ 899 w 1024"/>
                <a:gd name="T93"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4" h="311">
                  <a:moveTo>
                    <a:pt x="930" y="62"/>
                  </a:moveTo>
                  <a:lnTo>
                    <a:pt x="930" y="62"/>
                  </a:lnTo>
                  <a:cubicBezTo>
                    <a:pt x="930" y="62"/>
                    <a:pt x="930" y="62"/>
                    <a:pt x="930" y="31"/>
                  </a:cubicBezTo>
                  <a:cubicBezTo>
                    <a:pt x="961" y="31"/>
                    <a:pt x="961" y="31"/>
                    <a:pt x="961" y="31"/>
                  </a:cubicBezTo>
                  <a:lnTo>
                    <a:pt x="991" y="31"/>
                  </a:lnTo>
                  <a:lnTo>
                    <a:pt x="991" y="31"/>
                  </a:lnTo>
                  <a:cubicBezTo>
                    <a:pt x="1023" y="31"/>
                    <a:pt x="1023" y="31"/>
                    <a:pt x="1023" y="31"/>
                  </a:cubicBezTo>
                  <a:lnTo>
                    <a:pt x="1023" y="31"/>
                  </a:lnTo>
                  <a:lnTo>
                    <a:pt x="1023" y="31"/>
                  </a:lnTo>
                  <a:cubicBezTo>
                    <a:pt x="991" y="31"/>
                    <a:pt x="991" y="31"/>
                    <a:pt x="991" y="0"/>
                  </a:cubicBezTo>
                  <a:lnTo>
                    <a:pt x="961" y="0"/>
                  </a:lnTo>
                  <a:cubicBezTo>
                    <a:pt x="961" y="0"/>
                    <a:pt x="961" y="0"/>
                    <a:pt x="930" y="0"/>
                  </a:cubicBezTo>
                  <a:cubicBezTo>
                    <a:pt x="930" y="0"/>
                    <a:pt x="930" y="0"/>
                    <a:pt x="899" y="0"/>
                  </a:cubicBezTo>
                  <a:lnTo>
                    <a:pt x="899" y="0"/>
                  </a:lnTo>
                  <a:lnTo>
                    <a:pt x="867" y="0"/>
                  </a:lnTo>
                  <a:cubicBezTo>
                    <a:pt x="867" y="0"/>
                    <a:pt x="837" y="0"/>
                    <a:pt x="806" y="31"/>
                  </a:cubicBezTo>
                  <a:lnTo>
                    <a:pt x="806" y="31"/>
                  </a:lnTo>
                  <a:cubicBezTo>
                    <a:pt x="775" y="31"/>
                    <a:pt x="775" y="31"/>
                    <a:pt x="743" y="31"/>
                  </a:cubicBezTo>
                  <a:lnTo>
                    <a:pt x="743" y="31"/>
                  </a:lnTo>
                  <a:cubicBezTo>
                    <a:pt x="743" y="0"/>
                    <a:pt x="713" y="0"/>
                    <a:pt x="713" y="0"/>
                  </a:cubicBezTo>
                  <a:lnTo>
                    <a:pt x="713" y="0"/>
                  </a:lnTo>
                  <a:cubicBezTo>
                    <a:pt x="713" y="0"/>
                    <a:pt x="713" y="0"/>
                    <a:pt x="682" y="0"/>
                  </a:cubicBezTo>
                  <a:lnTo>
                    <a:pt x="682" y="0"/>
                  </a:lnTo>
                  <a:lnTo>
                    <a:pt x="651" y="0"/>
                  </a:lnTo>
                  <a:lnTo>
                    <a:pt x="651" y="0"/>
                  </a:lnTo>
                  <a:cubicBezTo>
                    <a:pt x="619" y="0"/>
                    <a:pt x="589" y="0"/>
                    <a:pt x="589" y="0"/>
                  </a:cubicBezTo>
                  <a:lnTo>
                    <a:pt x="558" y="0"/>
                  </a:lnTo>
                  <a:lnTo>
                    <a:pt x="558" y="0"/>
                  </a:lnTo>
                  <a:cubicBezTo>
                    <a:pt x="527" y="0"/>
                    <a:pt x="527" y="0"/>
                    <a:pt x="495" y="0"/>
                  </a:cubicBezTo>
                  <a:lnTo>
                    <a:pt x="495" y="0"/>
                  </a:lnTo>
                  <a:cubicBezTo>
                    <a:pt x="495" y="31"/>
                    <a:pt x="495" y="31"/>
                    <a:pt x="465" y="31"/>
                  </a:cubicBezTo>
                  <a:cubicBezTo>
                    <a:pt x="465" y="31"/>
                    <a:pt x="465" y="31"/>
                    <a:pt x="434" y="31"/>
                  </a:cubicBezTo>
                  <a:cubicBezTo>
                    <a:pt x="403" y="0"/>
                    <a:pt x="371" y="0"/>
                    <a:pt x="341" y="0"/>
                  </a:cubicBezTo>
                  <a:lnTo>
                    <a:pt x="310" y="0"/>
                  </a:lnTo>
                  <a:cubicBezTo>
                    <a:pt x="310" y="124"/>
                    <a:pt x="310" y="124"/>
                    <a:pt x="310" y="124"/>
                  </a:cubicBezTo>
                  <a:lnTo>
                    <a:pt x="310" y="124"/>
                  </a:lnTo>
                  <a:lnTo>
                    <a:pt x="279" y="124"/>
                  </a:lnTo>
                  <a:lnTo>
                    <a:pt x="248" y="124"/>
                  </a:lnTo>
                  <a:lnTo>
                    <a:pt x="217" y="124"/>
                  </a:lnTo>
                  <a:lnTo>
                    <a:pt x="217" y="155"/>
                  </a:lnTo>
                  <a:cubicBezTo>
                    <a:pt x="217" y="155"/>
                    <a:pt x="217" y="155"/>
                    <a:pt x="186" y="155"/>
                  </a:cubicBezTo>
                  <a:cubicBezTo>
                    <a:pt x="186" y="155"/>
                    <a:pt x="186" y="155"/>
                    <a:pt x="154" y="155"/>
                  </a:cubicBezTo>
                  <a:cubicBezTo>
                    <a:pt x="154" y="155"/>
                    <a:pt x="124" y="155"/>
                    <a:pt x="62" y="155"/>
                  </a:cubicBezTo>
                  <a:cubicBezTo>
                    <a:pt x="93" y="186"/>
                    <a:pt x="93" y="186"/>
                    <a:pt x="93" y="186"/>
                  </a:cubicBezTo>
                  <a:cubicBezTo>
                    <a:pt x="93" y="186"/>
                    <a:pt x="93" y="217"/>
                    <a:pt x="62" y="217"/>
                  </a:cubicBezTo>
                  <a:cubicBezTo>
                    <a:pt x="62" y="217"/>
                    <a:pt x="62" y="217"/>
                    <a:pt x="31" y="217"/>
                  </a:cubicBezTo>
                  <a:lnTo>
                    <a:pt x="31" y="217"/>
                  </a:lnTo>
                  <a:lnTo>
                    <a:pt x="31" y="217"/>
                  </a:lnTo>
                  <a:cubicBezTo>
                    <a:pt x="31" y="217"/>
                    <a:pt x="31" y="248"/>
                    <a:pt x="0" y="248"/>
                  </a:cubicBezTo>
                  <a:lnTo>
                    <a:pt x="0" y="248"/>
                  </a:lnTo>
                  <a:cubicBezTo>
                    <a:pt x="62" y="248"/>
                    <a:pt x="62" y="248"/>
                    <a:pt x="62" y="248"/>
                  </a:cubicBezTo>
                  <a:cubicBezTo>
                    <a:pt x="0" y="310"/>
                    <a:pt x="0" y="310"/>
                    <a:pt x="0" y="310"/>
                  </a:cubicBezTo>
                  <a:lnTo>
                    <a:pt x="0" y="310"/>
                  </a:lnTo>
                  <a:cubicBezTo>
                    <a:pt x="31" y="310"/>
                    <a:pt x="31" y="310"/>
                    <a:pt x="31" y="310"/>
                  </a:cubicBezTo>
                  <a:cubicBezTo>
                    <a:pt x="62" y="310"/>
                    <a:pt x="62" y="310"/>
                    <a:pt x="62" y="310"/>
                  </a:cubicBezTo>
                  <a:cubicBezTo>
                    <a:pt x="62" y="310"/>
                    <a:pt x="62" y="310"/>
                    <a:pt x="93" y="310"/>
                  </a:cubicBezTo>
                  <a:cubicBezTo>
                    <a:pt x="93" y="310"/>
                    <a:pt x="124" y="310"/>
                    <a:pt x="154" y="310"/>
                  </a:cubicBezTo>
                  <a:cubicBezTo>
                    <a:pt x="154" y="310"/>
                    <a:pt x="154" y="310"/>
                    <a:pt x="186" y="310"/>
                  </a:cubicBezTo>
                  <a:cubicBezTo>
                    <a:pt x="186" y="310"/>
                    <a:pt x="154" y="310"/>
                    <a:pt x="186" y="279"/>
                  </a:cubicBezTo>
                  <a:cubicBezTo>
                    <a:pt x="186" y="279"/>
                    <a:pt x="186" y="279"/>
                    <a:pt x="217" y="279"/>
                  </a:cubicBezTo>
                  <a:lnTo>
                    <a:pt x="217" y="279"/>
                  </a:lnTo>
                  <a:lnTo>
                    <a:pt x="248" y="279"/>
                  </a:lnTo>
                  <a:lnTo>
                    <a:pt x="279" y="279"/>
                  </a:lnTo>
                  <a:lnTo>
                    <a:pt x="279" y="248"/>
                  </a:lnTo>
                  <a:cubicBezTo>
                    <a:pt x="248" y="248"/>
                    <a:pt x="248" y="248"/>
                    <a:pt x="248" y="248"/>
                  </a:cubicBezTo>
                  <a:cubicBezTo>
                    <a:pt x="248" y="248"/>
                    <a:pt x="248" y="248"/>
                    <a:pt x="217" y="248"/>
                  </a:cubicBezTo>
                  <a:lnTo>
                    <a:pt x="186" y="248"/>
                  </a:lnTo>
                  <a:cubicBezTo>
                    <a:pt x="186" y="248"/>
                    <a:pt x="154" y="248"/>
                    <a:pt x="154" y="217"/>
                  </a:cubicBezTo>
                  <a:cubicBezTo>
                    <a:pt x="154" y="217"/>
                    <a:pt x="154" y="186"/>
                    <a:pt x="186" y="186"/>
                  </a:cubicBezTo>
                  <a:lnTo>
                    <a:pt x="217" y="186"/>
                  </a:lnTo>
                  <a:cubicBezTo>
                    <a:pt x="248" y="186"/>
                    <a:pt x="248" y="186"/>
                    <a:pt x="248" y="186"/>
                  </a:cubicBezTo>
                  <a:cubicBezTo>
                    <a:pt x="279" y="186"/>
                    <a:pt x="279" y="186"/>
                    <a:pt x="279" y="186"/>
                  </a:cubicBezTo>
                  <a:cubicBezTo>
                    <a:pt x="310" y="186"/>
                    <a:pt x="310" y="186"/>
                    <a:pt x="310" y="186"/>
                  </a:cubicBezTo>
                  <a:cubicBezTo>
                    <a:pt x="341" y="186"/>
                    <a:pt x="341" y="186"/>
                    <a:pt x="341" y="186"/>
                  </a:cubicBezTo>
                  <a:lnTo>
                    <a:pt x="371" y="186"/>
                  </a:lnTo>
                  <a:lnTo>
                    <a:pt x="371" y="186"/>
                  </a:lnTo>
                  <a:cubicBezTo>
                    <a:pt x="371" y="155"/>
                    <a:pt x="371" y="155"/>
                    <a:pt x="403" y="155"/>
                  </a:cubicBezTo>
                  <a:lnTo>
                    <a:pt x="403" y="155"/>
                  </a:lnTo>
                  <a:lnTo>
                    <a:pt x="434" y="155"/>
                  </a:lnTo>
                  <a:cubicBezTo>
                    <a:pt x="465" y="155"/>
                    <a:pt x="465" y="155"/>
                    <a:pt x="495" y="155"/>
                  </a:cubicBezTo>
                  <a:lnTo>
                    <a:pt x="495" y="155"/>
                  </a:lnTo>
                  <a:lnTo>
                    <a:pt x="527" y="155"/>
                  </a:lnTo>
                  <a:lnTo>
                    <a:pt x="527" y="155"/>
                  </a:lnTo>
                  <a:cubicBezTo>
                    <a:pt x="558" y="155"/>
                    <a:pt x="558" y="155"/>
                    <a:pt x="558" y="155"/>
                  </a:cubicBezTo>
                  <a:lnTo>
                    <a:pt x="558" y="124"/>
                  </a:lnTo>
                  <a:cubicBezTo>
                    <a:pt x="558" y="93"/>
                    <a:pt x="558" y="93"/>
                    <a:pt x="558" y="93"/>
                  </a:cubicBezTo>
                  <a:cubicBezTo>
                    <a:pt x="589" y="124"/>
                    <a:pt x="589" y="124"/>
                    <a:pt x="589" y="124"/>
                  </a:cubicBezTo>
                  <a:cubicBezTo>
                    <a:pt x="589" y="124"/>
                    <a:pt x="619" y="124"/>
                    <a:pt x="651" y="124"/>
                  </a:cubicBezTo>
                  <a:lnTo>
                    <a:pt x="651" y="124"/>
                  </a:lnTo>
                  <a:cubicBezTo>
                    <a:pt x="682" y="93"/>
                    <a:pt x="743" y="93"/>
                    <a:pt x="775" y="93"/>
                  </a:cubicBezTo>
                  <a:lnTo>
                    <a:pt x="775" y="93"/>
                  </a:lnTo>
                  <a:lnTo>
                    <a:pt x="775" y="93"/>
                  </a:lnTo>
                  <a:cubicBezTo>
                    <a:pt x="775" y="93"/>
                    <a:pt x="806" y="93"/>
                    <a:pt x="837" y="93"/>
                  </a:cubicBezTo>
                  <a:cubicBezTo>
                    <a:pt x="837" y="62"/>
                    <a:pt x="867" y="62"/>
                    <a:pt x="899" y="62"/>
                  </a:cubicBezTo>
                  <a:lnTo>
                    <a:pt x="930"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2" name="Freeform 189"/>
            <p:cNvSpPr>
              <a:spLocks noChangeArrowheads="1"/>
            </p:cNvSpPr>
            <p:nvPr/>
          </p:nvSpPr>
          <p:spPr bwMode="auto">
            <a:xfrm>
              <a:off x="1973263" y="809625"/>
              <a:ext cx="55562" cy="11113"/>
            </a:xfrm>
            <a:custGeom>
              <a:avLst/>
              <a:gdLst>
                <a:gd name="T0" fmla="*/ 124 w 156"/>
                <a:gd name="T1" fmla="*/ 31 h 32"/>
                <a:gd name="T2" fmla="*/ 124 w 156"/>
                <a:gd name="T3" fmla="*/ 31 h 32"/>
                <a:gd name="T4" fmla="*/ 62 w 156"/>
                <a:gd name="T5" fmla="*/ 0 h 32"/>
                <a:gd name="T6" fmla="*/ 0 w 156"/>
                <a:gd name="T7" fmla="*/ 0 h 32"/>
                <a:gd name="T8" fmla="*/ 31 w 156"/>
                <a:gd name="T9" fmla="*/ 0 h 32"/>
                <a:gd name="T10" fmla="*/ 31 w 156"/>
                <a:gd name="T11" fmla="*/ 0 h 32"/>
                <a:gd name="T12" fmla="*/ 31 w 156"/>
                <a:gd name="T13" fmla="*/ 0 h 32"/>
                <a:gd name="T14" fmla="*/ 62 w 156"/>
                <a:gd name="T15" fmla="*/ 0 h 32"/>
                <a:gd name="T16" fmla="*/ 124 w 156"/>
                <a:gd name="T17" fmla="*/ 31 h 32"/>
                <a:gd name="T18" fmla="*/ 124 w 156"/>
                <a:gd name="T19" fmla="*/ 31 h 32"/>
                <a:gd name="T20" fmla="*/ 155 w 156"/>
                <a:gd name="T21" fmla="*/ 31 h 32"/>
                <a:gd name="T22" fmla="*/ 155 w 156"/>
                <a:gd name="T23" fmla="*/ 31 h 32"/>
                <a:gd name="T24" fmla="*/ 124 w 156"/>
                <a:gd name="T2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32">
                  <a:moveTo>
                    <a:pt x="124" y="31"/>
                  </a:moveTo>
                  <a:lnTo>
                    <a:pt x="124" y="31"/>
                  </a:lnTo>
                  <a:cubicBezTo>
                    <a:pt x="93" y="0"/>
                    <a:pt x="93" y="0"/>
                    <a:pt x="62" y="0"/>
                  </a:cubicBezTo>
                  <a:cubicBezTo>
                    <a:pt x="62" y="0"/>
                    <a:pt x="31" y="0"/>
                    <a:pt x="0" y="0"/>
                  </a:cubicBezTo>
                  <a:cubicBezTo>
                    <a:pt x="31" y="0"/>
                    <a:pt x="31" y="0"/>
                    <a:pt x="31" y="0"/>
                  </a:cubicBezTo>
                  <a:lnTo>
                    <a:pt x="31" y="0"/>
                  </a:lnTo>
                  <a:lnTo>
                    <a:pt x="31" y="0"/>
                  </a:lnTo>
                  <a:cubicBezTo>
                    <a:pt x="31" y="0"/>
                    <a:pt x="31" y="0"/>
                    <a:pt x="62" y="0"/>
                  </a:cubicBezTo>
                  <a:cubicBezTo>
                    <a:pt x="93" y="0"/>
                    <a:pt x="93" y="31"/>
                    <a:pt x="124" y="31"/>
                  </a:cubicBezTo>
                  <a:lnTo>
                    <a:pt x="124" y="31"/>
                  </a:lnTo>
                  <a:lnTo>
                    <a:pt x="155" y="31"/>
                  </a:lnTo>
                  <a:lnTo>
                    <a:pt x="155" y="31"/>
                  </a:lnTo>
                  <a:lnTo>
                    <a:pt x="124"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3" name="Freeform 190"/>
            <p:cNvSpPr>
              <a:spLocks noChangeArrowheads="1"/>
            </p:cNvSpPr>
            <p:nvPr/>
          </p:nvSpPr>
          <p:spPr bwMode="auto">
            <a:xfrm>
              <a:off x="2062163" y="876300"/>
              <a:ext cx="22225" cy="11113"/>
            </a:xfrm>
            <a:custGeom>
              <a:avLst/>
              <a:gdLst>
                <a:gd name="T0" fmla="*/ 62 w 63"/>
                <a:gd name="T1" fmla="*/ 0 h 32"/>
                <a:gd name="T2" fmla="*/ 62 w 63"/>
                <a:gd name="T3" fmla="*/ 0 h 32"/>
                <a:gd name="T4" fmla="*/ 62 w 63"/>
                <a:gd name="T5" fmla="*/ 0 h 32"/>
                <a:gd name="T6" fmla="*/ 62 w 63"/>
                <a:gd name="T7" fmla="*/ 0 h 32"/>
                <a:gd name="T8" fmla="*/ 31 w 63"/>
                <a:gd name="T9" fmla="*/ 0 h 32"/>
                <a:gd name="T10" fmla="*/ 0 w 63"/>
                <a:gd name="T11" fmla="*/ 0 h 32"/>
                <a:gd name="T12" fmla="*/ 0 w 63"/>
                <a:gd name="T13" fmla="*/ 0 h 32"/>
                <a:gd name="T14" fmla="*/ 0 w 63"/>
                <a:gd name="T15" fmla="*/ 31 h 32"/>
                <a:gd name="T16" fmla="*/ 62 w 6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32">
                  <a:moveTo>
                    <a:pt x="62" y="0"/>
                  </a:moveTo>
                  <a:lnTo>
                    <a:pt x="62" y="0"/>
                  </a:lnTo>
                  <a:lnTo>
                    <a:pt x="62" y="0"/>
                  </a:lnTo>
                  <a:lnTo>
                    <a:pt x="62" y="0"/>
                  </a:lnTo>
                  <a:cubicBezTo>
                    <a:pt x="62" y="0"/>
                    <a:pt x="62" y="0"/>
                    <a:pt x="31" y="0"/>
                  </a:cubicBezTo>
                  <a:cubicBezTo>
                    <a:pt x="31" y="0"/>
                    <a:pt x="31" y="0"/>
                    <a:pt x="0" y="0"/>
                  </a:cubicBezTo>
                  <a:lnTo>
                    <a:pt x="0" y="0"/>
                  </a:lnTo>
                  <a:cubicBezTo>
                    <a:pt x="0" y="0"/>
                    <a:pt x="0" y="0"/>
                    <a:pt x="0" y="31"/>
                  </a:cubicBezTo>
                  <a:cubicBezTo>
                    <a:pt x="31" y="31"/>
                    <a:pt x="31" y="31"/>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4" name="Freeform 191"/>
            <p:cNvSpPr>
              <a:spLocks noChangeArrowheads="1"/>
            </p:cNvSpPr>
            <p:nvPr/>
          </p:nvSpPr>
          <p:spPr bwMode="auto">
            <a:xfrm>
              <a:off x="1882775" y="765175"/>
              <a:ext cx="66675" cy="11113"/>
            </a:xfrm>
            <a:custGeom>
              <a:avLst/>
              <a:gdLst>
                <a:gd name="T0" fmla="*/ 155 w 187"/>
                <a:gd name="T1" fmla="*/ 0 h 32"/>
                <a:gd name="T2" fmla="*/ 155 w 187"/>
                <a:gd name="T3" fmla="*/ 0 h 32"/>
                <a:gd name="T4" fmla="*/ 93 w 187"/>
                <a:gd name="T5" fmla="*/ 0 h 32"/>
                <a:gd name="T6" fmla="*/ 31 w 187"/>
                <a:gd name="T7" fmla="*/ 0 h 32"/>
                <a:gd name="T8" fmla="*/ 0 w 187"/>
                <a:gd name="T9" fmla="*/ 31 h 32"/>
                <a:gd name="T10" fmla="*/ 31 w 187"/>
                <a:gd name="T11" fmla="*/ 31 h 32"/>
                <a:gd name="T12" fmla="*/ 62 w 187"/>
                <a:gd name="T13" fmla="*/ 31 h 32"/>
                <a:gd name="T14" fmla="*/ 93 w 187"/>
                <a:gd name="T15" fmla="*/ 31 h 32"/>
                <a:gd name="T16" fmla="*/ 155 w 187"/>
                <a:gd name="T17" fmla="*/ 31 h 32"/>
                <a:gd name="T18" fmla="*/ 155 w 187"/>
                <a:gd name="T19" fmla="*/ 0 h 32"/>
                <a:gd name="T20" fmla="*/ 186 w 187"/>
                <a:gd name="T21" fmla="*/ 0 h 32"/>
                <a:gd name="T22" fmla="*/ 155 w 187"/>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7" h="32">
                  <a:moveTo>
                    <a:pt x="155" y="0"/>
                  </a:moveTo>
                  <a:lnTo>
                    <a:pt x="155" y="0"/>
                  </a:lnTo>
                  <a:cubicBezTo>
                    <a:pt x="124" y="0"/>
                    <a:pt x="124" y="0"/>
                    <a:pt x="93" y="0"/>
                  </a:cubicBezTo>
                  <a:cubicBezTo>
                    <a:pt x="93" y="0"/>
                    <a:pt x="62" y="0"/>
                    <a:pt x="31" y="0"/>
                  </a:cubicBezTo>
                  <a:cubicBezTo>
                    <a:pt x="31" y="31"/>
                    <a:pt x="0" y="31"/>
                    <a:pt x="0" y="31"/>
                  </a:cubicBezTo>
                  <a:lnTo>
                    <a:pt x="31" y="31"/>
                  </a:lnTo>
                  <a:lnTo>
                    <a:pt x="62" y="31"/>
                  </a:lnTo>
                  <a:cubicBezTo>
                    <a:pt x="93" y="31"/>
                    <a:pt x="93" y="31"/>
                    <a:pt x="93" y="31"/>
                  </a:cubicBezTo>
                  <a:cubicBezTo>
                    <a:pt x="93" y="31"/>
                    <a:pt x="124" y="31"/>
                    <a:pt x="155" y="31"/>
                  </a:cubicBezTo>
                  <a:lnTo>
                    <a:pt x="155" y="0"/>
                  </a:lnTo>
                  <a:lnTo>
                    <a:pt x="186" y="0"/>
                  </a:lnTo>
                  <a:lnTo>
                    <a:pt x="155"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5" name="Freeform 192"/>
            <p:cNvSpPr>
              <a:spLocks noChangeArrowheads="1"/>
            </p:cNvSpPr>
            <p:nvPr/>
          </p:nvSpPr>
          <p:spPr bwMode="auto">
            <a:xfrm>
              <a:off x="2017713" y="1166813"/>
              <a:ext cx="11112" cy="11112"/>
            </a:xfrm>
            <a:custGeom>
              <a:avLst/>
              <a:gdLst>
                <a:gd name="T0" fmla="*/ 31 w 32"/>
                <a:gd name="T1" fmla="*/ 31 h 32"/>
                <a:gd name="T2" fmla="*/ 31 w 32"/>
                <a:gd name="T3" fmla="*/ 31 h 32"/>
                <a:gd name="T4" fmla="*/ 31 w 32"/>
                <a:gd name="T5" fmla="*/ 0 h 32"/>
                <a:gd name="T6" fmla="*/ 0 w 32"/>
                <a:gd name="T7" fmla="*/ 0 h 32"/>
                <a:gd name="T8" fmla="*/ 0 w 32"/>
                <a:gd name="T9" fmla="*/ 0 h 32"/>
                <a:gd name="T10" fmla="*/ 31 w 32"/>
                <a:gd name="T11" fmla="*/ 31 h 32"/>
              </a:gdLst>
              <a:ahLst/>
              <a:cxnLst>
                <a:cxn ang="0">
                  <a:pos x="T0" y="T1"/>
                </a:cxn>
                <a:cxn ang="0">
                  <a:pos x="T2" y="T3"/>
                </a:cxn>
                <a:cxn ang="0">
                  <a:pos x="T4" y="T5"/>
                </a:cxn>
                <a:cxn ang="0">
                  <a:pos x="T6" y="T7"/>
                </a:cxn>
                <a:cxn ang="0">
                  <a:pos x="T8" y="T9"/>
                </a:cxn>
                <a:cxn ang="0">
                  <a:pos x="T10" y="T11"/>
                </a:cxn>
              </a:cxnLst>
              <a:rect l="0" t="0" r="r" b="b"/>
              <a:pathLst>
                <a:path w="32" h="32">
                  <a:moveTo>
                    <a:pt x="31" y="31"/>
                  </a:moveTo>
                  <a:lnTo>
                    <a:pt x="31" y="31"/>
                  </a:lnTo>
                  <a:cubicBezTo>
                    <a:pt x="31" y="0"/>
                    <a:pt x="31" y="0"/>
                    <a:pt x="31" y="0"/>
                  </a:cubicBezTo>
                  <a:cubicBezTo>
                    <a:pt x="31" y="0"/>
                    <a:pt x="31" y="0"/>
                    <a:pt x="0" y="0"/>
                  </a:cubicBezTo>
                  <a:lnTo>
                    <a:pt x="0" y="0"/>
                  </a:lnTo>
                  <a:cubicBezTo>
                    <a:pt x="31" y="0"/>
                    <a:pt x="31" y="31"/>
                    <a:pt x="31"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6" name="Freeform 193"/>
            <p:cNvSpPr>
              <a:spLocks noChangeArrowheads="1"/>
            </p:cNvSpPr>
            <p:nvPr/>
          </p:nvSpPr>
          <p:spPr bwMode="auto">
            <a:xfrm>
              <a:off x="1951038" y="1144588"/>
              <a:ext cx="55562" cy="33337"/>
            </a:xfrm>
            <a:custGeom>
              <a:avLst/>
              <a:gdLst>
                <a:gd name="T0" fmla="*/ 62 w 156"/>
                <a:gd name="T1" fmla="*/ 31 h 94"/>
                <a:gd name="T2" fmla="*/ 62 w 156"/>
                <a:gd name="T3" fmla="*/ 31 h 94"/>
                <a:gd name="T4" fmla="*/ 62 w 156"/>
                <a:gd name="T5" fmla="*/ 62 h 94"/>
                <a:gd name="T6" fmla="*/ 31 w 156"/>
                <a:gd name="T7" fmla="*/ 0 h 94"/>
                <a:gd name="T8" fmla="*/ 0 w 156"/>
                <a:gd name="T9" fmla="*/ 0 h 94"/>
                <a:gd name="T10" fmla="*/ 0 w 156"/>
                <a:gd name="T11" fmla="*/ 0 h 94"/>
                <a:gd name="T12" fmla="*/ 0 w 156"/>
                <a:gd name="T13" fmla="*/ 31 h 94"/>
                <a:gd name="T14" fmla="*/ 0 w 156"/>
                <a:gd name="T15" fmla="*/ 31 h 94"/>
                <a:gd name="T16" fmla="*/ 0 w 156"/>
                <a:gd name="T17" fmla="*/ 62 h 94"/>
                <a:gd name="T18" fmla="*/ 0 w 156"/>
                <a:gd name="T19" fmla="*/ 62 h 94"/>
                <a:gd name="T20" fmla="*/ 31 w 156"/>
                <a:gd name="T21" fmla="*/ 93 h 94"/>
                <a:gd name="T22" fmla="*/ 62 w 156"/>
                <a:gd name="T23" fmla="*/ 93 h 94"/>
                <a:gd name="T24" fmla="*/ 93 w 156"/>
                <a:gd name="T25" fmla="*/ 93 h 94"/>
                <a:gd name="T26" fmla="*/ 124 w 156"/>
                <a:gd name="T27" fmla="*/ 62 h 94"/>
                <a:gd name="T28" fmla="*/ 124 w 156"/>
                <a:gd name="T29" fmla="*/ 62 h 94"/>
                <a:gd name="T30" fmla="*/ 155 w 156"/>
                <a:gd name="T31" fmla="*/ 62 h 94"/>
                <a:gd name="T32" fmla="*/ 155 w 156"/>
                <a:gd name="T33" fmla="*/ 62 h 94"/>
                <a:gd name="T34" fmla="*/ 124 w 156"/>
                <a:gd name="T35" fmla="*/ 31 h 94"/>
                <a:gd name="T36" fmla="*/ 93 w 156"/>
                <a:gd name="T37" fmla="*/ 31 h 94"/>
                <a:gd name="T38" fmla="*/ 93 w 156"/>
                <a:gd name="T39" fmla="*/ 31 h 94"/>
                <a:gd name="T40" fmla="*/ 62 w 156"/>
                <a:gd name="T4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6" h="94">
                  <a:moveTo>
                    <a:pt x="62" y="31"/>
                  </a:moveTo>
                  <a:lnTo>
                    <a:pt x="62" y="31"/>
                  </a:lnTo>
                  <a:cubicBezTo>
                    <a:pt x="62" y="62"/>
                    <a:pt x="62" y="62"/>
                    <a:pt x="62" y="62"/>
                  </a:cubicBezTo>
                  <a:cubicBezTo>
                    <a:pt x="31" y="0"/>
                    <a:pt x="31" y="0"/>
                    <a:pt x="31" y="0"/>
                  </a:cubicBezTo>
                  <a:lnTo>
                    <a:pt x="0" y="0"/>
                  </a:lnTo>
                  <a:lnTo>
                    <a:pt x="0" y="0"/>
                  </a:lnTo>
                  <a:cubicBezTo>
                    <a:pt x="0" y="31"/>
                    <a:pt x="0" y="31"/>
                    <a:pt x="0" y="31"/>
                  </a:cubicBezTo>
                  <a:lnTo>
                    <a:pt x="0" y="31"/>
                  </a:lnTo>
                  <a:cubicBezTo>
                    <a:pt x="0" y="62"/>
                    <a:pt x="0" y="62"/>
                    <a:pt x="0" y="62"/>
                  </a:cubicBezTo>
                  <a:lnTo>
                    <a:pt x="0" y="62"/>
                  </a:lnTo>
                  <a:cubicBezTo>
                    <a:pt x="31" y="62"/>
                    <a:pt x="31" y="93"/>
                    <a:pt x="31" y="93"/>
                  </a:cubicBezTo>
                  <a:lnTo>
                    <a:pt x="62" y="93"/>
                  </a:lnTo>
                  <a:lnTo>
                    <a:pt x="93" y="93"/>
                  </a:lnTo>
                  <a:cubicBezTo>
                    <a:pt x="93" y="62"/>
                    <a:pt x="124" y="62"/>
                    <a:pt x="124" y="62"/>
                  </a:cubicBezTo>
                  <a:lnTo>
                    <a:pt x="124" y="62"/>
                  </a:lnTo>
                  <a:lnTo>
                    <a:pt x="155" y="62"/>
                  </a:lnTo>
                  <a:lnTo>
                    <a:pt x="155" y="62"/>
                  </a:lnTo>
                  <a:cubicBezTo>
                    <a:pt x="155" y="31"/>
                    <a:pt x="155" y="31"/>
                    <a:pt x="124" y="31"/>
                  </a:cubicBezTo>
                  <a:lnTo>
                    <a:pt x="93" y="31"/>
                  </a:lnTo>
                  <a:lnTo>
                    <a:pt x="93" y="31"/>
                  </a:lnTo>
                  <a:cubicBezTo>
                    <a:pt x="62" y="31"/>
                    <a:pt x="62" y="31"/>
                    <a:pt x="62"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7" name="Freeform 194"/>
            <p:cNvSpPr>
              <a:spLocks noChangeArrowheads="1"/>
            </p:cNvSpPr>
            <p:nvPr/>
          </p:nvSpPr>
          <p:spPr bwMode="auto">
            <a:xfrm>
              <a:off x="2419350" y="1122363"/>
              <a:ext cx="1588" cy="11112"/>
            </a:xfrm>
            <a:custGeom>
              <a:avLst/>
              <a:gdLst>
                <a:gd name="T0" fmla="*/ 0 w 1"/>
                <a:gd name="T1" fmla="*/ 31 h 32"/>
                <a:gd name="T2" fmla="*/ 0 w 1"/>
                <a:gd name="T3" fmla="*/ 31 h 32"/>
                <a:gd name="T4" fmla="*/ 0 w 1"/>
                <a:gd name="T5" fmla="*/ 0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cubicBezTo>
                    <a:pt x="0" y="0"/>
                    <a:pt x="0" y="0"/>
                    <a:pt x="0" y="0"/>
                  </a:cubicBezTo>
                  <a:lnTo>
                    <a:pt x="0" y="0"/>
                  </a:lnTo>
                  <a:cubicBezTo>
                    <a:pt x="0" y="0"/>
                    <a:pt x="0" y="0"/>
                    <a:pt x="0"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8" name="Freeform 195"/>
            <p:cNvSpPr>
              <a:spLocks noChangeArrowheads="1"/>
            </p:cNvSpPr>
            <p:nvPr/>
          </p:nvSpPr>
          <p:spPr bwMode="auto">
            <a:xfrm>
              <a:off x="2017713" y="987425"/>
              <a:ext cx="401637" cy="223838"/>
            </a:xfrm>
            <a:custGeom>
              <a:avLst/>
              <a:gdLst>
                <a:gd name="T0" fmla="*/ 248 w 1117"/>
                <a:gd name="T1" fmla="*/ 31 h 621"/>
                <a:gd name="T2" fmla="*/ 186 w 1117"/>
                <a:gd name="T3" fmla="*/ 31 h 621"/>
                <a:gd name="T4" fmla="*/ 155 w 1117"/>
                <a:gd name="T5" fmla="*/ 0 h 621"/>
                <a:gd name="T6" fmla="*/ 0 w 1117"/>
                <a:gd name="T7" fmla="*/ 62 h 621"/>
                <a:gd name="T8" fmla="*/ 31 w 1117"/>
                <a:gd name="T9" fmla="*/ 93 h 621"/>
                <a:gd name="T10" fmla="*/ 62 w 1117"/>
                <a:gd name="T11" fmla="*/ 93 h 621"/>
                <a:gd name="T12" fmla="*/ 124 w 1117"/>
                <a:gd name="T13" fmla="*/ 124 h 621"/>
                <a:gd name="T14" fmla="*/ 186 w 1117"/>
                <a:gd name="T15" fmla="*/ 93 h 621"/>
                <a:gd name="T16" fmla="*/ 248 w 1117"/>
                <a:gd name="T17" fmla="*/ 93 h 621"/>
                <a:gd name="T18" fmla="*/ 341 w 1117"/>
                <a:gd name="T19" fmla="*/ 93 h 621"/>
                <a:gd name="T20" fmla="*/ 372 w 1117"/>
                <a:gd name="T21" fmla="*/ 155 h 621"/>
                <a:gd name="T22" fmla="*/ 433 w 1117"/>
                <a:gd name="T23" fmla="*/ 155 h 621"/>
                <a:gd name="T24" fmla="*/ 433 w 1117"/>
                <a:gd name="T25" fmla="*/ 186 h 621"/>
                <a:gd name="T26" fmla="*/ 496 w 1117"/>
                <a:gd name="T27" fmla="*/ 217 h 621"/>
                <a:gd name="T28" fmla="*/ 557 w 1117"/>
                <a:gd name="T29" fmla="*/ 248 h 621"/>
                <a:gd name="T30" fmla="*/ 589 w 1117"/>
                <a:gd name="T31" fmla="*/ 341 h 621"/>
                <a:gd name="T32" fmla="*/ 496 w 1117"/>
                <a:gd name="T33" fmla="*/ 372 h 621"/>
                <a:gd name="T34" fmla="*/ 527 w 1117"/>
                <a:gd name="T35" fmla="*/ 465 h 621"/>
                <a:gd name="T36" fmla="*/ 589 w 1117"/>
                <a:gd name="T37" fmla="*/ 527 h 621"/>
                <a:gd name="T38" fmla="*/ 651 w 1117"/>
                <a:gd name="T39" fmla="*/ 557 h 621"/>
                <a:gd name="T40" fmla="*/ 713 w 1117"/>
                <a:gd name="T41" fmla="*/ 557 h 621"/>
                <a:gd name="T42" fmla="*/ 805 w 1117"/>
                <a:gd name="T43" fmla="*/ 620 h 621"/>
                <a:gd name="T44" fmla="*/ 899 w 1117"/>
                <a:gd name="T45" fmla="*/ 620 h 621"/>
                <a:gd name="T46" fmla="*/ 929 w 1117"/>
                <a:gd name="T47" fmla="*/ 620 h 621"/>
                <a:gd name="T48" fmla="*/ 992 w 1117"/>
                <a:gd name="T49" fmla="*/ 557 h 621"/>
                <a:gd name="T50" fmla="*/ 992 w 1117"/>
                <a:gd name="T51" fmla="*/ 527 h 621"/>
                <a:gd name="T52" fmla="*/ 929 w 1117"/>
                <a:gd name="T53" fmla="*/ 496 h 621"/>
                <a:gd name="T54" fmla="*/ 899 w 1117"/>
                <a:gd name="T55" fmla="*/ 496 h 621"/>
                <a:gd name="T56" fmla="*/ 837 w 1117"/>
                <a:gd name="T57" fmla="*/ 465 h 621"/>
                <a:gd name="T58" fmla="*/ 744 w 1117"/>
                <a:gd name="T59" fmla="*/ 403 h 621"/>
                <a:gd name="T60" fmla="*/ 837 w 1117"/>
                <a:gd name="T61" fmla="*/ 310 h 621"/>
                <a:gd name="T62" fmla="*/ 929 w 1117"/>
                <a:gd name="T63" fmla="*/ 341 h 621"/>
                <a:gd name="T64" fmla="*/ 961 w 1117"/>
                <a:gd name="T65" fmla="*/ 310 h 621"/>
                <a:gd name="T66" fmla="*/ 1023 w 1117"/>
                <a:gd name="T67" fmla="*/ 341 h 621"/>
                <a:gd name="T68" fmla="*/ 1053 w 1117"/>
                <a:gd name="T69" fmla="*/ 403 h 621"/>
                <a:gd name="T70" fmla="*/ 1116 w 1117"/>
                <a:gd name="T71" fmla="*/ 372 h 621"/>
                <a:gd name="T72" fmla="*/ 1116 w 1117"/>
                <a:gd name="T73" fmla="*/ 372 h 621"/>
                <a:gd name="T74" fmla="*/ 1085 w 1117"/>
                <a:gd name="T75" fmla="*/ 341 h 621"/>
                <a:gd name="T76" fmla="*/ 1053 w 1117"/>
                <a:gd name="T77" fmla="*/ 341 h 621"/>
                <a:gd name="T78" fmla="*/ 1023 w 1117"/>
                <a:gd name="T79" fmla="*/ 310 h 621"/>
                <a:gd name="T80" fmla="*/ 961 w 1117"/>
                <a:gd name="T81" fmla="*/ 279 h 621"/>
                <a:gd name="T82" fmla="*/ 929 w 1117"/>
                <a:gd name="T83" fmla="*/ 279 h 621"/>
                <a:gd name="T84" fmla="*/ 899 w 1117"/>
                <a:gd name="T85" fmla="*/ 279 h 621"/>
                <a:gd name="T86" fmla="*/ 868 w 1117"/>
                <a:gd name="T87" fmla="*/ 279 h 621"/>
                <a:gd name="T88" fmla="*/ 775 w 1117"/>
                <a:gd name="T89" fmla="*/ 217 h 621"/>
                <a:gd name="T90" fmla="*/ 713 w 1117"/>
                <a:gd name="T91" fmla="*/ 155 h 621"/>
                <a:gd name="T92" fmla="*/ 713 w 1117"/>
                <a:gd name="T93" fmla="*/ 93 h 621"/>
                <a:gd name="T94" fmla="*/ 651 w 1117"/>
                <a:gd name="T95" fmla="*/ 124 h 621"/>
                <a:gd name="T96" fmla="*/ 620 w 1117"/>
                <a:gd name="T97" fmla="*/ 155 h 621"/>
                <a:gd name="T98" fmla="*/ 527 w 1117"/>
                <a:gd name="T99" fmla="*/ 93 h 621"/>
                <a:gd name="T100" fmla="*/ 527 w 1117"/>
                <a:gd name="T101" fmla="*/ 93 h 621"/>
                <a:gd name="T102" fmla="*/ 433 w 1117"/>
                <a:gd name="T103" fmla="*/ 62 h 621"/>
                <a:gd name="T104" fmla="*/ 403 w 1117"/>
                <a:gd name="T105" fmla="*/ 62 h 621"/>
                <a:gd name="T106" fmla="*/ 403 w 1117"/>
                <a:gd name="T107" fmla="*/ 0 h 621"/>
                <a:gd name="T108" fmla="*/ 310 w 1117"/>
                <a:gd name="T109" fmla="*/ 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17" h="621">
                  <a:moveTo>
                    <a:pt x="279" y="31"/>
                  </a:moveTo>
                  <a:lnTo>
                    <a:pt x="279" y="31"/>
                  </a:lnTo>
                  <a:cubicBezTo>
                    <a:pt x="248" y="31"/>
                    <a:pt x="248" y="31"/>
                    <a:pt x="248" y="31"/>
                  </a:cubicBezTo>
                  <a:cubicBezTo>
                    <a:pt x="216" y="31"/>
                    <a:pt x="216" y="31"/>
                    <a:pt x="216" y="31"/>
                  </a:cubicBezTo>
                  <a:lnTo>
                    <a:pt x="216" y="31"/>
                  </a:lnTo>
                  <a:lnTo>
                    <a:pt x="186" y="31"/>
                  </a:lnTo>
                  <a:cubicBezTo>
                    <a:pt x="186" y="31"/>
                    <a:pt x="186" y="31"/>
                    <a:pt x="155" y="31"/>
                  </a:cubicBezTo>
                  <a:cubicBezTo>
                    <a:pt x="155" y="0"/>
                    <a:pt x="155" y="0"/>
                    <a:pt x="155" y="0"/>
                  </a:cubicBezTo>
                  <a:lnTo>
                    <a:pt x="155" y="0"/>
                  </a:lnTo>
                  <a:lnTo>
                    <a:pt x="155" y="0"/>
                  </a:lnTo>
                  <a:cubicBezTo>
                    <a:pt x="155" y="0"/>
                    <a:pt x="124" y="0"/>
                    <a:pt x="124" y="31"/>
                  </a:cubicBezTo>
                  <a:cubicBezTo>
                    <a:pt x="0" y="62"/>
                    <a:pt x="0" y="62"/>
                    <a:pt x="0" y="62"/>
                  </a:cubicBezTo>
                  <a:lnTo>
                    <a:pt x="31" y="93"/>
                  </a:lnTo>
                  <a:lnTo>
                    <a:pt x="31" y="93"/>
                  </a:lnTo>
                  <a:lnTo>
                    <a:pt x="31" y="93"/>
                  </a:lnTo>
                  <a:lnTo>
                    <a:pt x="31" y="93"/>
                  </a:lnTo>
                  <a:lnTo>
                    <a:pt x="62" y="93"/>
                  </a:lnTo>
                  <a:lnTo>
                    <a:pt x="62" y="93"/>
                  </a:lnTo>
                  <a:cubicBezTo>
                    <a:pt x="93" y="93"/>
                    <a:pt x="93" y="124"/>
                    <a:pt x="93" y="124"/>
                  </a:cubicBezTo>
                  <a:lnTo>
                    <a:pt x="93" y="124"/>
                  </a:lnTo>
                  <a:cubicBezTo>
                    <a:pt x="124" y="124"/>
                    <a:pt x="124" y="124"/>
                    <a:pt x="124" y="124"/>
                  </a:cubicBezTo>
                  <a:cubicBezTo>
                    <a:pt x="155" y="124"/>
                    <a:pt x="155" y="124"/>
                    <a:pt x="155" y="124"/>
                  </a:cubicBezTo>
                  <a:lnTo>
                    <a:pt x="155" y="124"/>
                  </a:lnTo>
                  <a:cubicBezTo>
                    <a:pt x="186" y="93"/>
                    <a:pt x="186" y="93"/>
                    <a:pt x="186" y="93"/>
                  </a:cubicBezTo>
                  <a:cubicBezTo>
                    <a:pt x="186" y="93"/>
                    <a:pt x="186" y="62"/>
                    <a:pt x="216" y="62"/>
                  </a:cubicBezTo>
                  <a:cubicBezTo>
                    <a:pt x="216" y="62"/>
                    <a:pt x="216" y="62"/>
                    <a:pt x="248" y="62"/>
                  </a:cubicBezTo>
                  <a:cubicBezTo>
                    <a:pt x="248" y="93"/>
                    <a:pt x="248" y="93"/>
                    <a:pt x="248" y="93"/>
                  </a:cubicBezTo>
                  <a:lnTo>
                    <a:pt x="248" y="93"/>
                  </a:lnTo>
                  <a:cubicBezTo>
                    <a:pt x="279" y="93"/>
                    <a:pt x="279" y="93"/>
                    <a:pt x="310" y="124"/>
                  </a:cubicBezTo>
                  <a:cubicBezTo>
                    <a:pt x="341" y="93"/>
                    <a:pt x="341" y="93"/>
                    <a:pt x="341" y="93"/>
                  </a:cubicBezTo>
                  <a:cubicBezTo>
                    <a:pt x="341" y="155"/>
                    <a:pt x="341" y="155"/>
                    <a:pt x="341" y="155"/>
                  </a:cubicBezTo>
                  <a:cubicBezTo>
                    <a:pt x="341" y="155"/>
                    <a:pt x="341" y="155"/>
                    <a:pt x="372" y="155"/>
                  </a:cubicBezTo>
                  <a:lnTo>
                    <a:pt x="372" y="155"/>
                  </a:lnTo>
                  <a:cubicBezTo>
                    <a:pt x="372" y="155"/>
                    <a:pt x="372" y="155"/>
                    <a:pt x="372" y="186"/>
                  </a:cubicBezTo>
                  <a:cubicBezTo>
                    <a:pt x="403" y="186"/>
                    <a:pt x="403" y="186"/>
                    <a:pt x="403" y="186"/>
                  </a:cubicBezTo>
                  <a:cubicBezTo>
                    <a:pt x="433" y="155"/>
                    <a:pt x="433" y="155"/>
                    <a:pt x="433" y="155"/>
                  </a:cubicBezTo>
                  <a:cubicBezTo>
                    <a:pt x="433" y="186"/>
                    <a:pt x="433" y="186"/>
                    <a:pt x="433" y="186"/>
                  </a:cubicBezTo>
                  <a:lnTo>
                    <a:pt x="433" y="186"/>
                  </a:lnTo>
                  <a:lnTo>
                    <a:pt x="433" y="186"/>
                  </a:lnTo>
                  <a:lnTo>
                    <a:pt x="465" y="186"/>
                  </a:lnTo>
                  <a:cubicBezTo>
                    <a:pt x="496" y="186"/>
                    <a:pt x="496" y="186"/>
                    <a:pt x="496" y="217"/>
                  </a:cubicBezTo>
                  <a:lnTo>
                    <a:pt x="496" y="217"/>
                  </a:lnTo>
                  <a:cubicBezTo>
                    <a:pt x="496" y="217"/>
                    <a:pt x="496" y="217"/>
                    <a:pt x="527" y="217"/>
                  </a:cubicBezTo>
                  <a:lnTo>
                    <a:pt x="527" y="217"/>
                  </a:lnTo>
                  <a:cubicBezTo>
                    <a:pt x="557" y="217"/>
                    <a:pt x="557" y="217"/>
                    <a:pt x="557" y="248"/>
                  </a:cubicBezTo>
                  <a:lnTo>
                    <a:pt x="589" y="279"/>
                  </a:lnTo>
                  <a:lnTo>
                    <a:pt x="589" y="279"/>
                  </a:lnTo>
                  <a:cubicBezTo>
                    <a:pt x="589" y="341"/>
                    <a:pt x="589" y="341"/>
                    <a:pt x="589" y="341"/>
                  </a:cubicBezTo>
                  <a:lnTo>
                    <a:pt x="589" y="341"/>
                  </a:lnTo>
                  <a:cubicBezTo>
                    <a:pt x="557" y="341"/>
                    <a:pt x="527" y="372"/>
                    <a:pt x="496" y="372"/>
                  </a:cubicBezTo>
                  <a:lnTo>
                    <a:pt x="496" y="372"/>
                  </a:lnTo>
                  <a:cubicBezTo>
                    <a:pt x="496" y="403"/>
                    <a:pt x="527" y="403"/>
                    <a:pt x="527" y="403"/>
                  </a:cubicBezTo>
                  <a:cubicBezTo>
                    <a:pt x="527" y="465"/>
                    <a:pt x="527" y="465"/>
                    <a:pt x="527" y="465"/>
                  </a:cubicBezTo>
                  <a:lnTo>
                    <a:pt x="527" y="465"/>
                  </a:lnTo>
                  <a:lnTo>
                    <a:pt x="527" y="465"/>
                  </a:lnTo>
                  <a:cubicBezTo>
                    <a:pt x="557" y="465"/>
                    <a:pt x="557" y="465"/>
                    <a:pt x="557" y="496"/>
                  </a:cubicBezTo>
                  <a:cubicBezTo>
                    <a:pt x="589" y="496"/>
                    <a:pt x="589" y="496"/>
                    <a:pt x="589" y="527"/>
                  </a:cubicBezTo>
                  <a:cubicBezTo>
                    <a:pt x="713" y="527"/>
                    <a:pt x="713" y="527"/>
                    <a:pt x="713" y="527"/>
                  </a:cubicBezTo>
                  <a:cubicBezTo>
                    <a:pt x="651" y="557"/>
                    <a:pt x="651" y="557"/>
                    <a:pt x="651" y="557"/>
                  </a:cubicBezTo>
                  <a:lnTo>
                    <a:pt x="651" y="557"/>
                  </a:lnTo>
                  <a:cubicBezTo>
                    <a:pt x="651" y="557"/>
                    <a:pt x="681" y="557"/>
                    <a:pt x="681" y="589"/>
                  </a:cubicBezTo>
                  <a:cubicBezTo>
                    <a:pt x="681" y="557"/>
                    <a:pt x="713" y="557"/>
                    <a:pt x="713" y="557"/>
                  </a:cubicBezTo>
                  <a:lnTo>
                    <a:pt x="713" y="557"/>
                  </a:lnTo>
                  <a:cubicBezTo>
                    <a:pt x="744" y="557"/>
                    <a:pt x="775" y="589"/>
                    <a:pt x="775" y="589"/>
                  </a:cubicBezTo>
                  <a:lnTo>
                    <a:pt x="805" y="589"/>
                  </a:lnTo>
                  <a:cubicBezTo>
                    <a:pt x="805" y="620"/>
                    <a:pt x="805" y="620"/>
                    <a:pt x="805" y="620"/>
                  </a:cubicBezTo>
                  <a:cubicBezTo>
                    <a:pt x="805" y="620"/>
                    <a:pt x="805" y="620"/>
                    <a:pt x="837" y="620"/>
                  </a:cubicBezTo>
                  <a:lnTo>
                    <a:pt x="837" y="620"/>
                  </a:lnTo>
                  <a:cubicBezTo>
                    <a:pt x="868" y="620"/>
                    <a:pt x="868" y="620"/>
                    <a:pt x="899" y="620"/>
                  </a:cubicBezTo>
                  <a:lnTo>
                    <a:pt x="899" y="620"/>
                  </a:lnTo>
                  <a:lnTo>
                    <a:pt x="899" y="620"/>
                  </a:lnTo>
                  <a:cubicBezTo>
                    <a:pt x="899" y="620"/>
                    <a:pt x="899" y="620"/>
                    <a:pt x="929" y="620"/>
                  </a:cubicBezTo>
                  <a:cubicBezTo>
                    <a:pt x="929" y="620"/>
                    <a:pt x="929" y="620"/>
                    <a:pt x="929" y="589"/>
                  </a:cubicBezTo>
                  <a:cubicBezTo>
                    <a:pt x="929" y="589"/>
                    <a:pt x="929" y="557"/>
                    <a:pt x="961" y="557"/>
                  </a:cubicBezTo>
                  <a:cubicBezTo>
                    <a:pt x="961" y="557"/>
                    <a:pt x="961" y="557"/>
                    <a:pt x="992" y="557"/>
                  </a:cubicBezTo>
                  <a:lnTo>
                    <a:pt x="992" y="557"/>
                  </a:lnTo>
                  <a:lnTo>
                    <a:pt x="992" y="527"/>
                  </a:lnTo>
                  <a:lnTo>
                    <a:pt x="992" y="527"/>
                  </a:lnTo>
                  <a:cubicBezTo>
                    <a:pt x="961" y="527"/>
                    <a:pt x="961" y="527"/>
                    <a:pt x="961" y="527"/>
                  </a:cubicBezTo>
                  <a:lnTo>
                    <a:pt x="929" y="496"/>
                  </a:lnTo>
                  <a:lnTo>
                    <a:pt x="929" y="496"/>
                  </a:lnTo>
                  <a:lnTo>
                    <a:pt x="929" y="496"/>
                  </a:lnTo>
                  <a:lnTo>
                    <a:pt x="899" y="496"/>
                  </a:lnTo>
                  <a:lnTo>
                    <a:pt x="899" y="496"/>
                  </a:lnTo>
                  <a:cubicBezTo>
                    <a:pt x="899" y="496"/>
                    <a:pt x="899" y="496"/>
                    <a:pt x="868" y="496"/>
                  </a:cubicBezTo>
                  <a:lnTo>
                    <a:pt x="868" y="496"/>
                  </a:lnTo>
                  <a:cubicBezTo>
                    <a:pt x="868" y="465"/>
                    <a:pt x="837" y="465"/>
                    <a:pt x="837" y="465"/>
                  </a:cubicBezTo>
                  <a:cubicBezTo>
                    <a:pt x="837" y="434"/>
                    <a:pt x="805" y="434"/>
                    <a:pt x="805" y="403"/>
                  </a:cubicBezTo>
                  <a:lnTo>
                    <a:pt x="775" y="403"/>
                  </a:lnTo>
                  <a:cubicBezTo>
                    <a:pt x="744" y="403"/>
                    <a:pt x="744" y="403"/>
                    <a:pt x="744" y="403"/>
                  </a:cubicBezTo>
                  <a:cubicBezTo>
                    <a:pt x="775" y="341"/>
                    <a:pt x="775" y="341"/>
                    <a:pt x="775" y="341"/>
                  </a:cubicBezTo>
                  <a:cubicBezTo>
                    <a:pt x="775" y="341"/>
                    <a:pt x="805" y="310"/>
                    <a:pt x="837" y="310"/>
                  </a:cubicBezTo>
                  <a:lnTo>
                    <a:pt x="837" y="310"/>
                  </a:lnTo>
                  <a:cubicBezTo>
                    <a:pt x="868" y="310"/>
                    <a:pt x="868" y="310"/>
                    <a:pt x="868" y="310"/>
                  </a:cubicBezTo>
                  <a:cubicBezTo>
                    <a:pt x="868" y="310"/>
                    <a:pt x="899" y="310"/>
                    <a:pt x="899" y="341"/>
                  </a:cubicBezTo>
                  <a:lnTo>
                    <a:pt x="929" y="341"/>
                  </a:lnTo>
                  <a:lnTo>
                    <a:pt x="929" y="341"/>
                  </a:lnTo>
                  <a:lnTo>
                    <a:pt x="929" y="341"/>
                  </a:lnTo>
                  <a:cubicBezTo>
                    <a:pt x="961" y="310"/>
                    <a:pt x="961" y="310"/>
                    <a:pt x="961" y="310"/>
                  </a:cubicBezTo>
                  <a:cubicBezTo>
                    <a:pt x="961" y="341"/>
                    <a:pt x="961" y="341"/>
                    <a:pt x="961" y="341"/>
                  </a:cubicBezTo>
                  <a:cubicBezTo>
                    <a:pt x="992" y="341"/>
                    <a:pt x="1023" y="341"/>
                    <a:pt x="1023" y="341"/>
                  </a:cubicBezTo>
                  <a:lnTo>
                    <a:pt x="1023" y="341"/>
                  </a:lnTo>
                  <a:cubicBezTo>
                    <a:pt x="1023" y="341"/>
                    <a:pt x="1053" y="372"/>
                    <a:pt x="1053" y="403"/>
                  </a:cubicBezTo>
                  <a:lnTo>
                    <a:pt x="1053" y="403"/>
                  </a:lnTo>
                  <a:lnTo>
                    <a:pt x="1053" y="403"/>
                  </a:lnTo>
                  <a:lnTo>
                    <a:pt x="1053" y="372"/>
                  </a:lnTo>
                  <a:lnTo>
                    <a:pt x="1053" y="372"/>
                  </a:lnTo>
                  <a:cubicBezTo>
                    <a:pt x="1116" y="372"/>
                    <a:pt x="1116" y="372"/>
                    <a:pt x="1116" y="372"/>
                  </a:cubicBezTo>
                  <a:lnTo>
                    <a:pt x="1116" y="372"/>
                  </a:lnTo>
                  <a:lnTo>
                    <a:pt x="1116" y="372"/>
                  </a:lnTo>
                  <a:lnTo>
                    <a:pt x="1116" y="372"/>
                  </a:lnTo>
                  <a:cubicBezTo>
                    <a:pt x="1116" y="341"/>
                    <a:pt x="1116" y="341"/>
                    <a:pt x="1085" y="341"/>
                  </a:cubicBezTo>
                  <a:lnTo>
                    <a:pt x="1085" y="341"/>
                  </a:lnTo>
                  <a:lnTo>
                    <a:pt x="1085" y="341"/>
                  </a:lnTo>
                  <a:lnTo>
                    <a:pt x="1085" y="341"/>
                  </a:lnTo>
                  <a:cubicBezTo>
                    <a:pt x="1053" y="341"/>
                    <a:pt x="1053" y="341"/>
                    <a:pt x="1053" y="341"/>
                  </a:cubicBezTo>
                  <a:lnTo>
                    <a:pt x="1053" y="341"/>
                  </a:lnTo>
                  <a:cubicBezTo>
                    <a:pt x="1053" y="310"/>
                    <a:pt x="1023" y="310"/>
                    <a:pt x="1023" y="310"/>
                  </a:cubicBezTo>
                  <a:lnTo>
                    <a:pt x="1023" y="310"/>
                  </a:lnTo>
                  <a:lnTo>
                    <a:pt x="1023" y="310"/>
                  </a:lnTo>
                  <a:lnTo>
                    <a:pt x="992" y="279"/>
                  </a:lnTo>
                  <a:cubicBezTo>
                    <a:pt x="992" y="279"/>
                    <a:pt x="992" y="279"/>
                    <a:pt x="961" y="279"/>
                  </a:cubicBezTo>
                  <a:lnTo>
                    <a:pt x="961" y="279"/>
                  </a:lnTo>
                  <a:lnTo>
                    <a:pt x="961" y="279"/>
                  </a:lnTo>
                  <a:lnTo>
                    <a:pt x="961" y="279"/>
                  </a:lnTo>
                  <a:cubicBezTo>
                    <a:pt x="929" y="279"/>
                    <a:pt x="929" y="279"/>
                    <a:pt x="929" y="279"/>
                  </a:cubicBezTo>
                  <a:cubicBezTo>
                    <a:pt x="929" y="279"/>
                    <a:pt x="929" y="279"/>
                    <a:pt x="899" y="279"/>
                  </a:cubicBezTo>
                  <a:lnTo>
                    <a:pt x="899" y="279"/>
                  </a:lnTo>
                  <a:lnTo>
                    <a:pt x="899" y="279"/>
                  </a:lnTo>
                  <a:lnTo>
                    <a:pt x="899" y="279"/>
                  </a:lnTo>
                  <a:cubicBezTo>
                    <a:pt x="868" y="279"/>
                    <a:pt x="868" y="279"/>
                    <a:pt x="868" y="279"/>
                  </a:cubicBezTo>
                  <a:lnTo>
                    <a:pt x="868" y="279"/>
                  </a:lnTo>
                  <a:cubicBezTo>
                    <a:pt x="868" y="279"/>
                    <a:pt x="837" y="279"/>
                    <a:pt x="837" y="248"/>
                  </a:cubicBezTo>
                  <a:lnTo>
                    <a:pt x="805" y="248"/>
                  </a:lnTo>
                  <a:cubicBezTo>
                    <a:pt x="775" y="248"/>
                    <a:pt x="775" y="248"/>
                    <a:pt x="775" y="217"/>
                  </a:cubicBezTo>
                  <a:cubicBezTo>
                    <a:pt x="744" y="217"/>
                    <a:pt x="713" y="217"/>
                    <a:pt x="713" y="186"/>
                  </a:cubicBezTo>
                  <a:cubicBezTo>
                    <a:pt x="713" y="186"/>
                    <a:pt x="713" y="186"/>
                    <a:pt x="744" y="155"/>
                  </a:cubicBezTo>
                  <a:cubicBezTo>
                    <a:pt x="713" y="155"/>
                    <a:pt x="713" y="155"/>
                    <a:pt x="713" y="155"/>
                  </a:cubicBezTo>
                  <a:cubicBezTo>
                    <a:pt x="713" y="155"/>
                    <a:pt x="713" y="124"/>
                    <a:pt x="744" y="124"/>
                  </a:cubicBezTo>
                  <a:lnTo>
                    <a:pt x="713" y="124"/>
                  </a:lnTo>
                  <a:cubicBezTo>
                    <a:pt x="713" y="93"/>
                    <a:pt x="713" y="93"/>
                    <a:pt x="713" y="93"/>
                  </a:cubicBezTo>
                  <a:lnTo>
                    <a:pt x="713" y="93"/>
                  </a:lnTo>
                  <a:cubicBezTo>
                    <a:pt x="681" y="93"/>
                    <a:pt x="681" y="93"/>
                    <a:pt x="681" y="93"/>
                  </a:cubicBezTo>
                  <a:lnTo>
                    <a:pt x="651" y="124"/>
                  </a:lnTo>
                  <a:lnTo>
                    <a:pt x="651" y="124"/>
                  </a:lnTo>
                  <a:lnTo>
                    <a:pt x="651" y="124"/>
                  </a:lnTo>
                  <a:lnTo>
                    <a:pt x="620" y="155"/>
                  </a:lnTo>
                  <a:cubicBezTo>
                    <a:pt x="589" y="155"/>
                    <a:pt x="589" y="155"/>
                    <a:pt x="589" y="124"/>
                  </a:cubicBezTo>
                  <a:cubicBezTo>
                    <a:pt x="557" y="124"/>
                    <a:pt x="557" y="124"/>
                    <a:pt x="557" y="124"/>
                  </a:cubicBezTo>
                  <a:cubicBezTo>
                    <a:pt x="527" y="93"/>
                    <a:pt x="527" y="93"/>
                    <a:pt x="527" y="93"/>
                  </a:cubicBezTo>
                  <a:lnTo>
                    <a:pt x="527" y="93"/>
                  </a:lnTo>
                  <a:cubicBezTo>
                    <a:pt x="527" y="62"/>
                    <a:pt x="557" y="62"/>
                    <a:pt x="557" y="62"/>
                  </a:cubicBezTo>
                  <a:cubicBezTo>
                    <a:pt x="527" y="62"/>
                    <a:pt x="527" y="62"/>
                    <a:pt x="527" y="93"/>
                  </a:cubicBezTo>
                  <a:cubicBezTo>
                    <a:pt x="496" y="93"/>
                    <a:pt x="496" y="93"/>
                    <a:pt x="496" y="93"/>
                  </a:cubicBezTo>
                  <a:cubicBezTo>
                    <a:pt x="465" y="62"/>
                    <a:pt x="465" y="62"/>
                    <a:pt x="465" y="62"/>
                  </a:cubicBezTo>
                  <a:cubicBezTo>
                    <a:pt x="433" y="62"/>
                    <a:pt x="433" y="62"/>
                    <a:pt x="433" y="62"/>
                  </a:cubicBezTo>
                  <a:lnTo>
                    <a:pt x="433" y="62"/>
                  </a:lnTo>
                  <a:lnTo>
                    <a:pt x="433" y="62"/>
                  </a:lnTo>
                  <a:cubicBezTo>
                    <a:pt x="403" y="62"/>
                    <a:pt x="403" y="62"/>
                    <a:pt x="403" y="62"/>
                  </a:cubicBezTo>
                  <a:lnTo>
                    <a:pt x="403" y="31"/>
                  </a:lnTo>
                  <a:lnTo>
                    <a:pt x="403" y="0"/>
                  </a:lnTo>
                  <a:lnTo>
                    <a:pt x="403" y="0"/>
                  </a:lnTo>
                  <a:lnTo>
                    <a:pt x="403" y="0"/>
                  </a:lnTo>
                  <a:cubicBezTo>
                    <a:pt x="372" y="0"/>
                    <a:pt x="372" y="0"/>
                    <a:pt x="372" y="0"/>
                  </a:cubicBezTo>
                  <a:cubicBezTo>
                    <a:pt x="341" y="0"/>
                    <a:pt x="341" y="0"/>
                    <a:pt x="310" y="0"/>
                  </a:cubicBezTo>
                  <a:lnTo>
                    <a:pt x="310" y="0"/>
                  </a:lnTo>
                  <a:cubicBezTo>
                    <a:pt x="310" y="31"/>
                    <a:pt x="279" y="31"/>
                    <a:pt x="279"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199" name="Freeform 196"/>
            <p:cNvSpPr>
              <a:spLocks noChangeArrowheads="1"/>
            </p:cNvSpPr>
            <p:nvPr/>
          </p:nvSpPr>
          <p:spPr bwMode="auto">
            <a:xfrm>
              <a:off x="1882775" y="954088"/>
              <a:ext cx="55563" cy="66675"/>
            </a:xfrm>
            <a:custGeom>
              <a:avLst/>
              <a:gdLst>
                <a:gd name="T0" fmla="*/ 124 w 156"/>
                <a:gd name="T1" fmla="*/ 124 h 187"/>
                <a:gd name="T2" fmla="*/ 124 w 156"/>
                <a:gd name="T3" fmla="*/ 124 h 187"/>
                <a:gd name="T4" fmla="*/ 124 w 156"/>
                <a:gd name="T5" fmla="*/ 124 h 187"/>
                <a:gd name="T6" fmla="*/ 124 w 156"/>
                <a:gd name="T7" fmla="*/ 124 h 187"/>
                <a:gd name="T8" fmla="*/ 124 w 156"/>
                <a:gd name="T9" fmla="*/ 93 h 187"/>
                <a:gd name="T10" fmla="*/ 124 w 156"/>
                <a:gd name="T11" fmla="*/ 93 h 187"/>
                <a:gd name="T12" fmla="*/ 124 w 156"/>
                <a:gd name="T13" fmla="*/ 31 h 187"/>
                <a:gd name="T14" fmla="*/ 155 w 156"/>
                <a:gd name="T15" fmla="*/ 31 h 187"/>
                <a:gd name="T16" fmla="*/ 155 w 156"/>
                <a:gd name="T17" fmla="*/ 0 h 187"/>
                <a:gd name="T18" fmla="*/ 155 w 156"/>
                <a:gd name="T19" fmla="*/ 0 h 187"/>
                <a:gd name="T20" fmla="*/ 124 w 156"/>
                <a:gd name="T21" fmla="*/ 0 h 187"/>
                <a:gd name="T22" fmla="*/ 31 w 156"/>
                <a:gd name="T23" fmla="*/ 31 h 187"/>
                <a:gd name="T24" fmla="*/ 31 w 156"/>
                <a:gd name="T25" fmla="*/ 62 h 187"/>
                <a:gd name="T26" fmla="*/ 31 w 156"/>
                <a:gd name="T27" fmla="*/ 93 h 187"/>
                <a:gd name="T28" fmla="*/ 0 w 156"/>
                <a:gd name="T29" fmla="*/ 124 h 187"/>
                <a:gd name="T30" fmla="*/ 0 w 156"/>
                <a:gd name="T31" fmla="*/ 124 h 187"/>
                <a:gd name="T32" fmla="*/ 0 w 156"/>
                <a:gd name="T33" fmla="*/ 124 h 187"/>
                <a:gd name="T34" fmla="*/ 31 w 156"/>
                <a:gd name="T35" fmla="*/ 186 h 187"/>
                <a:gd name="T36" fmla="*/ 62 w 156"/>
                <a:gd name="T37" fmla="*/ 186 h 187"/>
                <a:gd name="T38" fmla="*/ 93 w 156"/>
                <a:gd name="T39" fmla="*/ 186 h 187"/>
                <a:gd name="T40" fmla="*/ 124 w 156"/>
                <a:gd name="T41" fmla="*/ 186 h 187"/>
                <a:gd name="T42" fmla="*/ 124 w 156"/>
                <a:gd name="T43" fmla="*/ 186 h 187"/>
                <a:gd name="T44" fmla="*/ 155 w 156"/>
                <a:gd name="T45" fmla="*/ 186 h 187"/>
                <a:gd name="T46" fmla="*/ 124 w 156"/>
                <a:gd name="T47" fmla="*/ 186 h 187"/>
                <a:gd name="T48" fmla="*/ 124 w 156"/>
                <a:gd name="T49"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7">
                  <a:moveTo>
                    <a:pt x="124" y="124"/>
                  </a:moveTo>
                  <a:lnTo>
                    <a:pt x="124" y="124"/>
                  </a:lnTo>
                  <a:lnTo>
                    <a:pt x="124" y="124"/>
                  </a:lnTo>
                  <a:lnTo>
                    <a:pt x="124" y="124"/>
                  </a:lnTo>
                  <a:cubicBezTo>
                    <a:pt x="124" y="124"/>
                    <a:pt x="155" y="93"/>
                    <a:pt x="124" y="93"/>
                  </a:cubicBezTo>
                  <a:lnTo>
                    <a:pt x="124" y="93"/>
                  </a:lnTo>
                  <a:cubicBezTo>
                    <a:pt x="124" y="62"/>
                    <a:pt x="124" y="62"/>
                    <a:pt x="124" y="31"/>
                  </a:cubicBezTo>
                  <a:cubicBezTo>
                    <a:pt x="124" y="31"/>
                    <a:pt x="124" y="31"/>
                    <a:pt x="155" y="31"/>
                  </a:cubicBezTo>
                  <a:cubicBezTo>
                    <a:pt x="155" y="0"/>
                    <a:pt x="155" y="0"/>
                    <a:pt x="155" y="0"/>
                  </a:cubicBezTo>
                  <a:lnTo>
                    <a:pt x="155" y="0"/>
                  </a:lnTo>
                  <a:lnTo>
                    <a:pt x="124" y="0"/>
                  </a:lnTo>
                  <a:cubicBezTo>
                    <a:pt x="93" y="31"/>
                    <a:pt x="62" y="31"/>
                    <a:pt x="31" y="31"/>
                  </a:cubicBezTo>
                  <a:cubicBezTo>
                    <a:pt x="31" y="62"/>
                    <a:pt x="31" y="62"/>
                    <a:pt x="31" y="62"/>
                  </a:cubicBezTo>
                  <a:lnTo>
                    <a:pt x="31" y="93"/>
                  </a:lnTo>
                  <a:cubicBezTo>
                    <a:pt x="0" y="93"/>
                    <a:pt x="0" y="124"/>
                    <a:pt x="0" y="124"/>
                  </a:cubicBezTo>
                  <a:lnTo>
                    <a:pt x="0" y="124"/>
                  </a:lnTo>
                  <a:lnTo>
                    <a:pt x="0" y="124"/>
                  </a:lnTo>
                  <a:cubicBezTo>
                    <a:pt x="31" y="155"/>
                    <a:pt x="31" y="155"/>
                    <a:pt x="31" y="186"/>
                  </a:cubicBezTo>
                  <a:lnTo>
                    <a:pt x="62" y="186"/>
                  </a:lnTo>
                  <a:lnTo>
                    <a:pt x="93" y="186"/>
                  </a:lnTo>
                  <a:lnTo>
                    <a:pt x="124" y="186"/>
                  </a:lnTo>
                  <a:lnTo>
                    <a:pt x="124" y="186"/>
                  </a:lnTo>
                  <a:cubicBezTo>
                    <a:pt x="124" y="186"/>
                    <a:pt x="124" y="186"/>
                    <a:pt x="155" y="186"/>
                  </a:cubicBezTo>
                  <a:cubicBezTo>
                    <a:pt x="155" y="186"/>
                    <a:pt x="155" y="186"/>
                    <a:pt x="124" y="186"/>
                  </a:cubicBezTo>
                  <a:cubicBezTo>
                    <a:pt x="124" y="186"/>
                    <a:pt x="124" y="155"/>
                    <a:pt x="124"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0" name="Freeform 197"/>
            <p:cNvSpPr>
              <a:spLocks noChangeArrowheads="1"/>
            </p:cNvSpPr>
            <p:nvPr/>
          </p:nvSpPr>
          <p:spPr bwMode="auto">
            <a:xfrm>
              <a:off x="2173288" y="1144588"/>
              <a:ext cx="23812" cy="11112"/>
            </a:xfrm>
            <a:custGeom>
              <a:avLst/>
              <a:gdLst>
                <a:gd name="T0" fmla="*/ 0 w 64"/>
                <a:gd name="T1" fmla="*/ 31 h 32"/>
                <a:gd name="T2" fmla="*/ 0 w 64"/>
                <a:gd name="T3" fmla="*/ 31 h 32"/>
                <a:gd name="T4" fmla="*/ 0 w 64"/>
                <a:gd name="T5" fmla="*/ 31 h 32"/>
                <a:gd name="T6" fmla="*/ 32 w 64"/>
                <a:gd name="T7" fmla="*/ 31 h 32"/>
                <a:gd name="T8" fmla="*/ 63 w 64"/>
                <a:gd name="T9" fmla="*/ 31 h 32"/>
                <a:gd name="T10" fmla="*/ 63 w 64"/>
                <a:gd name="T11" fmla="*/ 31 h 32"/>
                <a:gd name="T12" fmla="*/ 63 w 64"/>
                <a:gd name="T13" fmla="*/ 0 h 32"/>
                <a:gd name="T14" fmla="*/ 0 w 64"/>
                <a:gd name="T15" fmla="*/ 31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2">
                  <a:moveTo>
                    <a:pt x="0" y="31"/>
                  </a:moveTo>
                  <a:lnTo>
                    <a:pt x="0" y="31"/>
                  </a:lnTo>
                  <a:lnTo>
                    <a:pt x="0" y="31"/>
                  </a:lnTo>
                  <a:cubicBezTo>
                    <a:pt x="32" y="31"/>
                    <a:pt x="32" y="31"/>
                    <a:pt x="32" y="31"/>
                  </a:cubicBezTo>
                  <a:lnTo>
                    <a:pt x="63" y="31"/>
                  </a:lnTo>
                  <a:lnTo>
                    <a:pt x="63" y="31"/>
                  </a:lnTo>
                  <a:cubicBezTo>
                    <a:pt x="63" y="0"/>
                    <a:pt x="63" y="0"/>
                    <a:pt x="63" y="0"/>
                  </a:cubicBezTo>
                  <a:cubicBezTo>
                    <a:pt x="32" y="0"/>
                    <a:pt x="32" y="31"/>
                    <a:pt x="0"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1" name="Freeform 198"/>
            <p:cNvSpPr>
              <a:spLocks noChangeArrowheads="1"/>
            </p:cNvSpPr>
            <p:nvPr/>
          </p:nvSpPr>
          <p:spPr bwMode="auto">
            <a:xfrm>
              <a:off x="1962150" y="954088"/>
              <a:ext cx="88900" cy="66675"/>
            </a:xfrm>
            <a:custGeom>
              <a:avLst/>
              <a:gdLst>
                <a:gd name="T0" fmla="*/ 248 w 249"/>
                <a:gd name="T1" fmla="*/ 62 h 187"/>
                <a:gd name="T2" fmla="*/ 248 w 249"/>
                <a:gd name="T3" fmla="*/ 62 h 187"/>
                <a:gd name="T4" fmla="*/ 186 w 249"/>
                <a:gd name="T5" fmla="*/ 0 h 187"/>
                <a:gd name="T6" fmla="*/ 186 w 249"/>
                <a:gd name="T7" fmla="*/ 0 h 187"/>
                <a:gd name="T8" fmla="*/ 124 w 249"/>
                <a:gd name="T9" fmla="*/ 31 h 187"/>
                <a:gd name="T10" fmla="*/ 93 w 249"/>
                <a:gd name="T11" fmla="*/ 31 h 187"/>
                <a:gd name="T12" fmla="*/ 62 w 249"/>
                <a:gd name="T13" fmla="*/ 31 h 187"/>
                <a:gd name="T14" fmla="*/ 62 w 249"/>
                <a:gd name="T15" fmla="*/ 31 h 187"/>
                <a:gd name="T16" fmla="*/ 62 w 249"/>
                <a:gd name="T17" fmla="*/ 31 h 187"/>
                <a:gd name="T18" fmla="*/ 0 w 249"/>
                <a:gd name="T19" fmla="*/ 62 h 187"/>
                <a:gd name="T20" fmla="*/ 0 w 249"/>
                <a:gd name="T21" fmla="*/ 93 h 187"/>
                <a:gd name="T22" fmla="*/ 0 w 249"/>
                <a:gd name="T23" fmla="*/ 93 h 187"/>
                <a:gd name="T24" fmla="*/ 31 w 249"/>
                <a:gd name="T25" fmla="*/ 93 h 187"/>
                <a:gd name="T26" fmla="*/ 62 w 249"/>
                <a:gd name="T27" fmla="*/ 93 h 187"/>
                <a:gd name="T28" fmla="*/ 62 w 249"/>
                <a:gd name="T29" fmla="*/ 155 h 187"/>
                <a:gd name="T30" fmla="*/ 62 w 249"/>
                <a:gd name="T31" fmla="*/ 155 h 187"/>
                <a:gd name="T32" fmla="*/ 62 w 249"/>
                <a:gd name="T33" fmla="*/ 186 h 187"/>
                <a:gd name="T34" fmla="*/ 31 w 249"/>
                <a:gd name="T35" fmla="*/ 186 h 187"/>
                <a:gd name="T36" fmla="*/ 0 w 249"/>
                <a:gd name="T37" fmla="*/ 186 h 187"/>
                <a:gd name="T38" fmla="*/ 0 w 249"/>
                <a:gd name="T39" fmla="*/ 186 h 187"/>
                <a:gd name="T40" fmla="*/ 0 w 249"/>
                <a:gd name="T41" fmla="*/ 186 h 187"/>
                <a:gd name="T42" fmla="*/ 0 w 249"/>
                <a:gd name="T43" fmla="*/ 186 h 187"/>
                <a:gd name="T44" fmla="*/ 0 w 249"/>
                <a:gd name="T45" fmla="*/ 186 h 187"/>
                <a:gd name="T46" fmla="*/ 31 w 249"/>
                <a:gd name="T47" fmla="*/ 186 h 187"/>
                <a:gd name="T48" fmla="*/ 62 w 249"/>
                <a:gd name="T49" fmla="*/ 186 h 187"/>
                <a:gd name="T50" fmla="*/ 93 w 249"/>
                <a:gd name="T51" fmla="*/ 186 h 187"/>
                <a:gd name="T52" fmla="*/ 124 w 249"/>
                <a:gd name="T53" fmla="*/ 186 h 187"/>
                <a:gd name="T54" fmla="*/ 124 w 249"/>
                <a:gd name="T55" fmla="*/ 186 h 187"/>
                <a:gd name="T56" fmla="*/ 124 w 249"/>
                <a:gd name="T57" fmla="*/ 186 h 187"/>
                <a:gd name="T58" fmla="*/ 93 w 249"/>
                <a:gd name="T59" fmla="*/ 186 h 187"/>
                <a:gd name="T60" fmla="*/ 248 w 249"/>
                <a:gd name="T6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9" h="187">
                  <a:moveTo>
                    <a:pt x="248" y="62"/>
                  </a:moveTo>
                  <a:lnTo>
                    <a:pt x="248" y="62"/>
                  </a:lnTo>
                  <a:cubicBezTo>
                    <a:pt x="248" y="31"/>
                    <a:pt x="217" y="0"/>
                    <a:pt x="186" y="0"/>
                  </a:cubicBezTo>
                  <a:lnTo>
                    <a:pt x="186" y="0"/>
                  </a:lnTo>
                  <a:cubicBezTo>
                    <a:pt x="155" y="0"/>
                    <a:pt x="124" y="31"/>
                    <a:pt x="124" y="31"/>
                  </a:cubicBezTo>
                  <a:cubicBezTo>
                    <a:pt x="93" y="31"/>
                    <a:pt x="93" y="31"/>
                    <a:pt x="93" y="31"/>
                  </a:cubicBezTo>
                  <a:lnTo>
                    <a:pt x="62" y="31"/>
                  </a:lnTo>
                  <a:lnTo>
                    <a:pt x="62" y="31"/>
                  </a:lnTo>
                  <a:lnTo>
                    <a:pt x="62" y="31"/>
                  </a:lnTo>
                  <a:cubicBezTo>
                    <a:pt x="31" y="31"/>
                    <a:pt x="0" y="62"/>
                    <a:pt x="0" y="62"/>
                  </a:cubicBezTo>
                  <a:cubicBezTo>
                    <a:pt x="0" y="62"/>
                    <a:pt x="0" y="62"/>
                    <a:pt x="0" y="93"/>
                  </a:cubicBezTo>
                  <a:lnTo>
                    <a:pt x="0" y="93"/>
                  </a:lnTo>
                  <a:lnTo>
                    <a:pt x="31" y="93"/>
                  </a:lnTo>
                  <a:cubicBezTo>
                    <a:pt x="62" y="93"/>
                    <a:pt x="62" y="93"/>
                    <a:pt x="62" y="93"/>
                  </a:cubicBezTo>
                  <a:cubicBezTo>
                    <a:pt x="62" y="124"/>
                    <a:pt x="62" y="124"/>
                    <a:pt x="62" y="155"/>
                  </a:cubicBezTo>
                  <a:lnTo>
                    <a:pt x="62" y="155"/>
                  </a:lnTo>
                  <a:cubicBezTo>
                    <a:pt x="62" y="186"/>
                    <a:pt x="62" y="186"/>
                    <a:pt x="62" y="186"/>
                  </a:cubicBezTo>
                  <a:cubicBezTo>
                    <a:pt x="31" y="186"/>
                    <a:pt x="31" y="186"/>
                    <a:pt x="31" y="186"/>
                  </a:cubicBezTo>
                  <a:lnTo>
                    <a:pt x="0" y="186"/>
                  </a:lnTo>
                  <a:lnTo>
                    <a:pt x="0" y="186"/>
                  </a:lnTo>
                  <a:lnTo>
                    <a:pt x="0" y="186"/>
                  </a:lnTo>
                  <a:lnTo>
                    <a:pt x="0" y="186"/>
                  </a:lnTo>
                  <a:lnTo>
                    <a:pt x="0" y="186"/>
                  </a:lnTo>
                  <a:lnTo>
                    <a:pt x="31" y="186"/>
                  </a:lnTo>
                  <a:lnTo>
                    <a:pt x="62" y="186"/>
                  </a:lnTo>
                  <a:lnTo>
                    <a:pt x="93" y="186"/>
                  </a:lnTo>
                  <a:cubicBezTo>
                    <a:pt x="124" y="186"/>
                    <a:pt x="124" y="186"/>
                    <a:pt x="124" y="186"/>
                  </a:cubicBezTo>
                  <a:lnTo>
                    <a:pt x="124" y="186"/>
                  </a:lnTo>
                  <a:lnTo>
                    <a:pt x="124" y="186"/>
                  </a:lnTo>
                  <a:cubicBezTo>
                    <a:pt x="93" y="186"/>
                    <a:pt x="93" y="186"/>
                    <a:pt x="93" y="186"/>
                  </a:cubicBezTo>
                  <a:cubicBezTo>
                    <a:pt x="248" y="62"/>
                    <a:pt x="248" y="62"/>
                    <a:pt x="248"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2" name="Freeform 199"/>
            <p:cNvSpPr>
              <a:spLocks noChangeArrowheads="1"/>
            </p:cNvSpPr>
            <p:nvPr/>
          </p:nvSpPr>
          <p:spPr bwMode="auto">
            <a:xfrm>
              <a:off x="1771650" y="954088"/>
              <a:ext cx="77788" cy="22225"/>
            </a:xfrm>
            <a:custGeom>
              <a:avLst/>
              <a:gdLst>
                <a:gd name="T0" fmla="*/ 0 w 218"/>
                <a:gd name="T1" fmla="*/ 62 h 63"/>
                <a:gd name="T2" fmla="*/ 0 w 218"/>
                <a:gd name="T3" fmla="*/ 62 h 63"/>
                <a:gd name="T4" fmla="*/ 0 w 218"/>
                <a:gd name="T5" fmla="*/ 62 h 63"/>
                <a:gd name="T6" fmla="*/ 31 w 218"/>
                <a:gd name="T7" fmla="*/ 62 h 63"/>
                <a:gd name="T8" fmla="*/ 31 w 218"/>
                <a:gd name="T9" fmla="*/ 31 h 63"/>
                <a:gd name="T10" fmla="*/ 31 w 218"/>
                <a:gd name="T11" fmla="*/ 0 h 63"/>
                <a:gd name="T12" fmla="*/ 62 w 218"/>
                <a:gd name="T13" fmla="*/ 0 h 63"/>
                <a:gd name="T14" fmla="*/ 124 w 218"/>
                <a:gd name="T15" fmla="*/ 31 h 63"/>
                <a:gd name="T16" fmla="*/ 155 w 218"/>
                <a:gd name="T17" fmla="*/ 31 h 63"/>
                <a:gd name="T18" fmla="*/ 155 w 218"/>
                <a:gd name="T19" fmla="*/ 31 h 63"/>
                <a:gd name="T20" fmla="*/ 155 w 218"/>
                <a:gd name="T21" fmla="*/ 31 h 63"/>
                <a:gd name="T22" fmla="*/ 186 w 218"/>
                <a:gd name="T23" fmla="*/ 0 h 63"/>
                <a:gd name="T24" fmla="*/ 217 w 218"/>
                <a:gd name="T25" fmla="*/ 0 h 63"/>
                <a:gd name="T26" fmla="*/ 217 w 218"/>
                <a:gd name="T27" fmla="*/ 0 h 63"/>
                <a:gd name="T28" fmla="*/ 186 w 218"/>
                <a:gd name="T29" fmla="*/ 0 h 63"/>
                <a:gd name="T30" fmla="*/ 155 w 218"/>
                <a:gd name="T31" fmla="*/ 0 h 63"/>
                <a:gd name="T32" fmla="*/ 155 w 218"/>
                <a:gd name="T33" fmla="*/ 0 h 63"/>
                <a:gd name="T34" fmla="*/ 124 w 218"/>
                <a:gd name="T35" fmla="*/ 0 h 63"/>
                <a:gd name="T36" fmla="*/ 93 w 218"/>
                <a:gd name="T37" fmla="*/ 0 h 63"/>
                <a:gd name="T38" fmla="*/ 93 w 218"/>
                <a:gd name="T39" fmla="*/ 0 h 63"/>
                <a:gd name="T40" fmla="*/ 93 w 218"/>
                <a:gd name="T41" fmla="*/ 0 h 63"/>
                <a:gd name="T42" fmla="*/ 62 w 218"/>
                <a:gd name="T43" fmla="*/ 0 h 63"/>
                <a:gd name="T44" fmla="*/ 31 w 218"/>
                <a:gd name="T45" fmla="*/ 0 h 63"/>
                <a:gd name="T46" fmla="*/ 0 w 218"/>
                <a:gd name="T47" fmla="*/ 0 h 63"/>
                <a:gd name="T48" fmla="*/ 0 w 218"/>
                <a:gd name="T49" fmla="*/ 0 h 63"/>
                <a:gd name="T50" fmla="*/ 0 w 218"/>
                <a:gd name="T51" fmla="*/ 0 h 63"/>
                <a:gd name="T52" fmla="*/ 0 w 218"/>
                <a:gd name="T53" fmla="*/ 31 h 63"/>
                <a:gd name="T54" fmla="*/ 0 w 218"/>
                <a:gd name="T5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 h="63">
                  <a:moveTo>
                    <a:pt x="0" y="62"/>
                  </a:moveTo>
                  <a:lnTo>
                    <a:pt x="0" y="62"/>
                  </a:lnTo>
                  <a:lnTo>
                    <a:pt x="0" y="62"/>
                  </a:lnTo>
                  <a:cubicBezTo>
                    <a:pt x="0" y="62"/>
                    <a:pt x="0" y="62"/>
                    <a:pt x="31" y="62"/>
                  </a:cubicBezTo>
                  <a:cubicBezTo>
                    <a:pt x="31" y="62"/>
                    <a:pt x="31" y="62"/>
                    <a:pt x="31" y="31"/>
                  </a:cubicBezTo>
                  <a:cubicBezTo>
                    <a:pt x="31" y="31"/>
                    <a:pt x="31" y="31"/>
                    <a:pt x="31" y="0"/>
                  </a:cubicBezTo>
                  <a:lnTo>
                    <a:pt x="62" y="0"/>
                  </a:lnTo>
                  <a:cubicBezTo>
                    <a:pt x="62" y="0"/>
                    <a:pt x="93" y="31"/>
                    <a:pt x="124" y="31"/>
                  </a:cubicBezTo>
                  <a:lnTo>
                    <a:pt x="155" y="31"/>
                  </a:lnTo>
                  <a:lnTo>
                    <a:pt x="155" y="31"/>
                  </a:lnTo>
                  <a:lnTo>
                    <a:pt x="155" y="31"/>
                  </a:lnTo>
                  <a:cubicBezTo>
                    <a:pt x="155" y="0"/>
                    <a:pt x="186" y="0"/>
                    <a:pt x="186" y="0"/>
                  </a:cubicBezTo>
                  <a:cubicBezTo>
                    <a:pt x="186" y="0"/>
                    <a:pt x="186" y="0"/>
                    <a:pt x="217" y="0"/>
                  </a:cubicBezTo>
                  <a:lnTo>
                    <a:pt x="217" y="0"/>
                  </a:lnTo>
                  <a:lnTo>
                    <a:pt x="186" y="0"/>
                  </a:lnTo>
                  <a:cubicBezTo>
                    <a:pt x="186" y="0"/>
                    <a:pt x="186" y="0"/>
                    <a:pt x="155" y="0"/>
                  </a:cubicBezTo>
                  <a:lnTo>
                    <a:pt x="155" y="0"/>
                  </a:lnTo>
                  <a:cubicBezTo>
                    <a:pt x="124" y="0"/>
                    <a:pt x="124" y="0"/>
                    <a:pt x="124" y="0"/>
                  </a:cubicBezTo>
                  <a:cubicBezTo>
                    <a:pt x="124" y="0"/>
                    <a:pt x="124" y="0"/>
                    <a:pt x="93" y="0"/>
                  </a:cubicBezTo>
                  <a:lnTo>
                    <a:pt x="93" y="0"/>
                  </a:lnTo>
                  <a:lnTo>
                    <a:pt x="93" y="0"/>
                  </a:lnTo>
                  <a:cubicBezTo>
                    <a:pt x="62" y="0"/>
                    <a:pt x="62" y="0"/>
                    <a:pt x="62" y="0"/>
                  </a:cubicBezTo>
                  <a:lnTo>
                    <a:pt x="31" y="0"/>
                  </a:lnTo>
                  <a:cubicBezTo>
                    <a:pt x="31" y="0"/>
                    <a:pt x="31" y="0"/>
                    <a:pt x="0" y="0"/>
                  </a:cubicBezTo>
                  <a:lnTo>
                    <a:pt x="0" y="0"/>
                  </a:lnTo>
                  <a:lnTo>
                    <a:pt x="0" y="0"/>
                  </a:lnTo>
                  <a:cubicBezTo>
                    <a:pt x="0" y="31"/>
                    <a:pt x="0" y="31"/>
                    <a:pt x="0" y="31"/>
                  </a:cubicBezTo>
                  <a:cubicBezTo>
                    <a:pt x="0" y="62"/>
                    <a:pt x="0" y="62"/>
                    <a:pt x="0"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3" name="Freeform 200"/>
            <p:cNvSpPr>
              <a:spLocks noChangeArrowheads="1"/>
            </p:cNvSpPr>
            <p:nvPr/>
          </p:nvSpPr>
          <p:spPr bwMode="auto">
            <a:xfrm>
              <a:off x="1325563" y="965200"/>
              <a:ext cx="312737" cy="100013"/>
            </a:xfrm>
            <a:custGeom>
              <a:avLst/>
              <a:gdLst>
                <a:gd name="T0" fmla="*/ 62 w 869"/>
                <a:gd name="T1" fmla="*/ 124 h 280"/>
                <a:gd name="T2" fmla="*/ 186 w 869"/>
                <a:gd name="T3" fmla="*/ 124 h 280"/>
                <a:gd name="T4" fmla="*/ 310 w 869"/>
                <a:gd name="T5" fmla="*/ 124 h 280"/>
                <a:gd name="T6" fmla="*/ 341 w 869"/>
                <a:gd name="T7" fmla="*/ 155 h 280"/>
                <a:gd name="T8" fmla="*/ 280 w 869"/>
                <a:gd name="T9" fmla="*/ 217 h 280"/>
                <a:gd name="T10" fmla="*/ 186 w 869"/>
                <a:gd name="T11" fmla="*/ 186 h 280"/>
                <a:gd name="T12" fmla="*/ 93 w 869"/>
                <a:gd name="T13" fmla="*/ 217 h 280"/>
                <a:gd name="T14" fmla="*/ 156 w 869"/>
                <a:gd name="T15" fmla="*/ 217 h 280"/>
                <a:gd name="T16" fmla="*/ 186 w 869"/>
                <a:gd name="T17" fmla="*/ 217 h 280"/>
                <a:gd name="T18" fmla="*/ 248 w 869"/>
                <a:gd name="T19" fmla="*/ 279 h 280"/>
                <a:gd name="T20" fmla="*/ 248 w 869"/>
                <a:gd name="T21" fmla="*/ 279 h 280"/>
                <a:gd name="T22" fmla="*/ 310 w 869"/>
                <a:gd name="T23" fmla="*/ 279 h 280"/>
                <a:gd name="T24" fmla="*/ 341 w 869"/>
                <a:gd name="T25" fmla="*/ 279 h 280"/>
                <a:gd name="T26" fmla="*/ 404 w 869"/>
                <a:gd name="T27" fmla="*/ 248 h 280"/>
                <a:gd name="T28" fmla="*/ 465 w 869"/>
                <a:gd name="T29" fmla="*/ 248 h 280"/>
                <a:gd name="T30" fmla="*/ 558 w 869"/>
                <a:gd name="T31" fmla="*/ 217 h 280"/>
                <a:gd name="T32" fmla="*/ 620 w 869"/>
                <a:gd name="T33" fmla="*/ 186 h 280"/>
                <a:gd name="T34" fmla="*/ 620 w 869"/>
                <a:gd name="T35" fmla="*/ 217 h 280"/>
                <a:gd name="T36" fmla="*/ 682 w 869"/>
                <a:gd name="T37" fmla="*/ 248 h 280"/>
                <a:gd name="T38" fmla="*/ 806 w 869"/>
                <a:gd name="T39" fmla="*/ 248 h 280"/>
                <a:gd name="T40" fmla="*/ 868 w 869"/>
                <a:gd name="T41" fmla="*/ 186 h 280"/>
                <a:gd name="T42" fmla="*/ 806 w 869"/>
                <a:gd name="T43" fmla="*/ 155 h 280"/>
                <a:gd name="T44" fmla="*/ 775 w 869"/>
                <a:gd name="T45" fmla="*/ 186 h 280"/>
                <a:gd name="T46" fmla="*/ 713 w 869"/>
                <a:gd name="T47" fmla="*/ 155 h 280"/>
                <a:gd name="T48" fmla="*/ 651 w 869"/>
                <a:gd name="T49" fmla="*/ 31 h 280"/>
                <a:gd name="T50" fmla="*/ 589 w 869"/>
                <a:gd name="T51" fmla="*/ 0 h 280"/>
                <a:gd name="T52" fmla="*/ 558 w 869"/>
                <a:gd name="T53" fmla="*/ 31 h 280"/>
                <a:gd name="T54" fmla="*/ 589 w 869"/>
                <a:gd name="T55" fmla="*/ 62 h 280"/>
                <a:gd name="T56" fmla="*/ 528 w 869"/>
                <a:gd name="T57" fmla="*/ 124 h 280"/>
                <a:gd name="T58" fmla="*/ 496 w 869"/>
                <a:gd name="T59" fmla="*/ 93 h 280"/>
                <a:gd name="T60" fmla="*/ 496 w 869"/>
                <a:gd name="T61" fmla="*/ 62 h 280"/>
                <a:gd name="T62" fmla="*/ 465 w 869"/>
                <a:gd name="T63" fmla="*/ 62 h 280"/>
                <a:gd name="T64" fmla="*/ 372 w 869"/>
                <a:gd name="T65" fmla="*/ 62 h 280"/>
                <a:gd name="T66" fmla="*/ 341 w 869"/>
                <a:gd name="T67" fmla="*/ 62 h 280"/>
                <a:gd name="T68" fmla="*/ 310 w 869"/>
                <a:gd name="T69" fmla="*/ 93 h 280"/>
                <a:gd name="T70" fmla="*/ 310 w 869"/>
                <a:gd name="T71" fmla="*/ 62 h 280"/>
                <a:gd name="T72" fmla="*/ 280 w 869"/>
                <a:gd name="T73" fmla="*/ 31 h 280"/>
                <a:gd name="T74" fmla="*/ 248 w 869"/>
                <a:gd name="T75" fmla="*/ 31 h 280"/>
                <a:gd name="T76" fmla="*/ 186 w 869"/>
                <a:gd name="T77" fmla="*/ 62 h 280"/>
                <a:gd name="T78" fmla="*/ 156 w 869"/>
                <a:gd name="T79" fmla="*/ 31 h 280"/>
                <a:gd name="T80" fmla="*/ 156 w 869"/>
                <a:gd name="T81" fmla="*/ 0 h 280"/>
                <a:gd name="T82" fmla="*/ 93 w 869"/>
                <a:gd name="T83" fmla="*/ 0 h 280"/>
                <a:gd name="T84" fmla="*/ 93 w 869"/>
                <a:gd name="T85" fmla="*/ 0 h 280"/>
                <a:gd name="T86" fmla="*/ 32 w 869"/>
                <a:gd name="T87" fmla="*/ 31 h 280"/>
                <a:gd name="T88" fmla="*/ 0 w 869"/>
                <a:gd name="T89" fmla="*/ 62 h 280"/>
                <a:gd name="T90" fmla="*/ 0 w 869"/>
                <a:gd name="T91" fmla="*/ 124 h 280"/>
                <a:gd name="T92" fmla="*/ 0 w 869"/>
                <a:gd name="T93" fmla="*/ 124 h 280"/>
                <a:gd name="T94" fmla="*/ 32 w 869"/>
                <a:gd name="T95"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69" h="280">
                  <a:moveTo>
                    <a:pt x="62" y="124"/>
                  </a:moveTo>
                  <a:lnTo>
                    <a:pt x="62" y="124"/>
                  </a:lnTo>
                  <a:cubicBezTo>
                    <a:pt x="62" y="124"/>
                    <a:pt x="93" y="124"/>
                    <a:pt x="124" y="124"/>
                  </a:cubicBezTo>
                  <a:cubicBezTo>
                    <a:pt x="156" y="124"/>
                    <a:pt x="186" y="124"/>
                    <a:pt x="186" y="124"/>
                  </a:cubicBezTo>
                  <a:cubicBezTo>
                    <a:pt x="186" y="124"/>
                    <a:pt x="217" y="124"/>
                    <a:pt x="248" y="124"/>
                  </a:cubicBezTo>
                  <a:cubicBezTo>
                    <a:pt x="280" y="124"/>
                    <a:pt x="310" y="124"/>
                    <a:pt x="310" y="124"/>
                  </a:cubicBezTo>
                  <a:cubicBezTo>
                    <a:pt x="310" y="124"/>
                    <a:pt x="310" y="124"/>
                    <a:pt x="341" y="124"/>
                  </a:cubicBezTo>
                  <a:lnTo>
                    <a:pt x="341" y="155"/>
                  </a:lnTo>
                  <a:cubicBezTo>
                    <a:pt x="341" y="186"/>
                    <a:pt x="341" y="186"/>
                    <a:pt x="310" y="186"/>
                  </a:cubicBezTo>
                  <a:cubicBezTo>
                    <a:pt x="310" y="217"/>
                    <a:pt x="280" y="217"/>
                    <a:pt x="280" y="217"/>
                  </a:cubicBezTo>
                  <a:cubicBezTo>
                    <a:pt x="248" y="217"/>
                    <a:pt x="248" y="217"/>
                    <a:pt x="217" y="217"/>
                  </a:cubicBezTo>
                  <a:cubicBezTo>
                    <a:pt x="217" y="186"/>
                    <a:pt x="217" y="186"/>
                    <a:pt x="186" y="186"/>
                  </a:cubicBezTo>
                  <a:lnTo>
                    <a:pt x="186" y="186"/>
                  </a:lnTo>
                  <a:cubicBezTo>
                    <a:pt x="156" y="186"/>
                    <a:pt x="124" y="217"/>
                    <a:pt x="93" y="217"/>
                  </a:cubicBezTo>
                  <a:lnTo>
                    <a:pt x="93" y="217"/>
                  </a:lnTo>
                  <a:cubicBezTo>
                    <a:pt x="124" y="217"/>
                    <a:pt x="156" y="217"/>
                    <a:pt x="156" y="217"/>
                  </a:cubicBezTo>
                  <a:lnTo>
                    <a:pt x="186" y="217"/>
                  </a:lnTo>
                  <a:lnTo>
                    <a:pt x="186" y="217"/>
                  </a:lnTo>
                  <a:cubicBezTo>
                    <a:pt x="217" y="217"/>
                    <a:pt x="217" y="248"/>
                    <a:pt x="248" y="248"/>
                  </a:cubicBezTo>
                  <a:cubicBezTo>
                    <a:pt x="248" y="248"/>
                    <a:pt x="248" y="248"/>
                    <a:pt x="248" y="279"/>
                  </a:cubicBezTo>
                  <a:lnTo>
                    <a:pt x="248" y="279"/>
                  </a:lnTo>
                  <a:lnTo>
                    <a:pt x="248" y="279"/>
                  </a:lnTo>
                  <a:lnTo>
                    <a:pt x="248" y="279"/>
                  </a:lnTo>
                  <a:cubicBezTo>
                    <a:pt x="280" y="279"/>
                    <a:pt x="280" y="279"/>
                    <a:pt x="310" y="279"/>
                  </a:cubicBezTo>
                  <a:cubicBezTo>
                    <a:pt x="310" y="279"/>
                    <a:pt x="310" y="279"/>
                    <a:pt x="341" y="279"/>
                  </a:cubicBezTo>
                  <a:lnTo>
                    <a:pt x="341" y="279"/>
                  </a:lnTo>
                  <a:lnTo>
                    <a:pt x="341" y="279"/>
                  </a:lnTo>
                  <a:cubicBezTo>
                    <a:pt x="372" y="279"/>
                    <a:pt x="372" y="248"/>
                    <a:pt x="404" y="248"/>
                  </a:cubicBezTo>
                  <a:cubicBezTo>
                    <a:pt x="434" y="248"/>
                    <a:pt x="434" y="248"/>
                    <a:pt x="465" y="248"/>
                  </a:cubicBezTo>
                  <a:lnTo>
                    <a:pt x="465" y="248"/>
                  </a:lnTo>
                  <a:cubicBezTo>
                    <a:pt x="465" y="248"/>
                    <a:pt x="496" y="217"/>
                    <a:pt x="528" y="217"/>
                  </a:cubicBezTo>
                  <a:cubicBezTo>
                    <a:pt x="528" y="217"/>
                    <a:pt x="528" y="217"/>
                    <a:pt x="558" y="217"/>
                  </a:cubicBezTo>
                  <a:cubicBezTo>
                    <a:pt x="558" y="217"/>
                    <a:pt x="558" y="217"/>
                    <a:pt x="589" y="217"/>
                  </a:cubicBezTo>
                  <a:cubicBezTo>
                    <a:pt x="620" y="186"/>
                    <a:pt x="620" y="186"/>
                    <a:pt x="620" y="186"/>
                  </a:cubicBezTo>
                  <a:cubicBezTo>
                    <a:pt x="620" y="217"/>
                    <a:pt x="620" y="217"/>
                    <a:pt x="620" y="217"/>
                  </a:cubicBezTo>
                  <a:lnTo>
                    <a:pt x="620" y="217"/>
                  </a:lnTo>
                  <a:lnTo>
                    <a:pt x="620" y="217"/>
                  </a:lnTo>
                  <a:cubicBezTo>
                    <a:pt x="651" y="217"/>
                    <a:pt x="682" y="217"/>
                    <a:pt x="682" y="248"/>
                  </a:cubicBezTo>
                  <a:cubicBezTo>
                    <a:pt x="682" y="248"/>
                    <a:pt x="713" y="248"/>
                    <a:pt x="775" y="248"/>
                  </a:cubicBezTo>
                  <a:lnTo>
                    <a:pt x="806" y="248"/>
                  </a:lnTo>
                  <a:cubicBezTo>
                    <a:pt x="837" y="217"/>
                    <a:pt x="868" y="217"/>
                    <a:pt x="868" y="186"/>
                  </a:cubicBezTo>
                  <a:lnTo>
                    <a:pt x="868" y="186"/>
                  </a:lnTo>
                  <a:lnTo>
                    <a:pt x="806" y="155"/>
                  </a:lnTo>
                  <a:lnTo>
                    <a:pt x="806" y="155"/>
                  </a:lnTo>
                  <a:lnTo>
                    <a:pt x="806" y="155"/>
                  </a:lnTo>
                  <a:cubicBezTo>
                    <a:pt x="775" y="186"/>
                    <a:pt x="775" y="186"/>
                    <a:pt x="775" y="186"/>
                  </a:cubicBezTo>
                  <a:cubicBezTo>
                    <a:pt x="744" y="186"/>
                    <a:pt x="744" y="155"/>
                    <a:pt x="713" y="155"/>
                  </a:cubicBezTo>
                  <a:lnTo>
                    <a:pt x="713" y="155"/>
                  </a:lnTo>
                  <a:lnTo>
                    <a:pt x="713" y="155"/>
                  </a:lnTo>
                  <a:cubicBezTo>
                    <a:pt x="713" y="124"/>
                    <a:pt x="651" y="62"/>
                    <a:pt x="651" y="31"/>
                  </a:cubicBezTo>
                  <a:lnTo>
                    <a:pt x="620" y="0"/>
                  </a:lnTo>
                  <a:lnTo>
                    <a:pt x="589" y="0"/>
                  </a:lnTo>
                  <a:lnTo>
                    <a:pt x="558" y="0"/>
                  </a:lnTo>
                  <a:lnTo>
                    <a:pt x="558" y="31"/>
                  </a:lnTo>
                  <a:cubicBezTo>
                    <a:pt x="558" y="31"/>
                    <a:pt x="558" y="31"/>
                    <a:pt x="558" y="62"/>
                  </a:cubicBezTo>
                  <a:lnTo>
                    <a:pt x="589" y="62"/>
                  </a:lnTo>
                  <a:cubicBezTo>
                    <a:pt x="589" y="93"/>
                    <a:pt x="589" y="93"/>
                    <a:pt x="589" y="93"/>
                  </a:cubicBezTo>
                  <a:cubicBezTo>
                    <a:pt x="558" y="124"/>
                    <a:pt x="558" y="124"/>
                    <a:pt x="528" y="124"/>
                  </a:cubicBezTo>
                  <a:lnTo>
                    <a:pt x="528" y="124"/>
                  </a:lnTo>
                  <a:cubicBezTo>
                    <a:pt x="528" y="124"/>
                    <a:pt x="496" y="124"/>
                    <a:pt x="496" y="93"/>
                  </a:cubicBezTo>
                  <a:lnTo>
                    <a:pt x="496" y="62"/>
                  </a:lnTo>
                  <a:lnTo>
                    <a:pt x="496" y="62"/>
                  </a:lnTo>
                  <a:cubicBezTo>
                    <a:pt x="496" y="62"/>
                    <a:pt x="496" y="62"/>
                    <a:pt x="465" y="62"/>
                  </a:cubicBezTo>
                  <a:lnTo>
                    <a:pt x="465" y="62"/>
                  </a:lnTo>
                  <a:cubicBezTo>
                    <a:pt x="465" y="62"/>
                    <a:pt x="465" y="62"/>
                    <a:pt x="404" y="62"/>
                  </a:cubicBezTo>
                  <a:cubicBezTo>
                    <a:pt x="372" y="62"/>
                    <a:pt x="372" y="62"/>
                    <a:pt x="372" y="62"/>
                  </a:cubicBezTo>
                  <a:lnTo>
                    <a:pt x="372" y="62"/>
                  </a:lnTo>
                  <a:cubicBezTo>
                    <a:pt x="372" y="62"/>
                    <a:pt x="372" y="62"/>
                    <a:pt x="341" y="62"/>
                  </a:cubicBezTo>
                  <a:lnTo>
                    <a:pt x="341" y="62"/>
                  </a:lnTo>
                  <a:cubicBezTo>
                    <a:pt x="341" y="62"/>
                    <a:pt x="341" y="93"/>
                    <a:pt x="310" y="93"/>
                  </a:cubicBezTo>
                  <a:lnTo>
                    <a:pt x="310" y="93"/>
                  </a:lnTo>
                  <a:lnTo>
                    <a:pt x="310" y="62"/>
                  </a:lnTo>
                  <a:lnTo>
                    <a:pt x="310" y="31"/>
                  </a:lnTo>
                  <a:cubicBezTo>
                    <a:pt x="280" y="31"/>
                    <a:pt x="280" y="31"/>
                    <a:pt x="280" y="31"/>
                  </a:cubicBezTo>
                  <a:lnTo>
                    <a:pt x="280" y="31"/>
                  </a:lnTo>
                  <a:cubicBezTo>
                    <a:pt x="248" y="31"/>
                    <a:pt x="248" y="31"/>
                    <a:pt x="248" y="31"/>
                  </a:cubicBezTo>
                  <a:cubicBezTo>
                    <a:pt x="217" y="31"/>
                    <a:pt x="217" y="31"/>
                    <a:pt x="217" y="62"/>
                  </a:cubicBezTo>
                  <a:lnTo>
                    <a:pt x="186" y="62"/>
                  </a:lnTo>
                  <a:cubicBezTo>
                    <a:pt x="156" y="62"/>
                    <a:pt x="156" y="62"/>
                    <a:pt x="156" y="62"/>
                  </a:cubicBezTo>
                  <a:cubicBezTo>
                    <a:pt x="156" y="31"/>
                    <a:pt x="156" y="31"/>
                    <a:pt x="156" y="31"/>
                  </a:cubicBezTo>
                  <a:lnTo>
                    <a:pt x="156" y="31"/>
                  </a:lnTo>
                  <a:lnTo>
                    <a:pt x="156" y="0"/>
                  </a:lnTo>
                  <a:cubicBezTo>
                    <a:pt x="124" y="0"/>
                    <a:pt x="124" y="0"/>
                    <a:pt x="124" y="0"/>
                  </a:cubicBezTo>
                  <a:lnTo>
                    <a:pt x="93" y="0"/>
                  </a:lnTo>
                  <a:lnTo>
                    <a:pt x="93" y="0"/>
                  </a:lnTo>
                  <a:lnTo>
                    <a:pt x="93" y="0"/>
                  </a:lnTo>
                  <a:cubicBezTo>
                    <a:pt x="62" y="31"/>
                    <a:pt x="62" y="31"/>
                    <a:pt x="62" y="31"/>
                  </a:cubicBezTo>
                  <a:cubicBezTo>
                    <a:pt x="62" y="31"/>
                    <a:pt x="62" y="31"/>
                    <a:pt x="32" y="31"/>
                  </a:cubicBezTo>
                  <a:cubicBezTo>
                    <a:pt x="32" y="31"/>
                    <a:pt x="32" y="31"/>
                    <a:pt x="0" y="31"/>
                  </a:cubicBezTo>
                  <a:lnTo>
                    <a:pt x="0" y="62"/>
                  </a:lnTo>
                  <a:lnTo>
                    <a:pt x="32" y="62"/>
                  </a:lnTo>
                  <a:cubicBezTo>
                    <a:pt x="32" y="93"/>
                    <a:pt x="32" y="124"/>
                    <a:pt x="0" y="124"/>
                  </a:cubicBezTo>
                  <a:lnTo>
                    <a:pt x="0" y="124"/>
                  </a:lnTo>
                  <a:lnTo>
                    <a:pt x="0" y="124"/>
                  </a:lnTo>
                  <a:lnTo>
                    <a:pt x="32" y="124"/>
                  </a:lnTo>
                  <a:lnTo>
                    <a:pt x="32" y="124"/>
                  </a:lnTo>
                  <a:lnTo>
                    <a:pt x="62" y="124"/>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4" name="Freeform 201"/>
            <p:cNvSpPr>
              <a:spLocks noChangeArrowheads="1"/>
            </p:cNvSpPr>
            <p:nvPr/>
          </p:nvSpPr>
          <p:spPr bwMode="auto">
            <a:xfrm>
              <a:off x="1660525" y="954088"/>
              <a:ext cx="66675" cy="44450"/>
            </a:xfrm>
            <a:custGeom>
              <a:avLst/>
              <a:gdLst>
                <a:gd name="T0" fmla="*/ 155 w 187"/>
                <a:gd name="T1" fmla="*/ 62 h 125"/>
                <a:gd name="T2" fmla="*/ 155 w 187"/>
                <a:gd name="T3" fmla="*/ 62 h 125"/>
                <a:gd name="T4" fmla="*/ 124 w 187"/>
                <a:gd name="T5" fmla="*/ 62 h 125"/>
                <a:gd name="T6" fmla="*/ 93 w 187"/>
                <a:gd name="T7" fmla="*/ 31 h 125"/>
                <a:gd name="T8" fmla="*/ 93 w 187"/>
                <a:gd name="T9" fmla="*/ 0 h 125"/>
                <a:gd name="T10" fmla="*/ 93 w 187"/>
                <a:gd name="T11" fmla="*/ 0 h 125"/>
                <a:gd name="T12" fmla="*/ 62 w 187"/>
                <a:gd name="T13" fmla="*/ 0 h 125"/>
                <a:gd name="T14" fmla="*/ 62 w 187"/>
                <a:gd name="T15" fmla="*/ 0 h 125"/>
                <a:gd name="T16" fmla="*/ 0 w 187"/>
                <a:gd name="T17" fmla="*/ 62 h 125"/>
                <a:gd name="T18" fmla="*/ 31 w 187"/>
                <a:gd name="T19" fmla="*/ 62 h 125"/>
                <a:gd name="T20" fmla="*/ 62 w 187"/>
                <a:gd name="T21" fmla="*/ 93 h 125"/>
                <a:gd name="T22" fmla="*/ 93 w 187"/>
                <a:gd name="T23" fmla="*/ 124 h 125"/>
                <a:gd name="T24" fmla="*/ 93 w 187"/>
                <a:gd name="T25" fmla="*/ 124 h 125"/>
                <a:gd name="T26" fmla="*/ 93 w 187"/>
                <a:gd name="T27" fmla="*/ 62 h 125"/>
                <a:gd name="T28" fmla="*/ 155 w 187"/>
                <a:gd name="T29" fmla="*/ 93 h 125"/>
                <a:gd name="T30" fmla="*/ 186 w 187"/>
                <a:gd name="T31" fmla="*/ 93 h 125"/>
                <a:gd name="T32" fmla="*/ 186 w 187"/>
                <a:gd name="T33" fmla="*/ 93 h 125"/>
                <a:gd name="T34" fmla="*/ 186 w 187"/>
                <a:gd name="T35" fmla="*/ 93 h 125"/>
                <a:gd name="T36" fmla="*/ 155 w 187"/>
                <a:gd name="T37"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125">
                  <a:moveTo>
                    <a:pt x="155" y="62"/>
                  </a:moveTo>
                  <a:lnTo>
                    <a:pt x="155" y="62"/>
                  </a:lnTo>
                  <a:cubicBezTo>
                    <a:pt x="155" y="62"/>
                    <a:pt x="155" y="62"/>
                    <a:pt x="124" y="62"/>
                  </a:cubicBezTo>
                  <a:cubicBezTo>
                    <a:pt x="124" y="62"/>
                    <a:pt x="93" y="62"/>
                    <a:pt x="93" y="31"/>
                  </a:cubicBezTo>
                  <a:lnTo>
                    <a:pt x="93" y="0"/>
                  </a:lnTo>
                  <a:lnTo>
                    <a:pt x="93" y="0"/>
                  </a:lnTo>
                  <a:cubicBezTo>
                    <a:pt x="62" y="0"/>
                    <a:pt x="62" y="0"/>
                    <a:pt x="62" y="0"/>
                  </a:cubicBezTo>
                  <a:lnTo>
                    <a:pt x="62" y="0"/>
                  </a:lnTo>
                  <a:cubicBezTo>
                    <a:pt x="62" y="31"/>
                    <a:pt x="31" y="62"/>
                    <a:pt x="0" y="62"/>
                  </a:cubicBezTo>
                  <a:cubicBezTo>
                    <a:pt x="31" y="62"/>
                    <a:pt x="31" y="62"/>
                    <a:pt x="31" y="62"/>
                  </a:cubicBezTo>
                  <a:cubicBezTo>
                    <a:pt x="31" y="62"/>
                    <a:pt x="31" y="62"/>
                    <a:pt x="62" y="93"/>
                  </a:cubicBezTo>
                  <a:cubicBezTo>
                    <a:pt x="62" y="93"/>
                    <a:pt x="93" y="93"/>
                    <a:pt x="93" y="124"/>
                  </a:cubicBezTo>
                  <a:lnTo>
                    <a:pt x="93" y="124"/>
                  </a:lnTo>
                  <a:cubicBezTo>
                    <a:pt x="93" y="62"/>
                    <a:pt x="93" y="62"/>
                    <a:pt x="93" y="62"/>
                  </a:cubicBezTo>
                  <a:cubicBezTo>
                    <a:pt x="155" y="93"/>
                    <a:pt x="155" y="93"/>
                    <a:pt x="155" y="93"/>
                  </a:cubicBezTo>
                  <a:cubicBezTo>
                    <a:pt x="155" y="93"/>
                    <a:pt x="155" y="93"/>
                    <a:pt x="186" y="93"/>
                  </a:cubicBezTo>
                  <a:lnTo>
                    <a:pt x="186" y="93"/>
                  </a:lnTo>
                  <a:lnTo>
                    <a:pt x="186" y="93"/>
                  </a:lnTo>
                  <a:cubicBezTo>
                    <a:pt x="186" y="93"/>
                    <a:pt x="186" y="93"/>
                    <a:pt x="155" y="6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5" name="Freeform 202"/>
            <p:cNvSpPr>
              <a:spLocks noChangeArrowheads="1"/>
            </p:cNvSpPr>
            <p:nvPr/>
          </p:nvSpPr>
          <p:spPr bwMode="auto">
            <a:xfrm>
              <a:off x="1973263" y="909638"/>
              <a:ext cx="88900" cy="11112"/>
            </a:xfrm>
            <a:custGeom>
              <a:avLst/>
              <a:gdLst>
                <a:gd name="T0" fmla="*/ 186 w 249"/>
                <a:gd name="T1" fmla="*/ 0 h 32"/>
                <a:gd name="T2" fmla="*/ 186 w 249"/>
                <a:gd name="T3" fmla="*/ 0 h 32"/>
                <a:gd name="T4" fmla="*/ 155 w 249"/>
                <a:gd name="T5" fmla="*/ 0 h 32"/>
                <a:gd name="T6" fmla="*/ 155 w 249"/>
                <a:gd name="T7" fmla="*/ 0 h 32"/>
                <a:gd name="T8" fmla="*/ 124 w 249"/>
                <a:gd name="T9" fmla="*/ 0 h 32"/>
                <a:gd name="T10" fmla="*/ 93 w 249"/>
                <a:gd name="T11" fmla="*/ 0 h 32"/>
                <a:gd name="T12" fmla="*/ 62 w 249"/>
                <a:gd name="T13" fmla="*/ 0 h 32"/>
                <a:gd name="T14" fmla="*/ 62 w 249"/>
                <a:gd name="T15" fmla="*/ 0 h 32"/>
                <a:gd name="T16" fmla="*/ 62 w 249"/>
                <a:gd name="T17" fmla="*/ 0 h 32"/>
                <a:gd name="T18" fmla="*/ 0 w 249"/>
                <a:gd name="T19" fmla="*/ 31 h 32"/>
                <a:gd name="T20" fmla="*/ 31 w 249"/>
                <a:gd name="T21" fmla="*/ 31 h 32"/>
                <a:gd name="T22" fmla="*/ 31 w 249"/>
                <a:gd name="T23" fmla="*/ 31 h 32"/>
                <a:gd name="T24" fmla="*/ 62 w 249"/>
                <a:gd name="T25" fmla="*/ 0 h 32"/>
                <a:gd name="T26" fmla="*/ 93 w 249"/>
                <a:gd name="T27" fmla="*/ 0 h 32"/>
                <a:gd name="T28" fmla="*/ 93 w 249"/>
                <a:gd name="T29" fmla="*/ 0 h 32"/>
                <a:gd name="T30" fmla="*/ 124 w 249"/>
                <a:gd name="T31" fmla="*/ 31 h 32"/>
                <a:gd name="T32" fmla="*/ 186 w 249"/>
                <a:gd name="T33" fmla="*/ 31 h 32"/>
                <a:gd name="T34" fmla="*/ 186 w 249"/>
                <a:gd name="T35" fmla="*/ 31 h 32"/>
                <a:gd name="T36" fmla="*/ 186 w 249"/>
                <a:gd name="T37" fmla="*/ 31 h 32"/>
                <a:gd name="T38" fmla="*/ 217 w 249"/>
                <a:gd name="T39" fmla="*/ 31 h 32"/>
                <a:gd name="T40" fmla="*/ 217 w 249"/>
                <a:gd name="T41" fmla="*/ 31 h 32"/>
                <a:gd name="T42" fmla="*/ 248 w 249"/>
                <a:gd name="T43" fmla="*/ 31 h 32"/>
                <a:gd name="T44" fmla="*/ 248 w 249"/>
                <a:gd name="T45" fmla="*/ 31 h 32"/>
                <a:gd name="T46" fmla="*/ 248 w 249"/>
                <a:gd name="T47" fmla="*/ 0 h 32"/>
                <a:gd name="T48" fmla="*/ 217 w 249"/>
                <a:gd name="T49" fmla="*/ 0 h 32"/>
                <a:gd name="T50" fmla="*/ 186 w 249"/>
                <a:gd name="T5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9" h="32">
                  <a:moveTo>
                    <a:pt x="186" y="0"/>
                  </a:moveTo>
                  <a:lnTo>
                    <a:pt x="186" y="0"/>
                  </a:lnTo>
                  <a:cubicBezTo>
                    <a:pt x="186" y="0"/>
                    <a:pt x="186" y="0"/>
                    <a:pt x="155" y="0"/>
                  </a:cubicBezTo>
                  <a:lnTo>
                    <a:pt x="155" y="0"/>
                  </a:lnTo>
                  <a:cubicBezTo>
                    <a:pt x="124" y="0"/>
                    <a:pt x="124" y="0"/>
                    <a:pt x="124" y="0"/>
                  </a:cubicBezTo>
                  <a:cubicBezTo>
                    <a:pt x="93" y="0"/>
                    <a:pt x="93" y="0"/>
                    <a:pt x="93" y="0"/>
                  </a:cubicBezTo>
                  <a:lnTo>
                    <a:pt x="62" y="0"/>
                  </a:lnTo>
                  <a:lnTo>
                    <a:pt x="62" y="0"/>
                  </a:lnTo>
                  <a:lnTo>
                    <a:pt x="62" y="0"/>
                  </a:lnTo>
                  <a:cubicBezTo>
                    <a:pt x="31" y="0"/>
                    <a:pt x="31" y="31"/>
                    <a:pt x="0" y="31"/>
                  </a:cubicBezTo>
                  <a:cubicBezTo>
                    <a:pt x="0" y="31"/>
                    <a:pt x="0" y="31"/>
                    <a:pt x="31" y="31"/>
                  </a:cubicBezTo>
                  <a:lnTo>
                    <a:pt x="31" y="31"/>
                  </a:lnTo>
                  <a:cubicBezTo>
                    <a:pt x="31" y="31"/>
                    <a:pt x="62" y="31"/>
                    <a:pt x="62" y="0"/>
                  </a:cubicBezTo>
                  <a:cubicBezTo>
                    <a:pt x="93" y="0"/>
                    <a:pt x="93" y="0"/>
                    <a:pt x="93" y="0"/>
                  </a:cubicBezTo>
                  <a:lnTo>
                    <a:pt x="93" y="0"/>
                  </a:lnTo>
                  <a:cubicBezTo>
                    <a:pt x="93" y="31"/>
                    <a:pt x="124" y="31"/>
                    <a:pt x="124" y="31"/>
                  </a:cubicBezTo>
                  <a:cubicBezTo>
                    <a:pt x="155" y="31"/>
                    <a:pt x="155" y="31"/>
                    <a:pt x="186" y="31"/>
                  </a:cubicBezTo>
                  <a:lnTo>
                    <a:pt x="186" y="31"/>
                  </a:lnTo>
                  <a:lnTo>
                    <a:pt x="186" y="31"/>
                  </a:lnTo>
                  <a:cubicBezTo>
                    <a:pt x="186" y="31"/>
                    <a:pt x="186" y="31"/>
                    <a:pt x="217" y="31"/>
                  </a:cubicBezTo>
                  <a:lnTo>
                    <a:pt x="217" y="31"/>
                  </a:lnTo>
                  <a:cubicBezTo>
                    <a:pt x="248" y="31"/>
                    <a:pt x="248" y="31"/>
                    <a:pt x="248" y="31"/>
                  </a:cubicBezTo>
                  <a:lnTo>
                    <a:pt x="248" y="31"/>
                  </a:lnTo>
                  <a:cubicBezTo>
                    <a:pt x="248" y="0"/>
                    <a:pt x="248" y="0"/>
                    <a:pt x="248" y="0"/>
                  </a:cubicBezTo>
                  <a:lnTo>
                    <a:pt x="217" y="0"/>
                  </a:lnTo>
                  <a:lnTo>
                    <a:pt x="186"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6" name="Freeform 203"/>
            <p:cNvSpPr>
              <a:spLocks noChangeArrowheads="1"/>
            </p:cNvSpPr>
            <p:nvPr/>
          </p:nvSpPr>
          <p:spPr bwMode="auto">
            <a:xfrm>
              <a:off x="1951038" y="920750"/>
              <a:ext cx="11112" cy="1588"/>
            </a:xfrm>
            <a:custGeom>
              <a:avLst/>
              <a:gdLst>
                <a:gd name="T0" fmla="*/ 0 w 32"/>
                <a:gd name="T1" fmla="*/ 0 h 1"/>
                <a:gd name="T2" fmla="*/ 0 w 32"/>
                <a:gd name="T3" fmla="*/ 0 h 1"/>
                <a:gd name="T4" fmla="*/ 31 w 32"/>
                <a:gd name="T5" fmla="*/ 0 h 1"/>
                <a:gd name="T6" fmla="*/ 31 w 32"/>
                <a:gd name="T7" fmla="*/ 0 h 1"/>
                <a:gd name="T8" fmla="*/ 31 w 32"/>
                <a:gd name="T9" fmla="*/ 0 h 1"/>
                <a:gd name="T10" fmla="*/ 0 w 32"/>
                <a:gd name="T11" fmla="*/ 0 h 1"/>
              </a:gdLst>
              <a:ahLst/>
              <a:cxnLst>
                <a:cxn ang="0">
                  <a:pos x="T0" y="T1"/>
                </a:cxn>
                <a:cxn ang="0">
                  <a:pos x="T2" y="T3"/>
                </a:cxn>
                <a:cxn ang="0">
                  <a:pos x="T4" y="T5"/>
                </a:cxn>
                <a:cxn ang="0">
                  <a:pos x="T6" y="T7"/>
                </a:cxn>
                <a:cxn ang="0">
                  <a:pos x="T8" y="T9"/>
                </a:cxn>
                <a:cxn ang="0">
                  <a:pos x="T10" y="T11"/>
                </a:cxn>
              </a:cxnLst>
              <a:rect l="0" t="0" r="r" b="b"/>
              <a:pathLst>
                <a:path w="32" h="1">
                  <a:moveTo>
                    <a:pt x="0" y="0"/>
                  </a:moveTo>
                  <a:lnTo>
                    <a:pt x="0" y="0"/>
                  </a:lnTo>
                  <a:lnTo>
                    <a:pt x="31" y="0"/>
                  </a:lnTo>
                  <a:lnTo>
                    <a:pt x="31" y="0"/>
                  </a:lnTo>
                  <a:lnTo>
                    <a:pt x="31" y="0"/>
                  </a:lnTo>
                  <a:cubicBezTo>
                    <a:pt x="31" y="0"/>
                    <a:pt x="31" y="0"/>
                    <a:pt x="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7" name="Freeform 204"/>
            <p:cNvSpPr>
              <a:spLocks noChangeArrowheads="1"/>
            </p:cNvSpPr>
            <p:nvPr/>
          </p:nvSpPr>
          <p:spPr bwMode="auto">
            <a:xfrm>
              <a:off x="1827213" y="887413"/>
              <a:ext cx="66675" cy="33337"/>
            </a:xfrm>
            <a:custGeom>
              <a:avLst/>
              <a:gdLst>
                <a:gd name="T0" fmla="*/ 155 w 187"/>
                <a:gd name="T1" fmla="*/ 31 h 94"/>
                <a:gd name="T2" fmla="*/ 155 w 187"/>
                <a:gd name="T3" fmla="*/ 31 h 94"/>
                <a:gd name="T4" fmla="*/ 124 w 187"/>
                <a:gd name="T5" fmla="*/ 31 h 94"/>
                <a:gd name="T6" fmla="*/ 124 w 187"/>
                <a:gd name="T7" fmla="*/ 31 h 94"/>
                <a:gd name="T8" fmla="*/ 93 w 187"/>
                <a:gd name="T9" fmla="*/ 31 h 94"/>
                <a:gd name="T10" fmla="*/ 62 w 187"/>
                <a:gd name="T11" fmla="*/ 31 h 94"/>
                <a:gd name="T12" fmla="*/ 31 w 187"/>
                <a:gd name="T13" fmla="*/ 31 h 94"/>
                <a:gd name="T14" fmla="*/ 0 w 187"/>
                <a:gd name="T15" fmla="*/ 0 h 94"/>
                <a:gd name="T16" fmla="*/ 31 w 187"/>
                <a:gd name="T17" fmla="*/ 62 h 94"/>
                <a:gd name="T18" fmla="*/ 62 w 187"/>
                <a:gd name="T19" fmla="*/ 93 h 94"/>
                <a:gd name="T20" fmla="*/ 62 w 187"/>
                <a:gd name="T21" fmla="*/ 93 h 94"/>
                <a:gd name="T22" fmla="*/ 62 w 187"/>
                <a:gd name="T23" fmla="*/ 93 h 94"/>
                <a:gd name="T24" fmla="*/ 62 w 187"/>
                <a:gd name="T25" fmla="*/ 93 h 94"/>
                <a:gd name="T26" fmla="*/ 93 w 187"/>
                <a:gd name="T27" fmla="*/ 93 h 94"/>
                <a:gd name="T28" fmla="*/ 93 w 187"/>
                <a:gd name="T29" fmla="*/ 93 h 94"/>
                <a:gd name="T30" fmla="*/ 124 w 187"/>
                <a:gd name="T31" fmla="*/ 93 h 94"/>
                <a:gd name="T32" fmla="*/ 186 w 187"/>
                <a:gd name="T33" fmla="*/ 93 h 94"/>
                <a:gd name="T34" fmla="*/ 186 w 187"/>
                <a:gd name="T35" fmla="*/ 93 h 94"/>
                <a:gd name="T36" fmla="*/ 155 w 187"/>
                <a:gd name="T3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94">
                  <a:moveTo>
                    <a:pt x="155" y="31"/>
                  </a:moveTo>
                  <a:lnTo>
                    <a:pt x="155" y="31"/>
                  </a:lnTo>
                  <a:lnTo>
                    <a:pt x="124" y="31"/>
                  </a:lnTo>
                  <a:lnTo>
                    <a:pt x="124" y="31"/>
                  </a:lnTo>
                  <a:cubicBezTo>
                    <a:pt x="124" y="31"/>
                    <a:pt x="124" y="31"/>
                    <a:pt x="93" y="31"/>
                  </a:cubicBezTo>
                  <a:lnTo>
                    <a:pt x="62" y="31"/>
                  </a:lnTo>
                  <a:lnTo>
                    <a:pt x="31" y="31"/>
                  </a:lnTo>
                  <a:cubicBezTo>
                    <a:pt x="31" y="0"/>
                    <a:pt x="31" y="0"/>
                    <a:pt x="0" y="0"/>
                  </a:cubicBezTo>
                  <a:cubicBezTo>
                    <a:pt x="31" y="31"/>
                    <a:pt x="31" y="62"/>
                    <a:pt x="31" y="62"/>
                  </a:cubicBezTo>
                  <a:cubicBezTo>
                    <a:pt x="31" y="62"/>
                    <a:pt x="31" y="93"/>
                    <a:pt x="62" y="93"/>
                  </a:cubicBezTo>
                  <a:lnTo>
                    <a:pt x="62" y="93"/>
                  </a:lnTo>
                  <a:lnTo>
                    <a:pt x="62" y="93"/>
                  </a:lnTo>
                  <a:lnTo>
                    <a:pt x="62" y="93"/>
                  </a:lnTo>
                  <a:cubicBezTo>
                    <a:pt x="93" y="93"/>
                    <a:pt x="93" y="93"/>
                    <a:pt x="93" y="93"/>
                  </a:cubicBezTo>
                  <a:lnTo>
                    <a:pt x="93" y="93"/>
                  </a:lnTo>
                  <a:lnTo>
                    <a:pt x="124" y="93"/>
                  </a:lnTo>
                  <a:cubicBezTo>
                    <a:pt x="124" y="93"/>
                    <a:pt x="155" y="93"/>
                    <a:pt x="186" y="93"/>
                  </a:cubicBezTo>
                  <a:lnTo>
                    <a:pt x="186" y="93"/>
                  </a:lnTo>
                  <a:cubicBezTo>
                    <a:pt x="155" y="62"/>
                    <a:pt x="155" y="62"/>
                    <a:pt x="155"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8" name="Freeform 205"/>
            <p:cNvSpPr>
              <a:spLocks noChangeArrowheads="1"/>
            </p:cNvSpPr>
            <p:nvPr/>
          </p:nvSpPr>
          <p:spPr bwMode="auto">
            <a:xfrm>
              <a:off x="1962150" y="909638"/>
              <a:ext cx="1588" cy="11112"/>
            </a:xfrm>
            <a:custGeom>
              <a:avLst/>
              <a:gdLst>
                <a:gd name="T0" fmla="*/ 0 w 1"/>
                <a:gd name="T1" fmla="*/ 0 h 32"/>
                <a:gd name="T2" fmla="*/ 0 w 1"/>
                <a:gd name="T3" fmla="*/ 0 h 32"/>
                <a:gd name="T4" fmla="*/ 0 w 1"/>
                <a:gd name="T5" fmla="*/ 31 h 32"/>
                <a:gd name="T6" fmla="*/ 0 w 1"/>
                <a:gd name="T7" fmla="*/ 0 h 32"/>
              </a:gdLst>
              <a:ahLst/>
              <a:cxnLst>
                <a:cxn ang="0">
                  <a:pos x="T0" y="T1"/>
                </a:cxn>
                <a:cxn ang="0">
                  <a:pos x="T2" y="T3"/>
                </a:cxn>
                <a:cxn ang="0">
                  <a:pos x="T4" y="T5"/>
                </a:cxn>
                <a:cxn ang="0">
                  <a:pos x="T6" y="T7"/>
                </a:cxn>
              </a:cxnLst>
              <a:rect l="0" t="0" r="r" b="b"/>
              <a:pathLst>
                <a:path w="1" h="32">
                  <a:moveTo>
                    <a:pt x="0" y="0"/>
                  </a:moveTo>
                  <a:lnTo>
                    <a:pt x="0" y="0"/>
                  </a:lnTo>
                  <a:lnTo>
                    <a:pt x="0" y="31"/>
                  </a:lnTo>
                  <a:cubicBezTo>
                    <a:pt x="0" y="31"/>
                    <a:pt x="0" y="31"/>
                    <a:pt x="0"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09" name="Freeform 206"/>
            <p:cNvSpPr>
              <a:spLocks noChangeArrowheads="1"/>
            </p:cNvSpPr>
            <p:nvPr/>
          </p:nvSpPr>
          <p:spPr bwMode="auto">
            <a:xfrm>
              <a:off x="1906588" y="909638"/>
              <a:ext cx="33337" cy="11112"/>
            </a:xfrm>
            <a:custGeom>
              <a:avLst/>
              <a:gdLst>
                <a:gd name="T0" fmla="*/ 62 w 94"/>
                <a:gd name="T1" fmla="*/ 31 h 32"/>
                <a:gd name="T2" fmla="*/ 62 w 94"/>
                <a:gd name="T3" fmla="*/ 31 h 32"/>
                <a:gd name="T4" fmla="*/ 62 w 94"/>
                <a:gd name="T5" fmla="*/ 0 h 32"/>
                <a:gd name="T6" fmla="*/ 62 w 94"/>
                <a:gd name="T7" fmla="*/ 31 h 32"/>
                <a:gd name="T8" fmla="*/ 31 w 94"/>
                <a:gd name="T9" fmla="*/ 0 h 32"/>
                <a:gd name="T10" fmla="*/ 31 w 94"/>
                <a:gd name="T11" fmla="*/ 0 h 32"/>
                <a:gd name="T12" fmla="*/ 31 w 94"/>
                <a:gd name="T13" fmla="*/ 0 h 32"/>
                <a:gd name="T14" fmla="*/ 31 w 94"/>
                <a:gd name="T15" fmla="*/ 0 h 32"/>
                <a:gd name="T16" fmla="*/ 0 w 94"/>
                <a:gd name="T17" fmla="*/ 31 h 32"/>
                <a:gd name="T18" fmla="*/ 0 w 94"/>
                <a:gd name="T19" fmla="*/ 31 h 32"/>
                <a:gd name="T20" fmla="*/ 62 w 94"/>
                <a:gd name="T21" fmla="*/ 31 h 32"/>
                <a:gd name="T22" fmla="*/ 62 w 94"/>
                <a:gd name="T23" fmla="*/ 31 h 32"/>
                <a:gd name="T24" fmla="*/ 93 w 94"/>
                <a:gd name="T25" fmla="*/ 31 h 32"/>
                <a:gd name="T26" fmla="*/ 93 w 94"/>
                <a:gd name="T27" fmla="*/ 31 h 32"/>
                <a:gd name="T28" fmla="*/ 93 w 94"/>
                <a:gd name="T29" fmla="*/ 31 h 32"/>
                <a:gd name="T30" fmla="*/ 62 w 94"/>
                <a:gd name="T3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32">
                  <a:moveTo>
                    <a:pt x="62" y="31"/>
                  </a:moveTo>
                  <a:lnTo>
                    <a:pt x="62" y="31"/>
                  </a:lnTo>
                  <a:lnTo>
                    <a:pt x="62" y="0"/>
                  </a:lnTo>
                  <a:cubicBezTo>
                    <a:pt x="62" y="31"/>
                    <a:pt x="62" y="31"/>
                    <a:pt x="62" y="31"/>
                  </a:cubicBezTo>
                  <a:cubicBezTo>
                    <a:pt x="31" y="31"/>
                    <a:pt x="31" y="31"/>
                    <a:pt x="31" y="0"/>
                  </a:cubicBezTo>
                  <a:lnTo>
                    <a:pt x="31" y="0"/>
                  </a:lnTo>
                  <a:lnTo>
                    <a:pt x="31" y="0"/>
                  </a:lnTo>
                  <a:lnTo>
                    <a:pt x="31" y="0"/>
                  </a:lnTo>
                  <a:cubicBezTo>
                    <a:pt x="0" y="31"/>
                    <a:pt x="0" y="31"/>
                    <a:pt x="0" y="31"/>
                  </a:cubicBezTo>
                  <a:lnTo>
                    <a:pt x="0" y="31"/>
                  </a:lnTo>
                  <a:cubicBezTo>
                    <a:pt x="31" y="31"/>
                    <a:pt x="62" y="31"/>
                    <a:pt x="62" y="31"/>
                  </a:cubicBezTo>
                  <a:lnTo>
                    <a:pt x="62" y="31"/>
                  </a:lnTo>
                  <a:cubicBezTo>
                    <a:pt x="93" y="31"/>
                    <a:pt x="93" y="31"/>
                    <a:pt x="93" y="31"/>
                  </a:cubicBezTo>
                  <a:lnTo>
                    <a:pt x="93" y="31"/>
                  </a:lnTo>
                  <a:lnTo>
                    <a:pt x="93" y="31"/>
                  </a:lnTo>
                  <a:cubicBezTo>
                    <a:pt x="93" y="31"/>
                    <a:pt x="93" y="31"/>
                    <a:pt x="62"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0" name="Freeform 207"/>
            <p:cNvSpPr>
              <a:spLocks noChangeArrowheads="1"/>
            </p:cNvSpPr>
            <p:nvPr/>
          </p:nvSpPr>
          <p:spPr bwMode="auto">
            <a:xfrm>
              <a:off x="2073275" y="954088"/>
              <a:ext cx="22225" cy="11112"/>
            </a:xfrm>
            <a:custGeom>
              <a:avLst/>
              <a:gdLst>
                <a:gd name="T0" fmla="*/ 31 w 62"/>
                <a:gd name="T1" fmla="*/ 31 h 32"/>
                <a:gd name="T2" fmla="*/ 31 w 62"/>
                <a:gd name="T3" fmla="*/ 31 h 32"/>
                <a:gd name="T4" fmla="*/ 31 w 62"/>
                <a:gd name="T5" fmla="*/ 31 h 32"/>
                <a:gd name="T6" fmla="*/ 31 w 62"/>
                <a:gd name="T7" fmla="*/ 31 h 32"/>
                <a:gd name="T8" fmla="*/ 61 w 62"/>
                <a:gd name="T9" fmla="*/ 0 h 32"/>
                <a:gd name="T10" fmla="*/ 0 w 62"/>
                <a:gd name="T11" fmla="*/ 0 h 32"/>
                <a:gd name="T12" fmla="*/ 31 w 62"/>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62" h="32">
                  <a:moveTo>
                    <a:pt x="31" y="31"/>
                  </a:moveTo>
                  <a:lnTo>
                    <a:pt x="31" y="31"/>
                  </a:lnTo>
                  <a:lnTo>
                    <a:pt x="31" y="31"/>
                  </a:lnTo>
                  <a:lnTo>
                    <a:pt x="31" y="31"/>
                  </a:lnTo>
                  <a:cubicBezTo>
                    <a:pt x="31" y="31"/>
                    <a:pt x="31" y="0"/>
                    <a:pt x="61" y="0"/>
                  </a:cubicBezTo>
                  <a:cubicBezTo>
                    <a:pt x="31" y="0"/>
                    <a:pt x="31" y="0"/>
                    <a:pt x="0" y="0"/>
                  </a:cubicBezTo>
                  <a:lnTo>
                    <a:pt x="31" y="31"/>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1" name="Freeform 208"/>
            <p:cNvSpPr>
              <a:spLocks noChangeArrowheads="1"/>
            </p:cNvSpPr>
            <p:nvPr/>
          </p:nvSpPr>
          <p:spPr bwMode="auto">
            <a:xfrm>
              <a:off x="1793875" y="787400"/>
              <a:ext cx="134938" cy="44450"/>
            </a:xfrm>
            <a:custGeom>
              <a:avLst/>
              <a:gdLst>
                <a:gd name="T0" fmla="*/ 0 w 373"/>
                <a:gd name="T1" fmla="*/ 62 h 125"/>
                <a:gd name="T2" fmla="*/ 0 w 373"/>
                <a:gd name="T3" fmla="*/ 62 h 125"/>
                <a:gd name="T4" fmla="*/ 31 w 373"/>
                <a:gd name="T5" fmla="*/ 62 h 125"/>
                <a:gd name="T6" fmla="*/ 62 w 373"/>
                <a:gd name="T7" fmla="*/ 62 h 125"/>
                <a:gd name="T8" fmla="*/ 62 w 373"/>
                <a:gd name="T9" fmla="*/ 62 h 125"/>
                <a:gd name="T10" fmla="*/ 93 w 373"/>
                <a:gd name="T11" fmla="*/ 62 h 125"/>
                <a:gd name="T12" fmla="*/ 124 w 373"/>
                <a:gd name="T13" fmla="*/ 62 h 125"/>
                <a:gd name="T14" fmla="*/ 186 w 373"/>
                <a:gd name="T15" fmla="*/ 62 h 125"/>
                <a:gd name="T16" fmla="*/ 186 w 373"/>
                <a:gd name="T17" fmla="*/ 93 h 125"/>
                <a:gd name="T18" fmla="*/ 248 w 373"/>
                <a:gd name="T19" fmla="*/ 124 h 125"/>
                <a:gd name="T20" fmla="*/ 279 w 373"/>
                <a:gd name="T21" fmla="*/ 124 h 125"/>
                <a:gd name="T22" fmla="*/ 279 w 373"/>
                <a:gd name="T23" fmla="*/ 124 h 125"/>
                <a:gd name="T24" fmla="*/ 310 w 373"/>
                <a:gd name="T25" fmla="*/ 124 h 125"/>
                <a:gd name="T26" fmla="*/ 341 w 373"/>
                <a:gd name="T27" fmla="*/ 124 h 125"/>
                <a:gd name="T28" fmla="*/ 372 w 373"/>
                <a:gd name="T29" fmla="*/ 93 h 125"/>
                <a:gd name="T30" fmla="*/ 372 w 373"/>
                <a:gd name="T31" fmla="*/ 93 h 125"/>
                <a:gd name="T32" fmla="*/ 372 w 373"/>
                <a:gd name="T33" fmla="*/ 93 h 125"/>
                <a:gd name="T34" fmla="*/ 372 w 373"/>
                <a:gd name="T35" fmla="*/ 93 h 125"/>
                <a:gd name="T36" fmla="*/ 341 w 373"/>
                <a:gd name="T37" fmla="*/ 93 h 125"/>
                <a:gd name="T38" fmla="*/ 310 w 373"/>
                <a:gd name="T39" fmla="*/ 62 h 125"/>
                <a:gd name="T40" fmla="*/ 310 w 373"/>
                <a:gd name="T41" fmla="*/ 62 h 125"/>
                <a:gd name="T42" fmla="*/ 279 w 373"/>
                <a:gd name="T43" fmla="*/ 62 h 125"/>
                <a:gd name="T44" fmla="*/ 279 w 373"/>
                <a:gd name="T45" fmla="*/ 62 h 125"/>
                <a:gd name="T46" fmla="*/ 248 w 373"/>
                <a:gd name="T47" fmla="*/ 31 h 125"/>
                <a:gd name="T48" fmla="*/ 248 w 373"/>
                <a:gd name="T49" fmla="*/ 31 h 125"/>
                <a:gd name="T50" fmla="*/ 217 w 373"/>
                <a:gd name="T51" fmla="*/ 31 h 125"/>
                <a:gd name="T52" fmla="*/ 186 w 373"/>
                <a:gd name="T53" fmla="*/ 31 h 125"/>
                <a:gd name="T54" fmla="*/ 155 w 373"/>
                <a:gd name="T55" fmla="*/ 31 h 125"/>
                <a:gd name="T56" fmla="*/ 124 w 373"/>
                <a:gd name="T57" fmla="*/ 0 h 125"/>
                <a:gd name="T58" fmla="*/ 93 w 373"/>
                <a:gd name="T59" fmla="*/ 0 h 125"/>
                <a:gd name="T60" fmla="*/ 93 w 373"/>
                <a:gd name="T61" fmla="*/ 0 h 125"/>
                <a:gd name="T62" fmla="*/ 62 w 373"/>
                <a:gd name="T63" fmla="*/ 0 h 125"/>
                <a:gd name="T64" fmla="*/ 31 w 373"/>
                <a:gd name="T65" fmla="*/ 0 h 125"/>
                <a:gd name="T66" fmla="*/ 0 w 373"/>
                <a:gd name="T67" fmla="*/ 0 h 125"/>
                <a:gd name="T68" fmla="*/ 0 w 373"/>
                <a:gd name="T69" fmla="*/ 0 h 125"/>
                <a:gd name="T70" fmla="*/ 0 w 373"/>
                <a:gd name="T71" fmla="*/ 31 h 125"/>
                <a:gd name="T72" fmla="*/ 0 w 373"/>
                <a:gd name="T73"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3" h="125">
                  <a:moveTo>
                    <a:pt x="0" y="62"/>
                  </a:moveTo>
                  <a:lnTo>
                    <a:pt x="0" y="62"/>
                  </a:lnTo>
                  <a:cubicBezTo>
                    <a:pt x="0" y="62"/>
                    <a:pt x="0" y="62"/>
                    <a:pt x="31" y="62"/>
                  </a:cubicBezTo>
                  <a:cubicBezTo>
                    <a:pt x="31" y="62"/>
                    <a:pt x="31" y="62"/>
                    <a:pt x="62" y="62"/>
                  </a:cubicBezTo>
                  <a:lnTo>
                    <a:pt x="62" y="62"/>
                  </a:lnTo>
                  <a:lnTo>
                    <a:pt x="93" y="62"/>
                  </a:lnTo>
                  <a:cubicBezTo>
                    <a:pt x="93" y="62"/>
                    <a:pt x="93" y="62"/>
                    <a:pt x="124" y="62"/>
                  </a:cubicBezTo>
                  <a:cubicBezTo>
                    <a:pt x="155" y="62"/>
                    <a:pt x="155" y="62"/>
                    <a:pt x="186" y="62"/>
                  </a:cubicBezTo>
                  <a:lnTo>
                    <a:pt x="186" y="93"/>
                  </a:lnTo>
                  <a:cubicBezTo>
                    <a:pt x="248" y="124"/>
                    <a:pt x="248" y="124"/>
                    <a:pt x="248" y="124"/>
                  </a:cubicBezTo>
                  <a:cubicBezTo>
                    <a:pt x="248" y="124"/>
                    <a:pt x="248" y="124"/>
                    <a:pt x="279" y="124"/>
                  </a:cubicBezTo>
                  <a:lnTo>
                    <a:pt x="279" y="124"/>
                  </a:lnTo>
                  <a:lnTo>
                    <a:pt x="310" y="124"/>
                  </a:lnTo>
                  <a:cubicBezTo>
                    <a:pt x="341" y="124"/>
                    <a:pt x="341" y="124"/>
                    <a:pt x="341" y="124"/>
                  </a:cubicBezTo>
                  <a:cubicBezTo>
                    <a:pt x="372" y="124"/>
                    <a:pt x="372" y="93"/>
                    <a:pt x="372" y="93"/>
                  </a:cubicBezTo>
                  <a:lnTo>
                    <a:pt x="372" y="93"/>
                  </a:lnTo>
                  <a:lnTo>
                    <a:pt x="372" y="93"/>
                  </a:lnTo>
                  <a:lnTo>
                    <a:pt x="372" y="93"/>
                  </a:lnTo>
                  <a:cubicBezTo>
                    <a:pt x="341" y="93"/>
                    <a:pt x="341" y="93"/>
                    <a:pt x="341" y="93"/>
                  </a:cubicBezTo>
                  <a:cubicBezTo>
                    <a:pt x="310" y="93"/>
                    <a:pt x="310" y="62"/>
                    <a:pt x="310" y="62"/>
                  </a:cubicBezTo>
                  <a:lnTo>
                    <a:pt x="310" y="62"/>
                  </a:lnTo>
                  <a:cubicBezTo>
                    <a:pt x="310" y="62"/>
                    <a:pt x="310" y="62"/>
                    <a:pt x="279" y="62"/>
                  </a:cubicBezTo>
                  <a:lnTo>
                    <a:pt x="279" y="62"/>
                  </a:lnTo>
                  <a:cubicBezTo>
                    <a:pt x="248" y="31"/>
                    <a:pt x="248" y="31"/>
                    <a:pt x="248" y="31"/>
                  </a:cubicBezTo>
                  <a:lnTo>
                    <a:pt x="248" y="31"/>
                  </a:lnTo>
                  <a:cubicBezTo>
                    <a:pt x="217" y="31"/>
                    <a:pt x="217" y="31"/>
                    <a:pt x="217" y="31"/>
                  </a:cubicBezTo>
                  <a:cubicBezTo>
                    <a:pt x="186" y="31"/>
                    <a:pt x="186" y="31"/>
                    <a:pt x="186" y="31"/>
                  </a:cubicBezTo>
                  <a:lnTo>
                    <a:pt x="155" y="31"/>
                  </a:lnTo>
                  <a:cubicBezTo>
                    <a:pt x="124" y="31"/>
                    <a:pt x="124" y="0"/>
                    <a:pt x="124" y="0"/>
                  </a:cubicBezTo>
                  <a:cubicBezTo>
                    <a:pt x="124" y="0"/>
                    <a:pt x="124" y="0"/>
                    <a:pt x="93" y="0"/>
                  </a:cubicBezTo>
                  <a:lnTo>
                    <a:pt x="93" y="0"/>
                  </a:lnTo>
                  <a:cubicBezTo>
                    <a:pt x="62" y="0"/>
                    <a:pt x="62" y="0"/>
                    <a:pt x="62" y="0"/>
                  </a:cubicBezTo>
                  <a:lnTo>
                    <a:pt x="31" y="0"/>
                  </a:lnTo>
                  <a:lnTo>
                    <a:pt x="0" y="0"/>
                  </a:lnTo>
                  <a:lnTo>
                    <a:pt x="0" y="0"/>
                  </a:lnTo>
                  <a:lnTo>
                    <a:pt x="0" y="31"/>
                  </a:lnTo>
                  <a:lnTo>
                    <a:pt x="0" y="62"/>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2" name="Freeform 209"/>
            <p:cNvSpPr>
              <a:spLocks noChangeArrowheads="1"/>
            </p:cNvSpPr>
            <p:nvPr/>
          </p:nvSpPr>
          <p:spPr bwMode="auto">
            <a:xfrm>
              <a:off x="1827213" y="831850"/>
              <a:ext cx="44450" cy="11113"/>
            </a:xfrm>
            <a:custGeom>
              <a:avLst/>
              <a:gdLst>
                <a:gd name="T0" fmla="*/ 62 w 125"/>
                <a:gd name="T1" fmla="*/ 0 h 32"/>
                <a:gd name="T2" fmla="*/ 62 w 125"/>
                <a:gd name="T3" fmla="*/ 0 h 32"/>
                <a:gd name="T4" fmla="*/ 62 w 125"/>
                <a:gd name="T5" fmla="*/ 0 h 32"/>
                <a:gd name="T6" fmla="*/ 0 w 125"/>
                <a:gd name="T7" fmla="*/ 0 h 32"/>
                <a:gd name="T8" fmla="*/ 0 w 125"/>
                <a:gd name="T9" fmla="*/ 0 h 32"/>
                <a:gd name="T10" fmla="*/ 0 w 125"/>
                <a:gd name="T11" fmla="*/ 31 h 32"/>
                <a:gd name="T12" fmla="*/ 31 w 125"/>
                <a:gd name="T13" fmla="*/ 31 h 32"/>
                <a:gd name="T14" fmla="*/ 62 w 125"/>
                <a:gd name="T15" fmla="*/ 31 h 32"/>
                <a:gd name="T16" fmla="*/ 93 w 125"/>
                <a:gd name="T17" fmla="*/ 31 h 32"/>
                <a:gd name="T18" fmla="*/ 124 w 125"/>
                <a:gd name="T19" fmla="*/ 31 h 32"/>
                <a:gd name="T20" fmla="*/ 93 w 125"/>
                <a:gd name="T21" fmla="*/ 0 h 32"/>
                <a:gd name="T22" fmla="*/ 62 w 125"/>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32">
                  <a:moveTo>
                    <a:pt x="62" y="0"/>
                  </a:moveTo>
                  <a:lnTo>
                    <a:pt x="62" y="0"/>
                  </a:lnTo>
                  <a:lnTo>
                    <a:pt x="62" y="0"/>
                  </a:lnTo>
                  <a:cubicBezTo>
                    <a:pt x="62" y="0"/>
                    <a:pt x="31" y="0"/>
                    <a:pt x="0" y="0"/>
                  </a:cubicBezTo>
                  <a:lnTo>
                    <a:pt x="0" y="0"/>
                  </a:lnTo>
                  <a:lnTo>
                    <a:pt x="0" y="31"/>
                  </a:lnTo>
                  <a:lnTo>
                    <a:pt x="31" y="31"/>
                  </a:lnTo>
                  <a:lnTo>
                    <a:pt x="62" y="31"/>
                  </a:lnTo>
                  <a:lnTo>
                    <a:pt x="93" y="31"/>
                  </a:lnTo>
                  <a:cubicBezTo>
                    <a:pt x="93" y="31"/>
                    <a:pt x="93" y="31"/>
                    <a:pt x="124" y="31"/>
                  </a:cubicBezTo>
                  <a:cubicBezTo>
                    <a:pt x="93" y="0"/>
                    <a:pt x="93" y="0"/>
                    <a:pt x="93" y="0"/>
                  </a:cubicBezTo>
                  <a:cubicBezTo>
                    <a:pt x="93" y="0"/>
                    <a:pt x="93" y="0"/>
                    <a:pt x="62"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3" name="Freeform 210"/>
            <p:cNvSpPr>
              <a:spLocks noChangeArrowheads="1"/>
            </p:cNvSpPr>
            <p:nvPr/>
          </p:nvSpPr>
          <p:spPr bwMode="auto">
            <a:xfrm>
              <a:off x="2117725" y="1155700"/>
              <a:ext cx="33338" cy="1588"/>
            </a:xfrm>
            <a:custGeom>
              <a:avLst/>
              <a:gdLst>
                <a:gd name="T0" fmla="*/ 31 w 94"/>
                <a:gd name="T1" fmla="*/ 0 h 1"/>
                <a:gd name="T2" fmla="*/ 31 w 94"/>
                <a:gd name="T3" fmla="*/ 0 h 1"/>
                <a:gd name="T4" fmla="*/ 0 w 94"/>
                <a:gd name="T5" fmla="*/ 0 h 1"/>
                <a:gd name="T6" fmla="*/ 31 w 94"/>
                <a:gd name="T7" fmla="*/ 0 h 1"/>
                <a:gd name="T8" fmla="*/ 31 w 94"/>
                <a:gd name="T9" fmla="*/ 0 h 1"/>
                <a:gd name="T10" fmla="*/ 62 w 94"/>
                <a:gd name="T11" fmla="*/ 0 h 1"/>
                <a:gd name="T12" fmla="*/ 93 w 94"/>
                <a:gd name="T13" fmla="*/ 0 h 1"/>
                <a:gd name="T14" fmla="*/ 93 w 94"/>
                <a:gd name="T15" fmla="*/ 0 h 1"/>
                <a:gd name="T16" fmla="*/ 93 w 94"/>
                <a:gd name="T17" fmla="*/ 0 h 1"/>
                <a:gd name="T18" fmla="*/ 93 w 94"/>
                <a:gd name="T19" fmla="*/ 0 h 1"/>
                <a:gd name="T20" fmla="*/ 31 w 94"/>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1">
                  <a:moveTo>
                    <a:pt x="31" y="0"/>
                  </a:moveTo>
                  <a:lnTo>
                    <a:pt x="31" y="0"/>
                  </a:lnTo>
                  <a:lnTo>
                    <a:pt x="0" y="0"/>
                  </a:lnTo>
                  <a:lnTo>
                    <a:pt x="31" y="0"/>
                  </a:lnTo>
                  <a:lnTo>
                    <a:pt x="31" y="0"/>
                  </a:lnTo>
                  <a:lnTo>
                    <a:pt x="62" y="0"/>
                  </a:lnTo>
                  <a:lnTo>
                    <a:pt x="93" y="0"/>
                  </a:lnTo>
                  <a:lnTo>
                    <a:pt x="93" y="0"/>
                  </a:lnTo>
                  <a:lnTo>
                    <a:pt x="93" y="0"/>
                  </a:lnTo>
                  <a:lnTo>
                    <a:pt x="93" y="0"/>
                  </a:lnTo>
                  <a:lnTo>
                    <a:pt x="31"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4" name="Freeform 211"/>
            <p:cNvSpPr>
              <a:spLocks noChangeArrowheads="1"/>
            </p:cNvSpPr>
            <p:nvPr/>
          </p:nvSpPr>
          <p:spPr bwMode="auto">
            <a:xfrm>
              <a:off x="2028825" y="2449513"/>
              <a:ext cx="22225" cy="11112"/>
            </a:xfrm>
            <a:custGeom>
              <a:avLst/>
              <a:gdLst>
                <a:gd name="T0" fmla="*/ 31 w 63"/>
                <a:gd name="T1" fmla="*/ 30 h 31"/>
                <a:gd name="T2" fmla="*/ 31 w 63"/>
                <a:gd name="T3" fmla="*/ 30 h 31"/>
                <a:gd name="T4" fmla="*/ 31 w 63"/>
                <a:gd name="T5" fmla="*/ 30 h 31"/>
                <a:gd name="T6" fmla="*/ 31 w 63"/>
                <a:gd name="T7" fmla="*/ 30 h 31"/>
                <a:gd name="T8" fmla="*/ 62 w 63"/>
                <a:gd name="T9" fmla="*/ 30 h 31"/>
                <a:gd name="T10" fmla="*/ 62 w 63"/>
                <a:gd name="T11" fmla="*/ 30 h 31"/>
                <a:gd name="T12" fmla="*/ 62 w 63"/>
                <a:gd name="T13" fmla="*/ 30 h 31"/>
                <a:gd name="T14" fmla="*/ 62 w 63"/>
                <a:gd name="T15" fmla="*/ 30 h 31"/>
                <a:gd name="T16" fmla="*/ 62 w 63"/>
                <a:gd name="T17" fmla="*/ 30 h 31"/>
                <a:gd name="T18" fmla="*/ 31 w 63"/>
                <a:gd name="T19" fmla="*/ 0 h 31"/>
                <a:gd name="T20" fmla="*/ 31 w 63"/>
                <a:gd name="T21" fmla="*/ 0 h 31"/>
                <a:gd name="T22" fmla="*/ 31 w 63"/>
                <a:gd name="T23" fmla="*/ 0 h 31"/>
                <a:gd name="T24" fmla="*/ 0 w 63"/>
                <a:gd name="T25" fmla="*/ 0 h 31"/>
                <a:gd name="T26" fmla="*/ 0 w 63"/>
                <a:gd name="T27" fmla="*/ 0 h 31"/>
                <a:gd name="T28" fmla="*/ 0 w 63"/>
                <a:gd name="T29" fmla="*/ 0 h 31"/>
                <a:gd name="T30" fmla="*/ 0 w 63"/>
                <a:gd name="T31" fmla="*/ 30 h 31"/>
                <a:gd name="T32" fmla="*/ 31 w 63"/>
                <a:gd name="T33"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1">
                  <a:moveTo>
                    <a:pt x="31" y="30"/>
                  </a:moveTo>
                  <a:lnTo>
                    <a:pt x="31" y="30"/>
                  </a:lnTo>
                  <a:lnTo>
                    <a:pt x="31" y="30"/>
                  </a:lnTo>
                  <a:lnTo>
                    <a:pt x="31" y="30"/>
                  </a:lnTo>
                  <a:cubicBezTo>
                    <a:pt x="62" y="30"/>
                    <a:pt x="62" y="30"/>
                    <a:pt x="62" y="30"/>
                  </a:cubicBezTo>
                  <a:lnTo>
                    <a:pt x="62" y="30"/>
                  </a:lnTo>
                  <a:lnTo>
                    <a:pt x="62" y="30"/>
                  </a:lnTo>
                  <a:lnTo>
                    <a:pt x="62" y="30"/>
                  </a:lnTo>
                  <a:lnTo>
                    <a:pt x="62" y="30"/>
                  </a:lnTo>
                  <a:cubicBezTo>
                    <a:pt x="62" y="30"/>
                    <a:pt x="62" y="30"/>
                    <a:pt x="31" y="0"/>
                  </a:cubicBezTo>
                  <a:lnTo>
                    <a:pt x="31" y="0"/>
                  </a:lnTo>
                  <a:lnTo>
                    <a:pt x="31" y="0"/>
                  </a:lnTo>
                  <a:lnTo>
                    <a:pt x="0" y="0"/>
                  </a:lnTo>
                  <a:lnTo>
                    <a:pt x="0" y="0"/>
                  </a:lnTo>
                  <a:lnTo>
                    <a:pt x="0" y="0"/>
                  </a:lnTo>
                  <a:cubicBezTo>
                    <a:pt x="0" y="0"/>
                    <a:pt x="0" y="0"/>
                    <a:pt x="0" y="30"/>
                  </a:cubicBezTo>
                  <a:lnTo>
                    <a:pt x="31" y="3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5" name="Freeform 212"/>
            <p:cNvSpPr>
              <a:spLocks noChangeArrowheads="1"/>
            </p:cNvSpPr>
            <p:nvPr/>
          </p:nvSpPr>
          <p:spPr bwMode="auto">
            <a:xfrm>
              <a:off x="1962150" y="2405063"/>
              <a:ext cx="44450" cy="44450"/>
            </a:xfrm>
            <a:custGeom>
              <a:avLst/>
              <a:gdLst>
                <a:gd name="T0" fmla="*/ 93 w 125"/>
                <a:gd name="T1" fmla="*/ 30 h 125"/>
                <a:gd name="T2" fmla="*/ 93 w 125"/>
                <a:gd name="T3" fmla="*/ 30 h 125"/>
                <a:gd name="T4" fmla="*/ 62 w 125"/>
                <a:gd name="T5" fmla="*/ 30 h 125"/>
                <a:gd name="T6" fmla="*/ 62 w 125"/>
                <a:gd name="T7" fmla="*/ 0 h 125"/>
                <a:gd name="T8" fmla="*/ 31 w 125"/>
                <a:gd name="T9" fmla="*/ 0 h 125"/>
                <a:gd name="T10" fmla="*/ 31 w 125"/>
                <a:gd name="T11" fmla="*/ 0 h 125"/>
                <a:gd name="T12" fmla="*/ 0 w 125"/>
                <a:gd name="T13" fmla="*/ 0 h 125"/>
                <a:gd name="T14" fmla="*/ 0 w 125"/>
                <a:gd name="T15" fmla="*/ 0 h 125"/>
                <a:gd name="T16" fmla="*/ 31 w 125"/>
                <a:gd name="T17" fmla="*/ 30 h 125"/>
                <a:gd name="T18" fmla="*/ 93 w 125"/>
                <a:gd name="T19" fmla="*/ 61 h 125"/>
                <a:gd name="T20" fmla="*/ 93 w 125"/>
                <a:gd name="T21" fmla="*/ 61 h 125"/>
                <a:gd name="T22" fmla="*/ 93 w 125"/>
                <a:gd name="T23" fmla="*/ 61 h 125"/>
                <a:gd name="T24" fmla="*/ 124 w 125"/>
                <a:gd name="T25" fmla="*/ 92 h 125"/>
                <a:gd name="T26" fmla="*/ 124 w 125"/>
                <a:gd name="T27" fmla="*/ 124 h 125"/>
                <a:gd name="T28" fmla="*/ 124 w 125"/>
                <a:gd name="T29" fmla="*/ 124 h 125"/>
                <a:gd name="T30" fmla="*/ 124 w 125"/>
                <a:gd name="T31" fmla="*/ 92 h 125"/>
                <a:gd name="T32" fmla="*/ 124 w 125"/>
                <a:gd name="T33" fmla="*/ 92 h 125"/>
                <a:gd name="T34" fmla="*/ 124 w 125"/>
                <a:gd name="T35" fmla="*/ 61 h 125"/>
                <a:gd name="T36" fmla="*/ 124 w 125"/>
                <a:gd name="T37" fmla="*/ 61 h 125"/>
                <a:gd name="T38" fmla="*/ 124 w 125"/>
                <a:gd name="T39" fmla="*/ 61 h 125"/>
                <a:gd name="T40" fmla="*/ 124 w 125"/>
                <a:gd name="T41" fmla="*/ 61 h 125"/>
                <a:gd name="T42" fmla="*/ 93 w 125"/>
                <a:gd name="T4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25">
                  <a:moveTo>
                    <a:pt x="93" y="30"/>
                  </a:moveTo>
                  <a:lnTo>
                    <a:pt x="93" y="30"/>
                  </a:lnTo>
                  <a:cubicBezTo>
                    <a:pt x="93" y="30"/>
                    <a:pt x="93" y="30"/>
                    <a:pt x="62" y="30"/>
                  </a:cubicBezTo>
                  <a:lnTo>
                    <a:pt x="62" y="0"/>
                  </a:lnTo>
                  <a:lnTo>
                    <a:pt x="31" y="0"/>
                  </a:lnTo>
                  <a:lnTo>
                    <a:pt x="31" y="0"/>
                  </a:lnTo>
                  <a:cubicBezTo>
                    <a:pt x="31" y="0"/>
                    <a:pt x="31" y="0"/>
                    <a:pt x="0" y="0"/>
                  </a:cubicBezTo>
                  <a:lnTo>
                    <a:pt x="0" y="0"/>
                  </a:lnTo>
                  <a:lnTo>
                    <a:pt x="31" y="30"/>
                  </a:lnTo>
                  <a:cubicBezTo>
                    <a:pt x="31" y="30"/>
                    <a:pt x="62" y="61"/>
                    <a:pt x="93" y="61"/>
                  </a:cubicBezTo>
                  <a:lnTo>
                    <a:pt x="93" y="61"/>
                  </a:lnTo>
                  <a:lnTo>
                    <a:pt x="93" y="61"/>
                  </a:lnTo>
                  <a:lnTo>
                    <a:pt x="124" y="92"/>
                  </a:lnTo>
                  <a:cubicBezTo>
                    <a:pt x="124" y="124"/>
                    <a:pt x="124" y="124"/>
                    <a:pt x="124" y="124"/>
                  </a:cubicBezTo>
                  <a:lnTo>
                    <a:pt x="124" y="124"/>
                  </a:lnTo>
                  <a:cubicBezTo>
                    <a:pt x="124" y="92"/>
                    <a:pt x="124" y="92"/>
                    <a:pt x="124" y="92"/>
                  </a:cubicBezTo>
                  <a:lnTo>
                    <a:pt x="124" y="92"/>
                  </a:lnTo>
                  <a:cubicBezTo>
                    <a:pt x="124" y="92"/>
                    <a:pt x="124" y="92"/>
                    <a:pt x="124" y="61"/>
                  </a:cubicBezTo>
                  <a:lnTo>
                    <a:pt x="124" y="61"/>
                  </a:lnTo>
                  <a:lnTo>
                    <a:pt x="124" y="61"/>
                  </a:lnTo>
                  <a:lnTo>
                    <a:pt x="124" y="61"/>
                  </a:lnTo>
                  <a:lnTo>
                    <a:pt x="93" y="3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6" name="Freeform 213"/>
            <p:cNvSpPr>
              <a:spLocks noChangeArrowheads="1"/>
            </p:cNvSpPr>
            <p:nvPr/>
          </p:nvSpPr>
          <p:spPr bwMode="auto">
            <a:xfrm>
              <a:off x="1192213" y="1535113"/>
              <a:ext cx="1127125" cy="525462"/>
            </a:xfrm>
            <a:custGeom>
              <a:avLst/>
              <a:gdLst>
                <a:gd name="T0" fmla="*/ 3099 w 3132"/>
                <a:gd name="T1" fmla="*/ 154 h 1458"/>
                <a:gd name="T2" fmla="*/ 3099 w 3132"/>
                <a:gd name="T3" fmla="*/ 93 h 1458"/>
                <a:gd name="T4" fmla="*/ 3038 w 3132"/>
                <a:gd name="T5" fmla="*/ 93 h 1458"/>
                <a:gd name="T6" fmla="*/ 3007 w 3132"/>
                <a:gd name="T7" fmla="*/ 154 h 1458"/>
                <a:gd name="T8" fmla="*/ 2914 w 3132"/>
                <a:gd name="T9" fmla="*/ 217 h 1458"/>
                <a:gd name="T10" fmla="*/ 2666 w 3132"/>
                <a:gd name="T11" fmla="*/ 278 h 1458"/>
                <a:gd name="T12" fmla="*/ 2510 w 3132"/>
                <a:gd name="T13" fmla="*/ 371 h 1458"/>
                <a:gd name="T14" fmla="*/ 2294 w 3132"/>
                <a:gd name="T15" fmla="*/ 465 h 1458"/>
                <a:gd name="T16" fmla="*/ 2232 w 3132"/>
                <a:gd name="T17" fmla="*/ 341 h 1458"/>
                <a:gd name="T18" fmla="*/ 2201 w 3132"/>
                <a:gd name="T19" fmla="*/ 186 h 1458"/>
                <a:gd name="T20" fmla="*/ 2139 w 3132"/>
                <a:gd name="T21" fmla="*/ 248 h 1458"/>
                <a:gd name="T22" fmla="*/ 2046 w 3132"/>
                <a:gd name="T23" fmla="*/ 371 h 1458"/>
                <a:gd name="T24" fmla="*/ 2077 w 3132"/>
                <a:gd name="T25" fmla="*/ 154 h 1458"/>
                <a:gd name="T26" fmla="*/ 1891 w 3132"/>
                <a:gd name="T27" fmla="*/ 186 h 1458"/>
                <a:gd name="T28" fmla="*/ 1798 w 3132"/>
                <a:gd name="T29" fmla="*/ 93 h 1458"/>
                <a:gd name="T30" fmla="*/ 1829 w 3132"/>
                <a:gd name="T31" fmla="*/ 62 h 1458"/>
                <a:gd name="T32" fmla="*/ 1705 w 3132"/>
                <a:gd name="T33" fmla="*/ 30 h 1458"/>
                <a:gd name="T34" fmla="*/ 1612 w 3132"/>
                <a:gd name="T35" fmla="*/ 0 h 1458"/>
                <a:gd name="T36" fmla="*/ 124 w 3132"/>
                <a:gd name="T37" fmla="*/ 0 h 1458"/>
                <a:gd name="T38" fmla="*/ 93 w 3132"/>
                <a:gd name="T39" fmla="*/ 93 h 1458"/>
                <a:gd name="T40" fmla="*/ 32 w 3132"/>
                <a:gd name="T41" fmla="*/ 30 h 1458"/>
                <a:gd name="T42" fmla="*/ 32 w 3132"/>
                <a:gd name="T43" fmla="*/ 93 h 1458"/>
                <a:gd name="T44" fmla="*/ 32 w 3132"/>
                <a:gd name="T45" fmla="*/ 248 h 1458"/>
                <a:gd name="T46" fmla="*/ 0 w 3132"/>
                <a:gd name="T47" fmla="*/ 402 h 1458"/>
                <a:gd name="T48" fmla="*/ 32 w 3132"/>
                <a:gd name="T49" fmla="*/ 558 h 1458"/>
                <a:gd name="T50" fmla="*/ 93 w 3132"/>
                <a:gd name="T51" fmla="*/ 650 h 1458"/>
                <a:gd name="T52" fmla="*/ 186 w 3132"/>
                <a:gd name="T53" fmla="*/ 650 h 1458"/>
                <a:gd name="T54" fmla="*/ 217 w 3132"/>
                <a:gd name="T55" fmla="*/ 867 h 1458"/>
                <a:gd name="T56" fmla="*/ 310 w 3132"/>
                <a:gd name="T57" fmla="*/ 898 h 1458"/>
                <a:gd name="T58" fmla="*/ 465 w 3132"/>
                <a:gd name="T59" fmla="*/ 991 h 1458"/>
                <a:gd name="T60" fmla="*/ 496 w 3132"/>
                <a:gd name="T61" fmla="*/ 961 h 1458"/>
                <a:gd name="T62" fmla="*/ 589 w 3132"/>
                <a:gd name="T63" fmla="*/ 991 h 1458"/>
                <a:gd name="T64" fmla="*/ 837 w 3132"/>
                <a:gd name="T65" fmla="*/ 1085 h 1458"/>
                <a:gd name="T66" fmla="*/ 930 w 3132"/>
                <a:gd name="T67" fmla="*/ 1022 h 1458"/>
                <a:gd name="T68" fmla="*/ 1116 w 3132"/>
                <a:gd name="T69" fmla="*/ 1178 h 1458"/>
                <a:gd name="T70" fmla="*/ 1147 w 3132"/>
                <a:gd name="T71" fmla="*/ 1209 h 1458"/>
                <a:gd name="T72" fmla="*/ 1271 w 3132"/>
                <a:gd name="T73" fmla="*/ 1178 h 1458"/>
                <a:gd name="T74" fmla="*/ 1395 w 3132"/>
                <a:gd name="T75" fmla="*/ 1363 h 1458"/>
                <a:gd name="T76" fmla="*/ 1426 w 3132"/>
                <a:gd name="T77" fmla="*/ 1394 h 1458"/>
                <a:gd name="T78" fmla="*/ 1519 w 3132"/>
                <a:gd name="T79" fmla="*/ 1270 h 1458"/>
                <a:gd name="T80" fmla="*/ 1705 w 3132"/>
                <a:gd name="T81" fmla="*/ 1178 h 1458"/>
                <a:gd name="T82" fmla="*/ 2015 w 3132"/>
                <a:gd name="T83" fmla="*/ 1146 h 1458"/>
                <a:gd name="T84" fmla="*/ 2108 w 3132"/>
                <a:gd name="T85" fmla="*/ 1146 h 1458"/>
                <a:gd name="T86" fmla="*/ 2170 w 3132"/>
                <a:gd name="T87" fmla="*/ 1178 h 1458"/>
                <a:gd name="T88" fmla="*/ 2294 w 3132"/>
                <a:gd name="T89" fmla="*/ 1209 h 1458"/>
                <a:gd name="T90" fmla="*/ 2325 w 3132"/>
                <a:gd name="T91" fmla="*/ 1333 h 1458"/>
                <a:gd name="T92" fmla="*/ 2418 w 3132"/>
                <a:gd name="T93" fmla="*/ 1457 h 1458"/>
                <a:gd name="T94" fmla="*/ 2356 w 3132"/>
                <a:gd name="T95" fmla="*/ 1178 h 1458"/>
                <a:gd name="T96" fmla="*/ 2510 w 3132"/>
                <a:gd name="T97" fmla="*/ 930 h 1458"/>
                <a:gd name="T98" fmla="*/ 2604 w 3132"/>
                <a:gd name="T99" fmla="*/ 837 h 1458"/>
                <a:gd name="T100" fmla="*/ 2604 w 3132"/>
                <a:gd name="T101" fmla="*/ 743 h 1458"/>
                <a:gd name="T102" fmla="*/ 2573 w 3132"/>
                <a:gd name="T103" fmla="*/ 619 h 1458"/>
                <a:gd name="T104" fmla="*/ 2666 w 3132"/>
                <a:gd name="T105" fmla="*/ 526 h 1458"/>
                <a:gd name="T106" fmla="*/ 2759 w 3132"/>
                <a:gd name="T107" fmla="*/ 526 h 1458"/>
                <a:gd name="T108" fmla="*/ 2759 w 3132"/>
                <a:gd name="T109" fmla="*/ 465 h 1458"/>
                <a:gd name="T110" fmla="*/ 2914 w 3132"/>
                <a:gd name="T111" fmla="*/ 434 h 1458"/>
                <a:gd name="T112" fmla="*/ 2975 w 3132"/>
                <a:gd name="T113" fmla="*/ 278 h 1458"/>
                <a:gd name="T114" fmla="*/ 3069 w 3132"/>
                <a:gd name="T115" fmla="*/ 217 h 1458"/>
                <a:gd name="T116" fmla="*/ 3131 w 3132"/>
                <a:gd name="T117" fmla="*/ 217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32" h="1458">
                  <a:moveTo>
                    <a:pt x="3099" y="217"/>
                  </a:moveTo>
                  <a:lnTo>
                    <a:pt x="3099" y="217"/>
                  </a:lnTo>
                  <a:lnTo>
                    <a:pt x="3099" y="186"/>
                  </a:lnTo>
                  <a:cubicBezTo>
                    <a:pt x="3099" y="186"/>
                    <a:pt x="3099" y="186"/>
                    <a:pt x="3099" y="154"/>
                  </a:cubicBezTo>
                  <a:lnTo>
                    <a:pt x="3099" y="154"/>
                  </a:lnTo>
                  <a:lnTo>
                    <a:pt x="3099" y="124"/>
                  </a:lnTo>
                  <a:cubicBezTo>
                    <a:pt x="3099" y="124"/>
                    <a:pt x="3099" y="124"/>
                    <a:pt x="3099" y="93"/>
                  </a:cubicBezTo>
                  <a:lnTo>
                    <a:pt x="3099" y="93"/>
                  </a:lnTo>
                  <a:lnTo>
                    <a:pt x="3099" y="93"/>
                  </a:lnTo>
                  <a:lnTo>
                    <a:pt x="3099" y="93"/>
                  </a:lnTo>
                  <a:lnTo>
                    <a:pt x="3069" y="93"/>
                  </a:lnTo>
                  <a:lnTo>
                    <a:pt x="3069" y="93"/>
                  </a:lnTo>
                  <a:lnTo>
                    <a:pt x="3038" y="93"/>
                  </a:lnTo>
                  <a:lnTo>
                    <a:pt x="3038" y="93"/>
                  </a:lnTo>
                  <a:lnTo>
                    <a:pt x="3038" y="93"/>
                  </a:lnTo>
                  <a:lnTo>
                    <a:pt x="3038" y="93"/>
                  </a:lnTo>
                  <a:cubicBezTo>
                    <a:pt x="3038" y="93"/>
                    <a:pt x="3038" y="124"/>
                    <a:pt x="3007" y="124"/>
                  </a:cubicBezTo>
                  <a:lnTo>
                    <a:pt x="3007" y="124"/>
                  </a:lnTo>
                  <a:lnTo>
                    <a:pt x="3007" y="124"/>
                  </a:lnTo>
                  <a:cubicBezTo>
                    <a:pt x="3007" y="124"/>
                    <a:pt x="3007" y="124"/>
                    <a:pt x="3007" y="154"/>
                  </a:cubicBezTo>
                  <a:lnTo>
                    <a:pt x="3007" y="154"/>
                  </a:lnTo>
                  <a:lnTo>
                    <a:pt x="2975" y="217"/>
                  </a:lnTo>
                  <a:lnTo>
                    <a:pt x="2975" y="217"/>
                  </a:lnTo>
                  <a:cubicBezTo>
                    <a:pt x="2945" y="217"/>
                    <a:pt x="2945" y="217"/>
                    <a:pt x="2945" y="217"/>
                  </a:cubicBezTo>
                  <a:cubicBezTo>
                    <a:pt x="2945" y="217"/>
                    <a:pt x="2945" y="217"/>
                    <a:pt x="2914" y="217"/>
                  </a:cubicBezTo>
                  <a:cubicBezTo>
                    <a:pt x="2914" y="248"/>
                    <a:pt x="2914" y="248"/>
                    <a:pt x="2883" y="248"/>
                  </a:cubicBezTo>
                  <a:lnTo>
                    <a:pt x="2883" y="248"/>
                  </a:lnTo>
                  <a:cubicBezTo>
                    <a:pt x="2851" y="248"/>
                    <a:pt x="2821" y="248"/>
                    <a:pt x="2790" y="248"/>
                  </a:cubicBezTo>
                  <a:cubicBezTo>
                    <a:pt x="2759" y="248"/>
                    <a:pt x="2727" y="248"/>
                    <a:pt x="2727" y="248"/>
                  </a:cubicBezTo>
                  <a:cubicBezTo>
                    <a:pt x="2666" y="278"/>
                    <a:pt x="2666" y="278"/>
                    <a:pt x="2666" y="278"/>
                  </a:cubicBezTo>
                  <a:cubicBezTo>
                    <a:pt x="2666" y="310"/>
                    <a:pt x="2635" y="341"/>
                    <a:pt x="2635" y="341"/>
                  </a:cubicBezTo>
                  <a:cubicBezTo>
                    <a:pt x="2635" y="371"/>
                    <a:pt x="2635" y="371"/>
                    <a:pt x="2604" y="371"/>
                  </a:cubicBezTo>
                  <a:cubicBezTo>
                    <a:pt x="2573" y="371"/>
                    <a:pt x="2573" y="371"/>
                    <a:pt x="2573" y="371"/>
                  </a:cubicBezTo>
                  <a:cubicBezTo>
                    <a:pt x="2542" y="371"/>
                    <a:pt x="2542" y="371"/>
                    <a:pt x="2542" y="371"/>
                  </a:cubicBezTo>
                  <a:cubicBezTo>
                    <a:pt x="2542" y="371"/>
                    <a:pt x="2542" y="371"/>
                    <a:pt x="2510" y="371"/>
                  </a:cubicBezTo>
                  <a:cubicBezTo>
                    <a:pt x="2510" y="402"/>
                    <a:pt x="2510" y="402"/>
                    <a:pt x="2480" y="434"/>
                  </a:cubicBezTo>
                  <a:cubicBezTo>
                    <a:pt x="2449" y="434"/>
                    <a:pt x="2325" y="495"/>
                    <a:pt x="2325" y="495"/>
                  </a:cubicBezTo>
                  <a:lnTo>
                    <a:pt x="2325" y="495"/>
                  </a:lnTo>
                  <a:cubicBezTo>
                    <a:pt x="2294" y="495"/>
                    <a:pt x="2294" y="465"/>
                    <a:pt x="2294" y="465"/>
                  </a:cubicBezTo>
                  <a:lnTo>
                    <a:pt x="2294" y="465"/>
                  </a:lnTo>
                  <a:cubicBezTo>
                    <a:pt x="2263" y="465"/>
                    <a:pt x="2232" y="402"/>
                    <a:pt x="2232" y="402"/>
                  </a:cubicBezTo>
                  <a:cubicBezTo>
                    <a:pt x="2232" y="371"/>
                    <a:pt x="2232" y="371"/>
                    <a:pt x="2232" y="371"/>
                  </a:cubicBezTo>
                  <a:lnTo>
                    <a:pt x="2232" y="371"/>
                  </a:lnTo>
                  <a:lnTo>
                    <a:pt x="2263" y="341"/>
                  </a:lnTo>
                  <a:cubicBezTo>
                    <a:pt x="2263" y="341"/>
                    <a:pt x="2263" y="341"/>
                    <a:pt x="2232" y="341"/>
                  </a:cubicBezTo>
                  <a:lnTo>
                    <a:pt x="2232" y="341"/>
                  </a:lnTo>
                  <a:cubicBezTo>
                    <a:pt x="2201" y="310"/>
                    <a:pt x="2232" y="278"/>
                    <a:pt x="2232" y="278"/>
                  </a:cubicBezTo>
                  <a:cubicBezTo>
                    <a:pt x="2232" y="278"/>
                    <a:pt x="2232" y="278"/>
                    <a:pt x="2232" y="248"/>
                  </a:cubicBezTo>
                  <a:cubicBezTo>
                    <a:pt x="2232" y="248"/>
                    <a:pt x="2232" y="248"/>
                    <a:pt x="2232" y="217"/>
                  </a:cubicBezTo>
                  <a:cubicBezTo>
                    <a:pt x="2201" y="217"/>
                    <a:pt x="2201" y="217"/>
                    <a:pt x="2201" y="186"/>
                  </a:cubicBezTo>
                  <a:lnTo>
                    <a:pt x="2201" y="186"/>
                  </a:lnTo>
                  <a:cubicBezTo>
                    <a:pt x="2170" y="186"/>
                    <a:pt x="2170" y="217"/>
                    <a:pt x="2170" y="217"/>
                  </a:cubicBezTo>
                  <a:lnTo>
                    <a:pt x="2170" y="248"/>
                  </a:lnTo>
                  <a:cubicBezTo>
                    <a:pt x="2139" y="248"/>
                    <a:pt x="2139" y="248"/>
                    <a:pt x="2139" y="248"/>
                  </a:cubicBezTo>
                  <a:lnTo>
                    <a:pt x="2139" y="248"/>
                  </a:lnTo>
                  <a:lnTo>
                    <a:pt x="2139" y="278"/>
                  </a:lnTo>
                  <a:lnTo>
                    <a:pt x="2139" y="310"/>
                  </a:lnTo>
                  <a:cubicBezTo>
                    <a:pt x="2108" y="310"/>
                    <a:pt x="2108" y="310"/>
                    <a:pt x="2108" y="341"/>
                  </a:cubicBezTo>
                  <a:lnTo>
                    <a:pt x="2077" y="341"/>
                  </a:lnTo>
                  <a:cubicBezTo>
                    <a:pt x="2077" y="371"/>
                    <a:pt x="2046" y="371"/>
                    <a:pt x="2046" y="371"/>
                  </a:cubicBezTo>
                  <a:lnTo>
                    <a:pt x="2046" y="371"/>
                  </a:lnTo>
                  <a:cubicBezTo>
                    <a:pt x="2015" y="341"/>
                    <a:pt x="2015" y="341"/>
                    <a:pt x="2015" y="341"/>
                  </a:cubicBezTo>
                  <a:cubicBezTo>
                    <a:pt x="2015" y="217"/>
                    <a:pt x="2015" y="217"/>
                    <a:pt x="2015" y="217"/>
                  </a:cubicBezTo>
                  <a:cubicBezTo>
                    <a:pt x="2108" y="154"/>
                    <a:pt x="2108" y="154"/>
                    <a:pt x="2108" y="154"/>
                  </a:cubicBezTo>
                  <a:cubicBezTo>
                    <a:pt x="2077" y="154"/>
                    <a:pt x="2077" y="154"/>
                    <a:pt x="2077" y="154"/>
                  </a:cubicBezTo>
                  <a:cubicBezTo>
                    <a:pt x="2046" y="154"/>
                    <a:pt x="2046" y="154"/>
                    <a:pt x="2046" y="154"/>
                  </a:cubicBezTo>
                  <a:cubicBezTo>
                    <a:pt x="2015" y="124"/>
                    <a:pt x="2015" y="124"/>
                    <a:pt x="2015" y="124"/>
                  </a:cubicBezTo>
                  <a:lnTo>
                    <a:pt x="1984" y="124"/>
                  </a:lnTo>
                  <a:lnTo>
                    <a:pt x="1922" y="154"/>
                  </a:lnTo>
                  <a:cubicBezTo>
                    <a:pt x="1922" y="186"/>
                    <a:pt x="1891" y="186"/>
                    <a:pt x="1891" y="186"/>
                  </a:cubicBezTo>
                  <a:cubicBezTo>
                    <a:pt x="1891" y="186"/>
                    <a:pt x="1891" y="186"/>
                    <a:pt x="1860" y="186"/>
                  </a:cubicBezTo>
                  <a:cubicBezTo>
                    <a:pt x="1860" y="154"/>
                    <a:pt x="1860" y="154"/>
                    <a:pt x="1860" y="154"/>
                  </a:cubicBezTo>
                  <a:cubicBezTo>
                    <a:pt x="1829" y="154"/>
                    <a:pt x="1798" y="154"/>
                    <a:pt x="1798" y="154"/>
                  </a:cubicBezTo>
                  <a:cubicBezTo>
                    <a:pt x="1736" y="124"/>
                    <a:pt x="1736" y="124"/>
                    <a:pt x="1736" y="124"/>
                  </a:cubicBezTo>
                  <a:cubicBezTo>
                    <a:pt x="1798" y="93"/>
                    <a:pt x="1798" y="93"/>
                    <a:pt x="1798" y="93"/>
                  </a:cubicBezTo>
                  <a:cubicBezTo>
                    <a:pt x="1798" y="93"/>
                    <a:pt x="1829" y="62"/>
                    <a:pt x="1860" y="62"/>
                  </a:cubicBezTo>
                  <a:cubicBezTo>
                    <a:pt x="1860" y="62"/>
                    <a:pt x="1860" y="30"/>
                    <a:pt x="1829" y="30"/>
                  </a:cubicBezTo>
                  <a:lnTo>
                    <a:pt x="1829" y="62"/>
                  </a:lnTo>
                  <a:lnTo>
                    <a:pt x="1829" y="62"/>
                  </a:lnTo>
                  <a:lnTo>
                    <a:pt x="1829" y="62"/>
                  </a:lnTo>
                  <a:cubicBezTo>
                    <a:pt x="1798" y="62"/>
                    <a:pt x="1798" y="30"/>
                    <a:pt x="1798" y="30"/>
                  </a:cubicBezTo>
                  <a:cubicBezTo>
                    <a:pt x="1767" y="30"/>
                    <a:pt x="1736" y="0"/>
                    <a:pt x="1736" y="0"/>
                  </a:cubicBezTo>
                  <a:lnTo>
                    <a:pt x="1736" y="0"/>
                  </a:lnTo>
                  <a:cubicBezTo>
                    <a:pt x="1705" y="0"/>
                    <a:pt x="1705" y="30"/>
                    <a:pt x="1705" y="30"/>
                  </a:cubicBezTo>
                  <a:lnTo>
                    <a:pt x="1705" y="30"/>
                  </a:lnTo>
                  <a:cubicBezTo>
                    <a:pt x="1705" y="30"/>
                    <a:pt x="1705" y="30"/>
                    <a:pt x="1674" y="30"/>
                  </a:cubicBezTo>
                  <a:lnTo>
                    <a:pt x="1674" y="30"/>
                  </a:lnTo>
                  <a:cubicBezTo>
                    <a:pt x="1674" y="30"/>
                    <a:pt x="1643" y="0"/>
                    <a:pt x="1612" y="0"/>
                  </a:cubicBezTo>
                  <a:lnTo>
                    <a:pt x="1612" y="0"/>
                  </a:lnTo>
                  <a:lnTo>
                    <a:pt x="1612" y="0"/>
                  </a:lnTo>
                  <a:lnTo>
                    <a:pt x="1612" y="0"/>
                  </a:lnTo>
                  <a:lnTo>
                    <a:pt x="1612" y="0"/>
                  </a:lnTo>
                  <a:cubicBezTo>
                    <a:pt x="1612" y="0"/>
                    <a:pt x="1612" y="0"/>
                    <a:pt x="1581" y="0"/>
                  </a:cubicBezTo>
                  <a:cubicBezTo>
                    <a:pt x="124" y="0"/>
                    <a:pt x="124" y="0"/>
                    <a:pt x="124" y="0"/>
                  </a:cubicBezTo>
                  <a:lnTo>
                    <a:pt x="124" y="0"/>
                  </a:lnTo>
                  <a:cubicBezTo>
                    <a:pt x="124" y="0"/>
                    <a:pt x="124" y="0"/>
                    <a:pt x="124" y="30"/>
                  </a:cubicBezTo>
                  <a:lnTo>
                    <a:pt x="124" y="62"/>
                  </a:lnTo>
                  <a:lnTo>
                    <a:pt x="124" y="62"/>
                  </a:lnTo>
                  <a:cubicBezTo>
                    <a:pt x="124" y="93"/>
                    <a:pt x="124" y="93"/>
                    <a:pt x="93" y="93"/>
                  </a:cubicBezTo>
                  <a:lnTo>
                    <a:pt x="93" y="93"/>
                  </a:lnTo>
                  <a:lnTo>
                    <a:pt x="93" y="93"/>
                  </a:lnTo>
                  <a:lnTo>
                    <a:pt x="93" y="93"/>
                  </a:lnTo>
                  <a:cubicBezTo>
                    <a:pt x="62" y="93"/>
                    <a:pt x="62" y="93"/>
                    <a:pt x="62" y="62"/>
                  </a:cubicBezTo>
                  <a:lnTo>
                    <a:pt x="62" y="62"/>
                  </a:lnTo>
                  <a:cubicBezTo>
                    <a:pt x="32" y="62"/>
                    <a:pt x="32" y="30"/>
                    <a:pt x="32" y="30"/>
                  </a:cubicBezTo>
                  <a:lnTo>
                    <a:pt x="0" y="30"/>
                  </a:lnTo>
                  <a:lnTo>
                    <a:pt x="0" y="30"/>
                  </a:lnTo>
                  <a:cubicBezTo>
                    <a:pt x="32" y="30"/>
                    <a:pt x="32" y="62"/>
                    <a:pt x="32" y="62"/>
                  </a:cubicBezTo>
                  <a:lnTo>
                    <a:pt x="32" y="62"/>
                  </a:lnTo>
                  <a:cubicBezTo>
                    <a:pt x="32" y="62"/>
                    <a:pt x="32" y="62"/>
                    <a:pt x="32" y="93"/>
                  </a:cubicBezTo>
                  <a:lnTo>
                    <a:pt x="62" y="93"/>
                  </a:lnTo>
                  <a:cubicBezTo>
                    <a:pt x="62" y="124"/>
                    <a:pt x="32" y="124"/>
                    <a:pt x="32" y="124"/>
                  </a:cubicBezTo>
                  <a:lnTo>
                    <a:pt x="32" y="124"/>
                  </a:lnTo>
                  <a:cubicBezTo>
                    <a:pt x="32" y="154"/>
                    <a:pt x="32" y="186"/>
                    <a:pt x="32" y="248"/>
                  </a:cubicBezTo>
                  <a:lnTo>
                    <a:pt x="32" y="248"/>
                  </a:lnTo>
                  <a:cubicBezTo>
                    <a:pt x="32" y="278"/>
                    <a:pt x="32" y="310"/>
                    <a:pt x="32" y="310"/>
                  </a:cubicBezTo>
                  <a:cubicBezTo>
                    <a:pt x="0" y="341"/>
                    <a:pt x="0" y="341"/>
                    <a:pt x="0" y="371"/>
                  </a:cubicBezTo>
                  <a:lnTo>
                    <a:pt x="0" y="371"/>
                  </a:lnTo>
                  <a:lnTo>
                    <a:pt x="0" y="371"/>
                  </a:lnTo>
                  <a:lnTo>
                    <a:pt x="0" y="402"/>
                  </a:lnTo>
                  <a:cubicBezTo>
                    <a:pt x="32" y="434"/>
                    <a:pt x="32" y="465"/>
                    <a:pt x="32" y="465"/>
                  </a:cubicBezTo>
                  <a:cubicBezTo>
                    <a:pt x="32" y="465"/>
                    <a:pt x="32" y="495"/>
                    <a:pt x="0" y="495"/>
                  </a:cubicBezTo>
                  <a:lnTo>
                    <a:pt x="0" y="495"/>
                  </a:lnTo>
                  <a:cubicBezTo>
                    <a:pt x="32" y="495"/>
                    <a:pt x="32" y="526"/>
                    <a:pt x="32" y="526"/>
                  </a:cubicBezTo>
                  <a:cubicBezTo>
                    <a:pt x="32" y="526"/>
                    <a:pt x="32" y="526"/>
                    <a:pt x="32" y="558"/>
                  </a:cubicBezTo>
                  <a:cubicBezTo>
                    <a:pt x="62" y="558"/>
                    <a:pt x="62" y="558"/>
                    <a:pt x="62" y="589"/>
                  </a:cubicBezTo>
                  <a:cubicBezTo>
                    <a:pt x="62" y="589"/>
                    <a:pt x="32" y="589"/>
                    <a:pt x="62" y="589"/>
                  </a:cubicBezTo>
                  <a:lnTo>
                    <a:pt x="62" y="589"/>
                  </a:lnTo>
                  <a:cubicBezTo>
                    <a:pt x="62" y="619"/>
                    <a:pt x="62" y="619"/>
                    <a:pt x="62" y="619"/>
                  </a:cubicBezTo>
                  <a:cubicBezTo>
                    <a:pt x="93" y="650"/>
                    <a:pt x="93" y="650"/>
                    <a:pt x="93" y="650"/>
                  </a:cubicBezTo>
                  <a:lnTo>
                    <a:pt x="93" y="650"/>
                  </a:lnTo>
                  <a:cubicBezTo>
                    <a:pt x="124" y="650"/>
                    <a:pt x="124" y="650"/>
                    <a:pt x="124" y="650"/>
                  </a:cubicBezTo>
                  <a:lnTo>
                    <a:pt x="156" y="650"/>
                  </a:lnTo>
                  <a:lnTo>
                    <a:pt x="156" y="650"/>
                  </a:lnTo>
                  <a:lnTo>
                    <a:pt x="186" y="650"/>
                  </a:lnTo>
                  <a:cubicBezTo>
                    <a:pt x="186" y="682"/>
                    <a:pt x="186" y="682"/>
                    <a:pt x="156" y="713"/>
                  </a:cubicBezTo>
                  <a:cubicBezTo>
                    <a:pt x="156" y="713"/>
                    <a:pt x="156" y="713"/>
                    <a:pt x="156" y="743"/>
                  </a:cubicBezTo>
                  <a:cubicBezTo>
                    <a:pt x="156" y="743"/>
                    <a:pt x="156" y="743"/>
                    <a:pt x="156" y="774"/>
                  </a:cubicBezTo>
                  <a:lnTo>
                    <a:pt x="186" y="806"/>
                  </a:lnTo>
                  <a:cubicBezTo>
                    <a:pt x="217" y="837"/>
                    <a:pt x="217" y="837"/>
                    <a:pt x="217" y="867"/>
                  </a:cubicBezTo>
                  <a:lnTo>
                    <a:pt x="217" y="867"/>
                  </a:lnTo>
                  <a:cubicBezTo>
                    <a:pt x="248" y="867"/>
                    <a:pt x="248" y="867"/>
                    <a:pt x="280" y="867"/>
                  </a:cubicBezTo>
                  <a:lnTo>
                    <a:pt x="280" y="867"/>
                  </a:lnTo>
                  <a:lnTo>
                    <a:pt x="310" y="898"/>
                  </a:lnTo>
                  <a:lnTo>
                    <a:pt x="310" y="898"/>
                  </a:lnTo>
                  <a:cubicBezTo>
                    <a:pt x="341" y="898"/>
                    <a:pt x="341" y="898"/>
                    <a:pt x="372" y="930"/>
                  </a:cubicBezTo>
                  <a:cubicBezTo>
                    <a:pt x="372" y="930"/>
                    <a:pt x="372" y="961"/>
                    <a:pt x="404" y="961"/>
                  </a:cubicBezTo>
                  <a:cubicBezTo>
                    <a:pt x="404" y="961"/>
                    <a:pt x="404" y="961"/>
                    <a:pt x="404" y="991"/>
                  </a:cubicBezTo>
                  <a:lnTo>
                    <a:pt x="404" y="991"/>
                  </a:lnTo>
                  <a:cubicBezTo>
                    <a:pt x="434" y="991"/>
                    <a:pt x="434" y="991"/>
                    <a:pt x="465" y="991"/>
                  </a:cubicBezTo>
                  <a:lnTo>
                    <a:pt x="465" y="991"/>
                  </a:lnTo>
                  <a:cubicBezTo>
                    <a:pt x="465" y="991"/>
                    <a:pt x="496" y="991"/>
                    <a:pt x="496" y="961"/>
                  </a:cubicBezTo>
                  <a:lnTo>
                    <a:pt x="496" y="961"/>
                  </a:lnTo>
                  <a:lnTo>
                    <a:pt x="496" y="961"/>
                  </a:lnTo>
                  <a:lnTo>
                    <a:pt x="496" y="961"/>
                  </a:lnTo>
                  <a:cubicBezTo>
                    <a:pt x="528" y="961"/>
                    <a:pt x="528" y="991"/>
                    <a:pt x="528" y="991"/>
                  </a:cubicBezTo>
                  <a:lnTo>
                    <a:pt x="528" y="991"/>
                  </a:lnTo>
                  <a:cubicBezTo>
                    <a:pt x="558" y="991"/>
                    <a:pt x="558" y="991"/>
                    <a:pt x="558" y="991"/>
                  </a:cubicBezTo>
                  <a:lnTo>
                    <a:pt x="558" y="991"/>
                  </a:lnTo>
                  <a:cubicBezTo>
                    <a:pt x="558" y="991"/>
                    <a:pt x="558" y="991"/>
                    <a:pt x="589" y="991"/>
                  </a:cubicBezTo>
                  <a:cubicBezTo>
                    <a:pt x="589" y="1022"/>
                    <a:pt x="620" y="1022"/>
                    <a:pt x="652" y="1022"/>
                  </a:cubicBezTo>
                  <a:cubicBezTo>
                    <a:pt x="682" y="1054"/>
                    <a:pt x="713" y="1054"/>
                    <a:pt x="744" y="1054"/>
                  </a:cubicBezTo>
                  <a:cubicBezTo>
                    <a:pt x="744" y="1054"/>
                    <a:pt x="744" y="1085"/>
                    <a:pt x="776" y="1085"/>
                  </a:cubicBezTo>
                  <a:lnTo>
                    <a:pt x="776" y="1085"/>
                  </a:lnTo>
                  <a:cubicBezTo>
                    <a:pt x="806" y="1085"/>
                    <a:pt x="806" y="1085"/>
                    <a:pt x="837" y="1085"/>
                  </a:cubicBezTo>
                  <a:cubicBezTo>
                    <a:pt x="837" y="1085"/>
                    <a:pt x="837" y="1085"/>
                    <a:pt x="868" y="1085"/>
                  </a:cubicBezTo>
                  <a:cubicBezTo>
                    <a:pt x="837" y="1022"/>
                    <a:pt x="837" y="1022"/>
                    <a:pt x="837" y="1022"/>
                  </a:cubicBezTo>
                  <a:cubicBezTo>
                    <a:pt x="868" y="1022"/>
                    <a:pt x="868" y="1022"/>
                    <a:pt x="868" y="1022"/>
                  </a:cubicBezTo>
                  <a:lnTo>
                    <a:pt x="868" y="1022"/>
                  </a:lnTo>
                  <a:cubicBezTo>
                    <a:pt x="868" y="1022"/>
                    <a:pt x="900" y="1022"/>
                    <a:pt x="930" y="1022"/>
                  </a:cubicBezTo>
                  <a:lnTo>
                    <a:pt x="930" y="1022"/>
                  </a:lnTo>
                  <a:cubicBezTo>
                    <a:pt x="930" y="1022"/>
                    <a:pt x="930" y="1022"/>
                    <a:pt x="961" y="1022"/>
                  </a:cubicBezTo>
                  <a:cubicBezTo>
                    <a:pt x="961" y="1022"/>
                    <a:pt x="961" y="1022"/>
                    <a:pt x="992" y="1054"/>
                  </a:cubicBezTo>
                  <a:lnTo>
                    <a:pt x="1054" y="1085"/>
                  </a:lnTo>
                  <a:cubicBezTo>
                    <a:pt x="1054" y="1115"/>
                    <a:pt x="1085" y="1146"/>
                    <a:pt x="1116" y="1178"/>
                  </a:cubicBezTo>
                  <a:lnTo>
                    <a:pt x="1116" y="1178"/>
                  </a:lnTo>
                  <a:cubicBezTo>
                    <a:pt x="1116" y="1178"/>
                    <a:pt x="1116" y="1209"/>
                    <a:pt x="1147" y="1209"/>
                  </a:cubicBezTo>
                  <a:lnTo>
                    <a:pt x="1147" y="1209"/>
                  </a:lnTo>
                  <a:lnTo>
                    <a:pt x="1147" y="1209"/>
                  </a:lnTo>
                  <a:lnTo>
                    <a:pt x="1147" y="1209"/>
                  </a:lnTo>
                  <a:lnTo>
                    <a:pt x="1147" y="1209"/>
                  </a:lnTo>
                  <a:cubicBezTo>
                    <a:pt x="1178" y="1178"/>
                    <a:pt x="1178" y="1178"/>
                    <a:pt x="1209" y="1146"/>
                  </a:cubicBezTo>
                  <a:lnTo>
                    <a:pt x="1209" y="1146"/>
                  </a:lnTo>
                  <a:cubicBezTo>
                    <a:pt x="1240" y="1146"/>
                    <a:pt x="1240" y="1146"/>
                    <a:pt x="1240" y="1178"/>
                  </a:cubicBezTo>
                  <a:cubicBezTo>
                    <a:pt x="1271" y="1178"/>
                    <a:pt x="1271" y="1178"/>
                    <a:pt x="1271" y="1178"/>
                  </a:cubicBezTo>
                  <a:cubicBezTo>
                    <a:pt x="1302" y="1178"/>
                    <a:pt x="1333" y="1239"/>
                    <a:pt x="1333" y="1270"/>
                  </a:cubicBezTo>
                  <a:lnTo>
                    <a:pt x="1364" y="1302"/>
                  </a:lnTo>
                  <a:cubicBezTo>
                    <a:pt x="1395" y="1333"/>
                    <a:pt x="1395" y="1363"/>
                    <a:pt x="1395" y="1363"/>
                  </a:cubicBezTo>
                  <a:lnTo>
                    <a:pt x="1395" y="1363"/>
                  </a:lnTo>
                  <a:lnTo>
                    <a:pt x="1395" y="1363"/>
                  </a:lnTo>
                  <a:lnTo>
                    <a:pt x="1395" y="1363"/>
                  </a:lnTo>
                  <a:cubicBezTo>
                    <a:pt x="1395" y="1363"/>
                    <a:pt x="1395" y="1363"/>
                    <a:pt x="1395" y="1394"/>
                  </a:cubicBezTo>
                  <a:cubicBezTo>
                    <a:pt x="1426" y="1394"/>
                    <a:pt x="1426" y="1394"/>
                    <a:pt x="1426" y="1394"/>
                  </a:cubicBezTo>
                  <a:lnTo>
                    <a:pt x="1426" y="1394"/>
                  </a:lnTo>
                  <a:lnTo>
                    <a:pt x="1426" y="1394"/>
                  </a:lnTo>
                  <a:lnTo>
                    <a:pt x="1426" y="1394"/>
                  </a:lnTo>
                  <a:lnTo>
                    <a:pt x="1426" y="1394"/>
                  </a:lnTo>
                  <a:cubicBezTo>
                    <a:pt x="1457" y="1394"/>
                    <a:pt x="1457" y="1394"/>
                    <a:pt x="1457" y="1394"/>
                  </a:cubicBezTo>
                  <a:cubicBezTo>
                    <a:pt x="1457" y="1363"/>
                    <a:pt x="1457" y="1333"/>
                    <a:pt x="1488" y="1302"/>
                  </a:cubicBezTo>
                  <a:cubicBezTo>
                    <a:pt x="1488" y="1302"/>
                    <a:pt x="1488" y="1302"/>
                    <a:pt x="1519" y="1270"/>
                  </a:cubicBezTo>
                  <a:cubicBezTo>
                    <a:pt x="1550" y="1239"/>
                    <a:pt x="1581" y="1239"/>
                    <a:pt x="1581" y="1239"/>
                  </a:cubicBezTo>
                  <a:cubicBezTo>
                    <a:pt x="1612" y="1209"/>
                    <a:pt x="1643" y="1178"/>
                    <a:pt x="1674" y="1178"/>
                  </a:cubicBezTo>
                  <a:cubicBezTo>
                    <a:pt x="1674" y="1146"/>
                    <a:pt x="1674" y="1146"/>
                    <a:pt x="1674" y="1146"/>
                  </a:cubicBezTo>
                  <a:cubicBezTo>
                    <a:pt x="1705" y="1178"/>
                    <a:pt x="1705" y="1178"/>
                    <a:pt x="1705" y="1178"/>
                  </a:cubicBezTo>
                  <a:lnTo>
                    <a:pt x="1705" y="1178"/>
                  </a:lnTo>
                  <a:cubicBezTo>
                    <a:pt x="1891" y="1146"/>
                    <a:pt x="1891" y="1146"/>
                    <a:pt x="1891" y="1146"/>
                  </a:cubicBezTo>
                  <a:cubicBezTo>
                    <a:pt x="1891" y="1146"/>
                    <a:pt x="1953" y="1115"/>
                    <a:pt x="1984" y="1115"/>
                  </a:cubicBezTo>
                  <a:cubicBezTo>
                    <a:pt x="1984" y="1115"/>
                    <a:pt x="1984" y="1115"/>
                    <a:pt x="2015" y="1146"/>
                  </a:cubicBezTo>
                  <a:lnTo>
                    <a:pt x="2015" y="1146"/>
                  </a:lnTo>
                  <a:lnTo>
                    <a:pt x="2015" y="1146"/>
                  </a:lnTo>
                  <a:lnTo>
                    <a:pt x="2046" y="1146"/>
                  </a:lnTo>
                  <a:cubicBezTo>
                    <a:pt x="2046" y="1146"/>
                    <a:pt x="2046" y="1115"/>
                    <a:pt x="2077" y="1115"/>
                  </a:cubicBezTo>
                  <a:cubicBezTo>
                    <a:pt x="2077" y="1115"/>
                    <a:pt x="2077" y="1115"/>
                    <a:pt x="2077" y="1146"/>
                  </a:cubicBezTo>
                  <a:cubicBezTo>
                    <a:pt x="2108" y="1146"/>
                    <a:pt x="2108" y="1146"/>
                    <a:pt x="2108" y="1146"/>
                  </a:cubicBezTo>
                  <a:lnTo>
                    <a:pt x="2108" y="1146"/>
                  </a:lnTo>
                  <a:lnTo>
                    <a:pt x="2108" y="1146"/>
                  </a:lnTo>
                  <a:cubicBezTo>
                    <a:pt x="2108" y="1146"/>
                    <a:pt x="2108" y="1146"/>
                    <a:pt x="2139" y="1146"/>
                  </a:cubicBezTo>
                  <a:cubicBezTo>
                    <a:pt x="2139" y="1146"/>
                    <a:pt x="2170" y="1146"/>
                    <a:pt x="2170" y="1178"/>
                  </a:cubicBezTo>
                  <a:lnTo>
                    <a:pt x="2170" y="1178"/>
                  </a:lnTo>
                  <a:lnTo>
                    <a:pt x="2170" y="1178"/>
                  </a:lnTo>
                  <a:cubicBezTo>
                    <a:pt x="2170" y="1178"/>
                    <a:pt x="2201" y="1178"/>
                    <a:pt x="2201" y="1146"/>
                  </a:cubicBezTo>
                  <a:cubicBezTo>
                    <a:pt x="2232" y="1146"/>
                    <a:pt x="2232" y="1146"/>
                    <a:pt x="2232" y="1146"/>
                  </a:cubicBezTo>
                  <a:lnTo>
                    <a:pt x="2232" y="1146"/>
                  </a:lnTo>
                  <a:cubicBezTo>
                    <a:pt x="2232" y="1178"/>
                    <a:pt x="2294" y="1209"/>
                    <a:pt x="2294" y="1209"/>
                  </a:cubicBezTo>
                  <a:lnTo>
                    <a:pt x="2294" y="1209"/>
                  </a:lnTo>
                  <a:cubicBezTo>
                    <a:pt x="2325" y="1239"/>
                    <a:pt x="2325" y="1270"/>
                    <a:pt x="2325" y="1302"/>
                  </a:cubicBezTo>
                  <a:lnTo>
                    <a:pt x="2325" y="1302"/>
                  </a:lnTo>
                  <a:lnTo>
                    <a:pt x="2325" y="1302"/>
                  </a:lnTo>
                  <a:cubicBezTo>
                    <a:pt x="2325" y="1333"/>
                    <a:pt x="2325" y="1333"/>
                    <a:pt x="2325" y="1333"/>
                  </a:cubicBezTo>
                  <a:lnTo>
                    <a:pt x="2325" y="1333"/>
                  </a:lnTo>
                  <a:lnTo>
                    <a:pt x="2325" y="1333"/>
                  </a:lnTo>
                  <a:cubicBezTo>
                    <a:pt x="2325" y="1333"/>
                    <a:pt x="2356" y="1333"/>
                    <a:pt x="2356" y="1363"/>
                  </a:cubicBezTo>
                  <a:cubicBezTo>
                    <a:pt x="2356" y="1394"/>
                    <a:pt x="2356" y="1394"/>
                    <a:pt x="2356" y="1394"/>
                  </a:cubicBezTo>
                  <a:cubicBezTo>
                    <a:pt x="2356" y="1426"/>
                    <a:pt x="2356" y="1426"/>
                    <a:pt x="2387" y="1457"/>
                  </a:cubicBezTo>
                  <a:cubicBezTo>
                    <a:pt x="2418" y="1457"/>
                    <a:pt x="2418" y="1457"/>
                    <a:pt x="2418" y="1457"/>
                  </a:cubicBezTo>
                  <a:cubicBezTo>
                    <a:pt x="2418" y="1426"/>
                    <a:pt x="2418" y="1394"/>
                    <a:pt x="2418" y="1394"/>
                  </a:cubicBezTo>
                  <a:lnTo>
                    <a:pt x="2418" y="1363"/>
                  </a:lnTo>
                  <a:cubicBezTo>
                    <a:pt x="2387" y="1333"/>
                    <a:pt x="2387" y="1302"/>
                    <a:pt x="2387" y="1302"/>
                  </a:cubicBezTo>
                  <a:cubicBezTo>
                    <a:pt x="2387" y="1302"/>
                    <a:pt x="2387" y="1270"/>
                    <a:pt x="2387" y="1239"/>
                  </a:cubicBezTo>
                  <a:cubicBezTo>
                    <a:pt x="2356" y="1209"/>
                    <a:pt x="2356" y="1209"/>
                    <a:pt x="2356" y="1178"/>
                  </a:cubicBezTo>
                  <a:cubicBezTo>
                    <a:pt x="2325" y="1146"/>
                    <a:pt x="2356" y="1085"/>
                    <a:pt x="2356" y="1054"/>
                  </a:cubicBezTo>
                  <a:lnTo>
                    <a:pt x="2356" y="1054"/>
                  </a:lnTo>
                  <a:cubicBezTo>
                    <a:pt x="2356" y="1022"/>
                    <a:pt x="2418" y="991"/>
                    <a:pt x="2449" y="961"/>
                  </a:cubicBezTo>
                  <a:lnTo>
                    <a:pt x="2449" y="961"/>
                  </a:lnTo>
                  <a:cubicBezTo>
                    <a:pt x="2480" y="961"/>
                    <a:pt x="2480" y="930"/>
                    <a:pt x="2510" y="930"/>
                  </a:cubicBezTo>
                  <a:cubicBezTo>
                    <a:pt x="2510" y="898"/>
                    <a:pt x="2510" y="898"/>
                    <a:pt x="2542" y="898"/>
                  </a:cubicBezTo>
                  <a:cubicBezTo>
                    <a:pt x="2542" y="867"/>
                    <a:pt x="2573" y="867"/>
                    <a:pt x="2604" y="867"/>
                  </a:cubicBezTo>
                  <a:cubicBezTo>
                    <a:pt x="2604" y="867"/>
                    <a:pt x="2604" y="867"/>
                    <a:pt x="2604" y="837"/>
                  </a:cubicBezTo>
                  <a:lnTo>
                    <a:pt x="2604" y="837"/>
                  </a:lnTo>
                  <a:lnTo>
                    <a:pt x="2604" y="837"/>
                  </a:lnTo>
                  <a:cubicBezTo>
                    <a:pt x="2604" y="806"/>
                    <a:pt x="2604" y="806"/>
                    <a:pt x="2604" y="806"/>
                  </a:cubicBezTo>
                  <a:lnTo>
                    <a:pt x="2604" y="806"/>
                  </a:lnTo>
                  <a:cubicBezTo>
                    <a:pt x="2604" y="774"/>
                    <a:pt x="2604" y="774"/>
                    <a:pt x="2635" y="743"/>
                  </a:cubicBezTo>
                  <a:cubicBezTo>
                    <a:pt x="2635" y="743"/>
                    <a:pt x="2635" y="743"/>
                    <a:pt x="2604" y="743"/>
                  </a:cubicBezTo>
                  <a:lnTo>
                    <a:pt x="2604" y="743"/>
                  </a:lnTo>
                  <a:lnTo>
                    <a:pt x="2573" y="713"/>
                  </a:lnTo>
                  <a:cubicBezTo>
                    <a:pt x="2573" y="682"/>
                    <a:pt x="2604" y="682"/>
                    <a:pt x="2604" y="682"/>
                  </a:cubicBezTo>
                  <a:lnTo>
                    <a:pt x="2604" y="682"/>
                  </a:lnTo>
                  <a:cubicBezTo>
                    <a:pt x="2573" y="650"/>
                    <a:pt x="2573" y="619"/>
                    <a:pt x="2573" y="619"/>
                  </a:cubicBezTo>
                  <a:lnTo>
                    <a:pt x="2573" y="619"/>
                  </a:lnTo>
                  <a:cubicBezTo>
                    <a:pt x="2573" y="589"/>
                    <a:pt x="2604" y="589"/>
                    <a:pt x="2604" y="589"/>
                  </a:cubicBezTo>
                  <a:lnTo>
                    <a:pt x="2604" y="589"/>
                  </a:lnTo>
                  <a:cubicBezTo>
                    <a:pt x="2604" y="589"/>
                    <a:pt x="2604" y="558"/>
                    <a:pt x="2635" y="558"/>
                  </a:cubicBezTo>
                  <a:lnTo>
                    <a:pt x="2666" y="526"/>
                  </a:lnTo>
                  <a:lnTo>
                    <a:pt x="2666" y="526"/>
                  </a:lnTo>
                  <a:lnTo>
                    <a:pt x="2666" y="526"/>
                  </a:lnTo>
                  <a:cubicBezTo>
                    <a:pt x="2697" y="495"/>
                    <a:pt x="2697" y="495"/>
                    <a:pt x="2727" y="495"/>
                  </a:cubicBezTo>
                  <a:cubicBezTo>
                    <a:pt x="2727" y="495"/>
                    <a:pt x="2727" y="495"/>
                    <a:pt x="2727" y="526"/>
                  </a:cubicBezTo>
                  <a:cubicBezTo>
                    <a:pt x="2759" y="526"/>
                    <a:pt x="2759" y="526"/>
                    <a:pt x="2759" y="526"/>
                  </a:cubicBezTo>
                  <a:lnTo>
                    <a:pt x="2759" y="526"/>
                  </a:lnTo>
                  <a:lnTo>
                    <a:pt x="2759" y="526"/>
                  </a:lnTo>
                  <a:lnTo>
                    <a:pt x="2759" y="526"/>
                  </a:lnTo>
                  <a:lnTo>
                    <a:pt x="2759" y="526"/>
                  </a:lnTo>
                  <a:cubicBezTo>
                    <a:pt x="2759" y="526"/>
                    <a:pt x="2727" y="495"/>
                    <a:pt x="2759" y="495"/>
                  </a:cubicBezTo>
                  <a:cubicBezTo>
                    <a:pt x="2759" y="465"/>
                    <a:pt x="2759" y="465"/>
                    <a:pt x="2759" y="465"/>
                  </a:cubicBezTo>
                  <a:lnTo>
                    <a:pt x="2790" y="465"/>
                  </a:lnTo>
                  <a:lnTo>
                    <a:pt x="2790" y="465"/>
                  </a:lnTo>
                  <a:lnTo>
                    <a:pt x="2790" y="434"/>
                  </a:lnTo>
                  <a:cubicBezTo>
                    <a:pt x="2821" y="434"/>
                    <a:pt x="2821" y="434"/>
                    <a:pt x="2883" y="434"/>
                  </a:cubicBezTo>
                  <a:cubicBezTo>
                    <a:pt x="2914" y="434"/>
                    <a:pt x="2914" y="434"/>
                    <a:pt x="2914" y="434"/>
                  </a:cubicBezTo>
                  <a:cubicBezTo>
                    <a:pt x="2914" y="434"/>
                    <a:pt x="2914" y="434"/>
                    <a:pt x="2914" y="402"/>
                  </a:cubicBezTo>
                  <a:lnTo>
                    <a:pt x="2914" y="402"/>
                  </a:lnTo>
                  <a:lnTo>
                    <a:pt x="2914" y="371"/>
                  </a:lnTo>
                  <a:cubicBezTo>
                    <a:pt x="2914" y="341"/>
                    <a:pt x="2914" y="341"/>
                    <a:pt x="2914" y="341"/>
                  </a:cubicBezTo>
                  <a:cubicBezTo>
                    <a:pt x="2945" y="310"/>
                    <a:pt x="2945" y="310"/>
                    <a:pt x="2975" y="278"/>
                  </a:cubicBezTo>
                  <a:lnTo>
                    <a:pt x="2975" y="278"/>
                  </a:lnTo>
                  <a:cubicBezTo>
                    <a:pt x="3007" y="278"/>
                    <a:pt x="3007" y="278"/>
                    <a:pt x="3007" y="278"/>
                  </a:cubicBezTo>
                  <a:cubicBezTo>
                    <a:pt x="3007" y="278"/>
                    <a:pt x="3038" y="278"/>
                    <a:pt x="3038" y="248"/>
                  </a:cubicBezTo>
                  <a:lnTo>
                    <a:pt x="3038" y="248"/>
                  </a:lnTo>
                  <a:cubicBezTo>
                    <a:pt x="3038" y="248"/>
                    <a:pt x="3038" y="217"/>
                    <a:pt x="3069" y="217"/>
                  </a:cubicBezTo>
                  <a:cubicBezTo>
                    <a:pt x="3069" y="217"/>
                    <a:pt x="3069" y="217"/>
                    <a:pt x="3099" y="217"/>
                  </a:cubicBezTo>
                  <a:lnTo>
                    <a:pt x="3099" y="248"/>
                  </a:lnTo>
                  <a:lnTo>
                    <a:pt x="3099" y="248"/>
                  </a:lnTo>
                  <a:cubicBezTo>
                    <a:pt x="3099" y="217"/>
                    <a:pt x="3099" y="217"/>
                    <a:pt x="3131" y="217"/>
                  </a:cubicBezTo>
                  <a:lnTo>
                    <a:pt x="3131" y="217"/>
                  </a:lnTo>
                  <a:lnTo>
                    <a:pt x="3131" y="217"/>
                  </a:lnTo>
                  <a:cubicBezTo>
                    <a:pt x="3131" y="217"/>
                    <a:pt x="3131" y="217"/>
                    <a:pt x="3099" y="217"/>
                  </a:cubicBez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7" name="Freeform 214"/>
            <p:cNvSpPr>
              <a:spLocks noChangeArrowheads="1"/>
            </p:cNvSpPr>
            <p:nvPr/>
          </p:nvSpPr>
          <p:spPr bwMode="auto">
            <a:xfrm>
              <a:off x="1939925" y="2327275"/>
              <a:ext cx="55563" cy="66675"/>
            </a:xfrm>
            <a:custGeom>
              <a:avLst/>
              <a:gdLst>
                <a:gd name="T0" fmla="*/ 124 w 156"/>
                <a:gd name="T1" fmla="*/ 0 h 187"/>
                <a:gd name="T2" fmla="*/ 124 w 156"/>
                <a:gd name="T3" fmla="*/ 0 h 187"/>
                <a:gd name="T4" fmla="*/ 93 w 156"/>
                <a:gd name="T5" fmla="*/ 0 h 187"/>
                <a:gd name="T6" fmla="*/ 93 w 156"/>
                <a:gd name="T7" fmla="*/ 0 h 187"/>
                <a:gd name="T8" fmla="*/ 93 w 156"/>
                <a:gd name="T9" fmla="*/ 0 h 187"/>
                <a:gd name="T10" fmla="*/ 31 w 156"/>
                <a:gd name="T11" fmla="*/ 31 h 187"/>
                <a:gd name="T12" fmla="*/ 31 w 156"/>
                <a:gd name="T13" fmla="*/ 31 h 187"/>
                <a:gd name="T14" fmla="*/ 31 w 156"/>
                <a:gd name="T15" fmla="*/ 31 h 187"/>
                <a:gd name="T16" fmla="*/ 0 w 156"/>
                <a:gd name="T17" fmla="*/ 94 h 187"/>
                <a:gd name="T18" fmla="*/ 0 w 156"/>
                <a:gd name="T19" fmla="*/ 94 h 187"/>
                <a:gd name="T20" fmla="*/ 0 w 156"/>
                <a:gd name="T21" fmla="*/ 124 h 187"/>
                <a:gd name="T22" fmla="*/ 31 w 156"/>
                <a:gd name="T23" fmla="*/ 155 h 187"/>
                <a:gd name="T24" fmla="*/ 62 w 156"/>
                <a:gd name="T25" fmla="*/ 155 h 187"/>
                <a:gd name="T26" fmla="*/ 93 w 156"/>
                <a:gd name="T27" fmla="*/ 155 h 187"/>
                <a:gd name="T28" fmla="*/ 124 w 156"/>
                <a:gd name="T29" fmla="*/ 155 h 187"/>
                <a:gd name="T30" fmla="*/ 124 w 156"/>
                <a:gd name="T31" fmla="*/ 155 h 187"/>
                <a:gd name="T32" fmla="*/ 124 w 156"/>
                <a:gd name="T33" fmla="*/ 155 h 187"/>
                <a:gd name="T34" fmla="*/ 155 w 156"/>
                <a:gd name="T35" fmla="*/ 186 h 187"/>
                <a:gd name="T36" fmla="*/ 155 w 156"/>
                <a:gd name="T37" fmla="*/ 155 h 187"/>
                <a:gd name="T38" fmla="*/ 155 w 156"/>
                <a:gd name="T39" fmla="*/ 62 h 187"/>
                <a:gd name="T40" fmla="*/ 155 w 156"/>
                <a:gd name="T41" fmla="*/ 62 h 187"/>
                <a:gd name="T42" fmla="*/ 155 w 156"/>
                <a:gd name="T43" fmla="*/ 0 h 187"/>
                <a:gd name="T44" fmla="*/ 155 w 156"/>
                <a:gd name="T45" fmla="*/ 0 h 187"/>
                <a:gd name="T46" fmla="*/ 124 w 156"/>
                <a:gd name="T4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6" h="187">
                  <a:moveTo>
                    <a:pt x="124" y="0"/>
                  </a:moveTo>
                  <a:lnTo>
                    <a:pt x="124" y="0"/>
                  </a:lnTo>
                  <a:lnTo>
                    <a:pt x="93" y="0"/>
                  </a:lnTo>
                  <a:lnTo>
                    <a:pt x="93" y="0"/>
                  </a:lnTo>
                  <a:lnTo>
                    <a:pt x="93" y="0"/>
                  </a:lnTo>
                  <a:cubicBezTo>
                    <a:pt x="62" y="31"/>
                    <a:pt x="62" y="31"/>
                    <a:pt x="31" y="31"/>
                  </a:cubicBezTo>
                  <a:lnTo>
                    <a:pt x="31" y="31"/>
                  </a:lnTo>
                  <a:lnTo>
                    <a:pt x="31" y="31"/>
                  </a:lnTo>
                  <a:cubicBezTo>
                    <a:pt x="31" y="62"/>
                    <a:pt x="31" y="62"/>
                    <a:pt x="0" y="94"/>
                  </a:cubicBezTo>
                  <a:lnTo>
                    <a:pt x="0" y="94"/>
                  </a:lnTo>
                  <a:cubicBezTo>
                    <a:pt x="0" y="94"/>
                    <a:pt x="0" y="94"/>
                    <a:pt x="0" y="124"/>
                  </a:cubicBezTo>
                  <a:cubicBezTo>
                    <a:pt x="31" y="124"/>
                    <a:pt x="31" y="155"/>
                    <a:pt x="31" y="155"/>
                  </a:cubicBezTo>
                  <a:cubicBezTo>
                    <a:pt x="62" y="155"/>
                    <a:pt x="62" y="155"/>
                    <a:pt x="62" y="155"/>
                  </a:cubicBezTo>
                  <a:lnTo>
                    <a:pt x="93" y="155"/>
                  </a:lnTo>
                  <a:cubicBezTo>
                    <a:pt x="93" y="155"/>
                    <a:pt x="93" y="155"/>
                    <a:pt x="124" y="155"/>
                  </a:cubicBezTo>
                  <a:lnTo>
                    <a:pt x="124" y="155"/>
                  </a:lnTo>
                  <a:lnTo>
                    <a:pt x="124" y="155"/>
                  </a:lnTo>
                  <a:cubicBezTo>
                    <a:pt x="124" y="155"/>
                    <a:pt x="155" y="155"/>
                    <a:pt x="155" y="186"/>
                  </a:cubicBezTo>
                  <a:cubicBezTo>
                    <a:pt x="155" y="155"/>
                    <a:pt x="155" y="155"/>
                    <a:pt x="155" y="155"/>
                  </a:cubicBezTo>
                  <a:cubicBezTo>
                    <a:pt x="155" y="124"/>
                    <a:pt x="155" y="94"/>
                    <a:pt x="155" y="62"/>
                  </a:cubicBezTo>
                  <a:lnTo>
                    <a:pt x="155" y="62"/>
                  </a:lnTo>
                  <a:cubicBezTo>
                    <a:pt x="155" y="31"/>
                    <a:pt x="155" y="31"/>
                    <a:pt x="155" y="0"/>
                  </a:cubicBezTo>
                  <a:lnTo>
                    <a:pt x="155" y="0"/>
                  </a:lnTo>
                  <a:cubicBezTo>
                    <a:pt x="155" y="0"/>
                    <a:pt x="155" y="0"/>
                    <a:pt x="124" y="0"/>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8" name="Freeform 215"/>
            <p:cNvSpPr>
              <a:spLocks noChangeArrowheads="1"/>
            </p:cNvSpPr>
            <p:nvPr/>
          </p:nvSpPr>
          <p:spPr bwMode="auto">
            <a:xfrm>
              <a:off x="1414463" y="1925638"/>
              <a:ext cx="514350" cy="368300"/>
            </a:xfrm>
            <a:custGeom>
              <a:avLst/>
              <a:gdLst>
                <a:gd name="T0" fmla="*/ 775 w 1427"/>
                <a:gd name="T1" fmla="*/ 341 h 1023"/>
                <a:gd name="T2" fmla="*/ 713 w 1427"/>
                <a:gd name="T3" fmla="*/ 309 h 1023"/>
                <a:gd name="T4" fmla="*/ 713 w 1427"/>
                <a:gd name="T5" fmla="*/ 278 h 1023"/>
                <a:gd name="T6" fmla="*/ 682 w 1427"/>
                <a:gd name="T7" fmla="*/ 217 h 1023"/>
                <a:gd name="T8" fmla="*/ 589 w 1427"/>
                <a:gd name="T9" fmla="*/ 124 h 1023"/>
                <a:gd name="T10" fmla="*/ 589 w 1427"/>
                <a:gd name="T11" fmla="*/ 124 h 1023"/>
                <a:gd name="T12" fmla="*/ 527 w 1427"/>
                <a:gd name="T13" fmla="*/ 185 h 1023"/>
                <a:gd name="T14" fmla="*/ 527 w 1427"/>
                <a:gd name="T15" fmla="*/ 185 h 1023"/>
                <a:gd name="T16" fmla="*/ 434 w 1427"/>
                <a:gd name="T17" fmla="*/ 93 h 1023"/>
                <a:gd name="T18" fmla="*/ 341 w 1427"/>
                <a:gd name="T19" fmla="*/ 0 h 1023"/>
                <a:gd name="T20" fmla="*/ 280 w 1427"/>
                <a:gd name="T21" fmla="*/ 0 h 1023"/>
                <a:gd name="T22" fmla="*/ 156 w 1427"/>
                <a:gd name="T23" fmla="*/ 30 h 1023"/>
                <a:gd name="T24" fmla="*/ 32 w 1427"/>
                <a:gd name="T25" fmla="*/ 61 h 1023"/>
                <a:gd name="T26" fmla="*/ 32 w 1427"/>
                <a:gd name="T27" fmla="*/ 124 h 1023"/>
                <a:gd name="T28" fmla="*/ 124 w 1427"/>
                <a:gd name="T29" fmla="*/ 217 h 1023"/>
                <a:gd name="T30" fmla="*/ 156 w 1427"/>
                <a:gd name="T31" fmla="*/ 217 h 1023"/>
                <a:gd name="T32" fmla="*/ 186 w 1427"/>
                <a:gd name="T33" fmla="*/ 278 h 1023"/>
                <a:gd name="T34" fmla="*/ 217 w 1427"/>
                <a:gd name="T35" fmla="*/ 372 h 1023"/>
                <a:gd name="T36" fmla="*/ 248 w 1427"/>
                <a:gd name="T37" fmla="*/ 372 h 1023"/>
                <a:gd name="T38" fmla="*/ 341 w 1427"/>
                <a:gd name="T39" fmla="*/ 465 h 1023"/>
                <a:gd name="T40" fmla="*/ 434 w 1427"/>
                <a:gd name="T41" fmla="*/ 681 h 1023"/>
                <a:gd name="T42" fmla="*/ 434 w 1427"/>
                <a:gd name="T43" fmla="*/ 681 h 1023"/>
                <a:gd name="T44" fmla="*/ 465 w 1427"/>
                <a:gd name="T45" fmla="*/ 743 h 1023"/>
                <a:gd name="T46" fmla="*/ 558 w 1427"/>
                <a:gd name="T47" fmla="*/ 837 h 1023"/>
                <a:gd name="T48" fmla="*/ 620 w 1427"/>
                <a:gd name="T49" fmla="*/ 837 h 1023"/>
                <a:gd name="T50" fmla="*/ 682 w 1427"/>
                <a:gd name="T51" fmla="*/ 898 h 1023"/>
                <a:gd name="T52" fmla="*/ 806 w 1427"/>
                <a:gd name="T53" fmla="*/ 929 h 1023"/>
                <a:gd name="T54" fmla="*/ 899 w 1427"/>
                <a:gd name="T55" fmla="*/ 991 h 1023"/>
                <a:gd name="T56" fmla="*/ 930 w 1427"/>
                <a:gd name="T57" fmla="*/ 991 h 1023"/>
                <a:gd name="T58" fmla="*/ 992 w 1427"/>
                <a:gd name="T59" fmla="*/ 929 h 1023"/>
                <a:gd name="T60" fmla="*/ 1116 w 1427"/>
                <a:gd name="T61" fmla="*/ 1022 h 1023"/>
                <a:gd name="T62" fmla="*/ 1178 w 1427"/>
                <a:gd name="T63" fmla="*/ 961 h 1023"/>
                <a:gd name="T64" fmla="*/ 1209 w 1427"/>
                <a:gd name="T65" fmla="*/ 961 h 1023"/>
                <a:gd name="T66" fmla="*/ 1178 w 1427"/>
                <a:gd name="T67" fmla="*/ 929 h 1023"/>
                <a:gd name="T68" fmla="*/ 1178 w 1427"/>
                <a:gd name="T69" fmla="*/ 867 h 1023"/>
                <a:gd name="T70" fmla="*/ 1302 w 1427"/>
                <a:gd name="T71" fmla="*/ 774 h 1023"/>
                <a:gd name="T72" fmla="*/ 1364 w 1427"/>
                <a:gd name="T73" fmla="*/ 805 h 1023"/>
                <a:gd name="T74" fmla="*/ 1364 w 1427"/>
                <a:gd name="T75" fmla="*/ 774 h 1023"/>
                <a:gd name="T76" fmla="*/ 1364 w 1427"/>
                <a:gd name="T77" fmla="*/ 743 h 1023"/>
                <a:gd name="T78" fmla="*/ 1426 w 1427"/>
                <a:gd name="T79" fmla="*/ 681 h 1023"/>
                <a:gd name="T80" fmla="*/ 1395 w 1427"/>
                <a:gd name="T81" fmla="*/ 650 h 1023"/>
                <a:gd name="T82" fmla="*/ 1364 w 1427"/>
                <a:gd name="T83" fmla="*/ 650 h 1023"/>
                <a:gd name="T84" fmla="*/ 1271 w 1427"/>
                <a:gd name="T85" fmla="*/ 713 h 1023"/>
                <a:gd name="T86" fmla="*/ 1209 w 1427"/>
                <a:gd name="T87" fmla="*/ 837 h 1023"/>
                <a:gd name="T88" fmla="*/ 1147 w 1427"/>
                <a:gd name="T89" fmla="*/ 837 h 1023"/>
                <a:gd name="T90" fmla="*/ 1023 w 1427"/>
                <a:gd name="T91" fmla="*/ 867 h 1023"/>
                <a:gd name="T92" fmla="*/ 961 w 1427"/>
                <a:gd name="T93" fmla="*/ 837 h 1023"/>
                <a:gd name="T94" fmla="*/ 899 w 1427"/>
                <a:gd name="T95" fmla="*/ 805 h 1023"/>
                <a:gd name="T96" fmla="*/ 868 w 1427"/>
                <a:gd name="T97" fmla="*/ 743 h 1023"/>
                <a:gd name="T98" fmla="*/ 806 w 1427"/>
                <a:gd name="T99" fmla="*/ 526 h 1023"/>
                <a:gd name="T100" fmla="*/ 806 w 1427"/>
                <a:gd name="T101" fmla="*/ 372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27" h="1023">
                  <a:moveTo>
                    <a:pt x="806" y="372"/>
                  </a:moveTo>
                  <a:lnTo>
                    <a:pt x="806" y="372"/>
                  </a:lnTo>
                  <a:cubicBezTo>
                    <a:pt x="806" y="372"/>
                    <a:pt x="775" y="372"/>
                    <a:pt x="775" y="341"/>
                  </a:cubicBezTo>
                  <a:lnTo>
                    <a:pt x="775" y="341"/>
                  </a:lnTo>
                  <a:lnTo>
                    <a:pt x="744" y="341"/>
                  </a:lnTo>
                  <a:cubicBezTo>
                    <a:pt x="744" y="341"/>
                    <a:pt x="744" y="309"/>
                    <a:pt x="713" y="309"/>
                  </a:cubicBezTo>
                  <a:lnTo>
                    <a:pt x="713" y="309"/>
                  </a:lnTo>
                  <a:cubicBezTo>
                    <a:pt x="713" y="309"/>
                    <a:pt x="713" y="309"/>
                    <a:pt x="713" y="278"/>
                  </a:cubicBezTo>
                  <a:lnTo>
                    <a:pt x="713" y="278"/>
                  </a:lnTo>
                  <a:lnTo>
                    <a:pt x="713" y="278"/>
                  </a:lnTo>
                  <a:lnTo>
                    <a:pt x="713" y="278"/>
                  </a:lnTo>
                  <a:cubicBezTo>
                    <a:pt x="713" y="248"/>
                    <a:pt x="682" y="248"/>
                    <a:pt x="682" y="217"/>
                  </a:cubicBezTo>
                  <a:cubicBezTo>
                    <a:pt x="651" y="185"/>
                    <a:pt x="620" y="154"/>
                    <a:pt x="620" y="124"/>
                  </a:cubicBezTo>
                  <a:lnTo>
                    <a:pt x="620" y="124"/>
                  </a:lnTo>
                  <a:cubicBezTo>
                    <a:pt x="620" y="124"/>
                    <a:pt x="620" y="124"/>
                    <a:pt x="589" y="124"/>
                  </a:cubicBezTo>
                  <a:lnTo>
                    <a:pt x="589" y="124"/>
                  </a:lnTo>
                  <a:lnTo>
                    <a:pt x="589" y="124"/>
                  </a:lnTo>
                  <a:lnTo>
                    <a:pt x="589" y="124"/>
                  </a:lnTo>
                  <a:cubicBezTo>
                    <a:pt x="589" y="154"/>
                    <a:pt x="589" y="154"/>
                    <a:pt x="589" y="154"/>
                  </a:cubicBezTo>
                  <a:cubicBezTo>
                    <a:pt x="558" y="154"/>
                    <a:pt x="558" y="185"/>
                    <a:pt x="527" y="185"/>
                  </a:cubicBezTo>
                  <a:lnTo>
                    <a:pt x="527" y="185"/>
                  </a:lnTo>
                  <a:lnTo>
                    <a:pt x="527" y="185"/>
                  </a:lnTo>
                  <a:lnTo>
                    <a:pt x="527" y="185"/>
                  </a:lnTo>
                  <a:lnTo>
                    <a:pt x="527" y="185"/>
                  </a:lnTo>
                  <a:cubicBezTo>
                    <a:pt x="496" y="185"/>
                    <a:pt x="496" y="185"/>
                    <a:pt x="496" y="185"/>
                  </a:cubicBezTo>
                  <a:cubicBezTo>
                    <a:pt x="465" y="154"/>
                    <a:pt x="434" y="124"/>
                    <a:pt x="434" y="93"/>
                  </a:cubicBezTo>
                  <a:lnTo>
                    <a:pt x="434" y="93"/>
                  </a:lnTo>
                  <a:lnTo>
                    <a:pt x="403" y="61"/>
                  </a:lnTo>
                  <a:cubicBezTo>
                    <a:pt x="403" y="30"/>
                    <a:pt x="341" y="0"/>
                    <a:pt x="341" y="0"/>
                  </a:cubicBezTo>
                  <a:lnTo>
                    <a:pt x="341" y="0"/>
                  </a:lnTo>
                  <a:cubicBezTo>
                    <a:pt x="310" y="0"/>
                    <a:pt x="310" y="0"/>
                    <a:pt x="310" y="0"/>
                  </a:cubicBezTo>
                  <a:lnTo>
                    <a:pt x="310" y="0"/>
                  </a:lnTo>
                  <a:lnTo>
                    <a:pt x="280" y="0"/>
                  </a:lnTo>
                  <a:cubicBezTo>
                    <a:pt x="280" y="30"/>
                    <a:pt x="280" y="30"/>
                    <a:pt x="280" y="30"/>
                  </a:cubicBezTo>
                  <a:cubicBezTo>
                    <a:pt x="248" y="30"/>
                    <a:pt x="248" y="30"/>
                    <a:pt x="248" y="30"/>
                  </a:cubicBezTo>
                  <a:cubicBezTo>
                    <a:pt x="248" y="30"/>
                    <a:pt x="217" y="30"/>
                    <a:pt x="156" y="30"/>
                  </a:cubicBezTo>
                  <a:cubicBezTo>
                    <a:pt x="124" y="30"/>
                    <a:pt x="93" y="30"/>
                    <a:pt x="93" y="30"/>
                  </a:cubicBezTo>
                  <a:cubicBezTo>
                    <a:pt x="93" y="30"/>
                    <a:pt x="32" y="0"/>
                    <a:pt x="0" y="0"/>
                  </a:cubicBezTo>
                  <a:cubicBezTo>
                    <a:pt x="32" y="30"/>
                    <a:pt x="32" y="30"/>
                    <a:pt x="32" y="61"/>
                  </a:cubicBezTo>
                  <a:lnTo>
                    <a:pt x="32" y="61"/>
                  </a:lnTo>
                  <a:cubicBezTo>
                    <a:pt x="32" y="93"/>
                    <a:pt x="32" y="93"/>
                    <a:pt x="32" y="93"/>
                  </a:cubicBezTo>
                  <a:cubicBezTo>
                    <a:pt x="32" y="93"/>
                    <a:pt x="32" y="93"/>
                    <a:pt x="32" y="124"/>
                  </a:cubicBezTo>
                  <a:cubicBezTo>
                    <a:pt x="62" y="124"/>
                    <a:pt x="62" y="154"/>
                    <a:pt x="93" y="185"/>
                  </a:cubicBezTo>
                  <a:cubicBezTo>
                    <a:pt x="93" y="185"/>
                    <a:pt x="93" y="185"/>
                    <a:pt x="124" y="185"/>
                  </a:cubicBezTo>
                  <a:cubicBezTo>
                    <a:pt x="124" y="217"/>
                    <a:pt x="124" y="217"/>
                    <a:pt x="124" y="217"/>
                  </a:cubicBezTo>
                  <a:cubicBezTo>
                    <a:pt x="124" y="217"/>
                    <a:pt x="124" y="217"/>
                    <a:pt x="124" y="185"/>
                  </a:cubicBezTo>
                  <a:lnTo>
                    <a:pt x="124" y="185"/>
                  </a:lnTo>
                  <a:cubicBezTo>
                    <a:pt x="124" y="185"/>
                    <a:pt x="156" y="185"/>
                    <a:pt x="156" y="217"/>
                  </a:cubicBezTo>
                  <a:lnTo>
                    <a:pt x="156" y="248"/>
                  </a:lnTo>
                  <a:cubicBezTo>
                    <a:pt x="156" y="248"/>
                    <a:pt x="156" y="248"/>
                    <a:pt x="156" y="278"/>
                  </a:cubicBezTo>
                  <a:lnTo>
                    <a:pt x="186" y="278"/>
                  </a:lnTo>
                  <a:lnTo>
                    <a:pt x="217" y="278"/>
                  </a:lnTo>
                  <a:lnTo>
                    <a:pt x="248" y="309"/>
                  </a:lnTo>
                  <a:cubicBezTo>
                    <a:pt x="248" y="341"/>
                    <a:pt x="248" y="341"/>
                    <a:pt x="217" y="372"/>
                  </a:cubicBezTo>
                  <a:lnTo>
                    <a:pt x="217" y="372"/>
                  </a:lnTo>
                  <a:lnTo>
                    <a:pt x="217" y="372"/>
                  </a:lnTo>
                  <a:lnTo>
                    <a:pt x="248" y="372"/>
                  </a:lnTo>
                  <a:lnTo>
                    <a:pt x="248" y="372"/>
                  </a:lnTo>
                  <a:cubicBezTo>
                    <a:pt x="280" y="372"/>
                    <a:pt x="310" y="402"/>
                    <a:pt x="310" y="433"/>
                  </a:cubicBezTo>
                  <a:cubicBezTo>
                    <a:pt x="310" y="433"/>
                    <a:pt x="310" y="433"/>
                    <a:pt x="341" y="465"/>
                  </a:cubicBezTo>
                  <a:lnTo>
                    <a:pt x="341" y="465"/>
                  </a:lnTo>
                  <a:cubicBezTo>
                    <a:pt x="372" y="495"/>
                    <a:pt x="434" y="589"/>
                    <a:pt x="434" y="589"/>
                  </a:cubicBezTo>
                  <a:cubicBezTo>
                    <a:pt x="465" y="619"/>
                    <a:pt x="465" y="650"/>
                    <a:pt x="434" y="681"/>
                  </a:cubicBezTo>
                  <a:lnTo>
                    <a:pt x="434" y="681"/>
                  </a:lnTo>
                  <a:lnTo>
                    <a:pt x="434" y="681"/>
                  </a:lnTo>
                  <a:lnTo>
                    <a:pt x="434" y="681"/>
                  </a:lnTo>
                  <a:lnTo>
                    <a:pt x="434" y="713"/>
                  </a:lnTo>
                  <a:lnTo>
                    <a:pt x="434" y="713"/>
                  </a:lnTo>
                  <a:cubicBezTo>
                    <a:pt x="434" y="743"/>
                    <a:pt x="434" y="743"/>
                    <a:pt x="465" y="743"/>
                  </a:cubicBezTo>
                  <a:cubicBezTo>
                    <a:pt x="465" y="743"/>
                    <a:pt x="465" y="743"/>
                    <a:pt x="465" y="774"/>
                  </a:cubicBezTo>
                  <a:cubicBezTo>
                    <a:pt x="465" y="774"/>
                    <a:pt x="465" y="774"/>
                    <a:pt x="496" y="774"/>
                  </a:cubicBezTo>
                  <a:cubicBezTo>
                    <a:pt x="496" y="774"/>
                    <a:pt x="527" y="805"/>
                    <a:pt x="558" y="837"/>
                  </a:cubicBezTo>
                  <a:lnTo>
                    <a:pt x="558" y="837"/>
                  </a:lnTo>
                  <a:lnTo>
                    <a:pt x="589" y="837"/>
                  </a:lnTo>
                  <a:cubicBezTo>
                    <a:pt x="589" y="837"/>
                    <a:pt x="589" y="837"/>
                    <a:pt x="620" y="837"/>
                  </a:cubicBezTo>
                  <a:cubicBezTo>
                    <a:pt x="651" y="867"/>
                    <a:pt x="651" y="867"/>
                    <a:pt x="651" y="867"/>
                  </a:cubicBezTo>
                  <a:lnTo>
                    <a:pt x="651" y="867"/>
                  </a:lnTo>
                  <a:cubicBezTo>
                    <a:pt x="651" y="898"/>
                    <a:pt x="682" y="898"/>
                    <a:pt x="682" y="898"/>
                  </a:cubicBezTo>
                  <a:lnTo>
                    <a:pt x="682" y="898"/>
                  </a:lnTo>
                  <a:cubicBezTo>
                    <a:pt x="713" y="898"/>
                    <a:pt x="713" y="929"/>
                    <a:pt x="744" y="929"/>
                  </a:cubicBezTo>
                  <a:cubicBezTo>
                    <a:pt x="775" y="929"/>
                    <a:pt x="775" y="929"/>
                    <a:pt x="806" y="929"/>
                  </a:cubicBezTo>
                  <a:cubicBezTo>
                    <a:pt x="806" y="961"/>
                    <a:pt x="837" y="961"/>
                    <a:pt x="837" y="961"/>
                  </a:cubicBezTo>
                  <a:cubicBezTo>
                    <a:pt x="837" y="961"/>
                    <a:pt x="837" y="961"/>
                    <a:pt x="868" y="961"/>
                  </a:cubicBezTo>
                  <a:cubicBezTo>
                    <a:pt x="868" y="991"/>
                    <a:pt x="868" y="991"/>
                    <a:pt x="899" y="991"/>
                  </a:cubicBezTo>
                  <a:cubicBezTo>
                    <a:pt x="899" y="991"/>
                    <a:pt x="899" y="991"/>
                    <a:pt x="930" y="991"/>
                  </a:cubicBezTo>
                  <a:lnTo>
                    <a:pt x="930" y="991"/>
                  </a:lnTo>
                  <a:lnTo>
                    <a:pt x="930" y="991"/>
                  </a:lnTo>
                  <a:cubicBezTo>
                    <a:pt x="930" y="991"/>
                    <a:pt x="930" y="961"/>
                    <a:pt x="961" y="961"/>
                  </a:cubicBezTo>
                  <a:lnTo>
                    <a:pt x="961" y="961"/>
                  </a:lnTo>
                  <a:cubicBezTo>
                    <a:pt x="992" y="961"/>
                    <a:pt x="992" y="929"/>
                    <a:pt x="992" y="929"/>
                  </a:cubicBezTo>
                  <a:cubicBezTo>
                    <a:pt x="1023" y="929"/>
                    <a:pt x="1023" y="929"/>
                    <a:pt x="1023" y="961"/>
                  </a:cubicBezTo>
                  <a:cubicBezTo>
                    <a:pt x="1054" y="961"/>
                    <a:pt x="1054" y="961"/>
                    <a:pt x="1085" y="991"/>
                  </a:cubicBezTo>
                  <a:cubicBezTo>
                    <a:pt x="1116" y="1022"/>
                    <a:pt x="1116" y="1022"/>
                    <a:pt x="1116" y="1022"/>
                  </a:cubicBezTo>
                  <a:lnTo>
                    <a:pt x="1147" y="991"/>
                  </a:lnTo>
                  <a:lnTo>
                    <a:pt x="1147" y="991"/>
                  </a:lnTo>
                  <a:cubicBezTo>
                    <a:pt x="1147" y="961"/>
                    <a:pt x="1147" y="961"/>
                    <a:pt x="1178" y="961"/>
                  </a:cubicBezTo>
                  <a:lnTo>
                    <a:pt x="1178" y="961"/>
                  </a:lnTo>
                  <a:lnTo>
                    <a:pt x="1178" y="961"/>
                  </a:lnTo>
                  <a:cubicBezTo>
                    <a:pt x="1209" y="961"/>
                    <a:pt x="1209" y="961"/>
                    <a:pt x="1209" y="961"/>
                  </a:cubicBezTo>
                  <a:lnTo>
                    <a:pt x="1209" y="961"/>
                  </a:lnTo>
                  <a:lnTo>
                    <a:pt x="1209" y="961"/>
                  </a:lnTo>
                  <a:lnTo>
                    <a:pt x="1178" y="929"/>
                  </a:lnTo>
                  <a:lnTo>
                    <a:pt x="1178" y="929"/>
                  </a:lnTo>
                  <a:cubicBezTo>
                    <a:pt x="1147" y="898"/>
                    <a:pt x="1147" y="898"/>
                    <a:pt x="1147" y="898"/>
                  </a:cubicBezTo>
                  <a:cubicBezTo>
                    <a:pt x="1178" y="867"/>
                    <a:pt x="1178" y="867"/>
                    <a:pt x="1178" y="867"/>
                  </a:cubicBezTo>
                  <a:cubicBezTo>
                    <a:pt x="1178" y="837"/>
                    <a:pt x="1178" y="837"/>
                    <a:pt x="1178" y="837"/>
                  </a:cubicBezTo>
                  <a:cubicBezTo>
                    <a:pt x="1302" y="837"/>
                    <a:pt x="1302" y="837"/>
                    <a:pt x="1302" y="837"/>
                  </a:cubicBezTo>
                  <a:cubicBezTo>
                    <a:pt x="1302" y="774"/>
                    <a:pt x="1302" y="774"/>
                    <a:pt x="1302" y="774"/>
                  </a:cubicBezTo>
                  <a:cubicBezTo>
                    <a:pt x="1333" y="837"/>
                    <a:pt x="1333" y="837"/>
                    <a:pt x="1333" y="837"/>
                  </a:cubicBezTo>
                  <a:lnTo>
                    <a:pt x="1333" y="837"/>
                  </a:lnTo>
                  <a:cubicBezTo>
                    <a:pt x="1333" y="805"/>
                    <a:pt x="1333" y="805"/>
                    <a:pt x="1364" y="805"/>
                  </a:cubicBezTo>
                  <a:lnTo>
                    <a:pt x="1364" y="774"/>
                  </a:lnTo>
                  <a:lnTo>
                    <a:pt x="1364" y="774"/>
                  </a:lnTo>
                  <a:lnTo>
                    <a:pt x="1364" y="774"/>
                  </a:lnTo>
                  <a:lnTo>
                    <a:pt x="1364" y="774"/>
                  </a:lnTo>
                  <a:cubicBezTo>
                    <a:pt x="1395" y="774"/>
                    <a:pt x="1395" y="774"/>
                    <a:pt x="1395" y="774"/>
                  </a:cubicBezTo>
                  <a:cubicBezTo>
                    <a:pt x="1395" y="774"/>
                    <a:pt x="1364" y="774"/>
                    <a:pt x="1364" y="743"/>
                  </a:cubicBezTo>
                  <a:cubicBezTo>
                    <a:pt x="1364" y="743"/>
                    <a:pt x="1395" y="713"/>
                    <a:pt x="1395" y="681"/>
                  </a:cubicBezTo>
                  <a:lnTo>
                    <a:pt x="1395" y="681"/>
                  </a:lnTo>
                  <a:lnTo>
                    <a:pt x="1426" y="681"/>
                  </a:lnTo>
                  <a:lnTo>
                    <a:pt x="1426" y="650"/>
                  </a:lnTo>
                  <a:lnTo>
                    <a:pt x="1426" y="650"/>
                  </a:lnTo>
                  <a:cubicBezTo>
                    <a:pt x="1426" y="650"/>
                    <a:pt x="1426" y="650"/>
                    <a:pt x="1395" y="650"/>
                  </a:cubicBezTo>
                  <a:lnTo>
                    <a:pt x="1395" y="650"/>
                  </a:lnTo>
                  <a:lnTo>
                    <a:pt x="1364" y="650"/>
                  </a:lnTo>
                  <a:lnTo>
                    <a:pt x="1364" y="650"/>
                  </a:lnTo>
                  <a:cubicBezTo>
                    <a:pt x="1364" y="650"/>
                    <a:pt x="1364" y="650"/>
                    <a:pt x="1333" y="650"/>
                  </a:cubicBezTo>
                  <a:cubicBezTo>
                    <a:pt x="1333" y="681"/>
                    <a:pt x="1302" y="681"/>
                    <a:pt x="1271" y="681"/>
                  </a:cubicBezTo>
                  <a:cubicBezTo>
                    <a:pt x="1271" y="681"/>
                    <a:pt x="1271" y="681"/>
                    <a:pt x="1271" y="713"/>
                  </a:cubicBezTo>
                  <a:cubicBezTo>
                    <a:pt x="1271" y="713"/>
                    <a:pt x="1240" y="743"/>
                    <a:pt x="1240" y="774"/>
                  </a:cubicBezTo>
                  <a:cubicBezTo>
                    <a:pt x="1240" y="805"/>
                    <a:pt x="1240" y="805"/>
                    <a:pt x="1209" y="837"/>
                  </a:cubicBezTo>
                  <a:lnTo>
                    <a:pt x="1209" y="837"/>
                  </a:lnTo>
                  <a:cubicBezTo>
                    <a:pt x="1178" y="837"/>
                    <a:pt x="1178" y="837"/>
                    <a:pt x="1147" y="837"/>
                  </a:cubicBezTo>
                  <a:lnTo>
                    <a:pt x="1147" y="837"/>
                  </a:lnTo>
                  <a:lnTo>
                    <a:pt x="1147" y="837"/>
                  </a:lnTo>
                  <a:cubicBezTo>
                    <a:pt x="1116" y="867"/>
                    <a:pt x="1116" y="867"/>
                    <a:pt x="1116" y="867"/>
                  </a:cubicBezTo>
                  <a:cubicBezTo>
                    <a:pt x="1085" y="867"/>
                    <a:pt x="1023" y="867"/>
                    <a:pt x="1023" y="867"/>
                  </a:cubicBezTo>
                  <a:lnTo>
                    <a:pt x="1023" y="867"/>
                  </a:lnTo>
                  <a:lnTo>
                    <a:pt x="992" y="867"/>
                  </a:lnTo>
                  <a:cubicBezTo>
                    <a:pt x="992" y="837"/>
                    <a:pt x="992" y="837"/>
                    <a:pt x="961" y="837"/>
                  </a:cubicBezTo>
                  <a:lnTo>
                    <a:pt x="961" y="837"/>
                  </a:lnTo>
                  <a:lnTo>
                    <a:pt x="961" y="837"/>
                  </a:lnTo>
                  <a:cubicBezTo>
                    <a:pt x="930" y="837"/>
                    <a:pt x="930" y="837"/>
                    <a:pt x="930" y="805"/>
                  </a:cubicBezTo>
                  <a:cubicBezTo>
                    <a:pt x="930" y="805"/>
                    <a:pt x="930" y="805"/>
                    <a:pt x="899" y="805"/>
                  </a:cubicBezTo>
                  <a:cubicBezTo>
                    <a:pt x="899" y="805"/>
                    <a:pt x="899" y="805"/>
                    <a:pt x="899" y="774"/>
                  </a:cubicBezTo>
                  <a:lnTo>
                    <a:pt x="899" y="774"/>
                  </a:lnTo>
                  <a:cubicBezTo>
                    <a:pt x="899" y="743"/>
                    <a:pt x="868" y="743"/>
                    <a:pt x="868" y="743"/>
                  </a:cubicBezTo>
                  <a:lnTo>
                    <a:pt x="868" y="713"/>
                  </a:lnTo>
                  <a:cubicBezTo>
                    <a:pt x="837" y="681"/>
                    <a:pt x="806" y="619"/>
                    <a:pt x="806" y="589"/>
                  </a:cubicBezTo>
                  <a:cubicBezTo>
                    <a:pt x="806" y="557"/>
                    <a:pt x="806" y="557"/>
                    <a:pt x="806" y="526"/>
                  </a:cubicBezTo>
                  <a:cubicBezTo>
                    <a:pt x="806" y="495"/>
                    <a:pt x="806" y="495"/>
                    <a:pt x="806" y="495"/>
                  </a:cubicBezTo>
                  <a:cubicBezTo>
                    <a:pt x="806" y="465"/>
                    <a:pt x="837" y="402"/>
                    <a:pt x="837" y="372"/>
                  </a:cubicBezTo>
                  <a:cubicBezTo>
                    <a:pt x="837" y="372"/>
                    <a:pt x="837" y="372"/>
                    <a:pt x="806" y="372"/>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9" name="Freeform 216"/>
            <p:cNvSpPr>
              <a:spLocks noChangeArrowheads="1"/>
            </p:cNvSpPr>
            <p:nvPr/>
          </p:nvSpPr>
          <p:spPr bwMode="auto">
            <a:xfrm>
              <a:off x="1347788" y="1903413"/>
              <a:ext cx="88900" cy="134937"/>
            </a:xfrm>
            <a:custGeom>
              <a:avLst/>
              <a:gdLst>
                <a:gd name="T0" fmla="*/ 62 w 249"/>
                <a:gd name="T1" fmla="*/ 124 h 373"/>
                <a:gd name="T2" fmla="*/ 62 w 249"/>
                <a:gd name="T3" fmla="*/ 124 h 373"/>
                <a:gd name="T4" fmla="*/ 62 w 249"/>
                <a:gd name="T5" fmla="*/ 63 h 373"/>
                <a:gd name="T6" fmla="*/ 62 w 249"/>
                <a:gd name="T7" fmla="*/ 63 h 373"/>
                <a:gd name="T8" fmla="*/ 62 w 249"/>
                <a:gd name="T9" fmla="*/ 32 h 373"/>
                <a:gd name="T10" fmla="*/ 62 w 249"/>
                <a:gd name="T11" fmla="*/ 0 h 373"/>
                <a:gd name="T12" fmla="*/ 62 w 249"/>
                <a:gd name="T13" fmla="*/ 0 h 373"/>
                <a:gd name="T14" fmla="*/ 62 w 249"/>
                <a:gd name="T15" fmla="*/ 0 h 373"/>
                <a:gd name="T16" fmla="*/ 31 w 249"/>
                <a:gd name="T17" fmla="*/ 32 h 373"/>
                <a:gd name="T18" fmla="*/ 0 w 249"/>
                <a:gd name="T19" fmla="*/ 0 h 373"/>
                <a:gd name="T20" fmla="*/ 0 w 249"/>
                <a:gd name="T21" fmla="*/ 0 h 373"/>
                <a:gd name="T22" fmla="*/ 0 w 249"/>
                <a:gd name="T23" fmla="*/ 32 h 373"/>
                <a:gd name="T24" fmla="*/ 0 w 249"/>
                <a:gd name="T25" fmla="*/ 63 h 373"/>
                <a:gd name="T26" fmla="*/ 0 w 249"/>
                <a:gd name="T27" fmla="*/ 63 h 373"/>
                <a:gd name="T28" fmla="*/ 31 w 249"/>
                <a:gd name="T29" fmla="*/ 93 h 373"/>
                <a:gd name="T30" fmla="*/ 31 w 249"/>
                <a:gd name="T31" fmla="*/ 124 h 373"/>
                <a:gd name="T32" fmla="*/ 62 w 249"/>
                <a:gd name="T33" fmla="*/ 124 h 373"/>
                <a:gd name="T34" fmla="*/ 62 w 249"/>
                <a:gd name="T35" fmla="*/ 156 h 373"/>
                <a:gd name="T36" fmla="*/ 124 w 249"/>
                <a:gd name="T37" fmla="*/ 217 h 373"/>
                <a:gd name="T38" fmla="*/ 155 w 249"/>
                <a:gd name="T39" fmla="*/ 248 h 373"/>
                <a:gd name="T40" fmla="*/ 124 w 249"/>
                <a:gd name="T41" fmla="*/ 280 h 373"/>
                <a:gd name="T42" fmla="*/ 94 w 249"/>
                <a:gd name="T43" fmla="*/ 311 h 373"/>
                <a:gd name="T44" fmla="*/ 124 w 249"/>
                <a:gd name="T45" fmla="*/ 311 h 373"/>
                <a:gd name="T46" fmla="*/ 155 w 249"/>
                <a:gd name="T47" fmla="*/ 311 h 373"/>
                <a:gd name="T48" fmla="*/ 155 w 249"/>
                <a:gd name="T49" fmla="*/ 341 h 373"/>
                <a:gd name="T50" fmla="*/ 186 w 249"/>
                <a:gd name="T51" fmla="*/ 341 h 373"/>
                <a:gd name="T52" fmla="*/ 218 w 249"/>
                <a:gd name="T53" fmla="*/ 372 h 373"/>
                <a:gd name="T54" fmla="*/ 248 w 249"/>
                <a:gd name="T55" fmla="*/ 372 h 373"/>
                <a:gd name="T56" fmla="*/ 248 w 249"/>
                <a:gd name="T57" fmla="*/ 372 h 373"/>
                <a:gd name="T58" fmla="*/ 218 w 249"/>
                <a:gd name="T59" fmla="*/ 372 h 373"/>
                <a:gd name="T60" fmla="*/ 218 w 249"/>
                <a:gd name="T61" fmla="*/ 341 h 373"/>
                <a:gd name="T62" fmla="*/ 155 w 249"/>
                <a:gd name="T63" fmla="*/ 280 h 373"/>
                <a:gd name="T64" fmla="*/ 155 w 249"/>
                <a:gd name="T65" fmla="*/ 280 h 373"/>
                <a:gd name="T66" fmla="*/ 155 w 249"/>
                <a:gd name="T67" fmla="*/ 217 h 373"/>
                <a:gd name="T68" fmla="*/ 155 w 249"/>
                <a:gd name="T69" fmla="*/ 217 h 373"/>
                <a:gd name="T70" fmla="*/ 155 w 249"/>
                <a:gd name="T71" fmla="*/ 217 h 373"/>
                <a:gd name="T72" fmla="*/ 155 w 249"/>
                <a:gd name="T73" fmla="*/ 187 h 373"/>
                <a:gd name="T74" fmla="*/ 155 w 249"/>
                <a:gd name="T75" fmla="*/ 187 h 373"/>
                <a:gd name="T76" fmla="*/ 94 w 249"/>
                <a:gd name="T77" fmla="*/ 187 h 373"/>
                <a:gd name="T78" fmla="*/ 62 w 249"/>
                <a:gd name="T79" fmla="*/ 12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9" h="373">
                  <a:moveTo>
                    <a:pt x="62" y="124"/>
                  </a:moveTo>
                  <a:lnTo>
                    <a:pt x="62" y="124"/>
                  </a:lnTo>
                  <a:cubicBezTo>
                    <a:pt x="62" y="93"/>
                    <a:pt x="62" y="93"/>
                    <a:pt x="62" y="63"/>
                  </a:cubicBezTo>
                  <a:lnTo>
                    <a:pt x="62" y="63"/>
                  </a:lnTo>
                  <a:cubicBezTo>
                    <a:pt x="62" y="32"/>
                    <a:pt x="62" y="32"/>
                    <a:pt x="62" y="32"/>
                  </a:cubicBezTo>
                  <a:cubicBezTo>
                    <a:pt x="62" y="32"/>
                    <a:pt x="62" y="32"/>
                    <a:pt x="62" y="0"/>
                  </a:cubicBezTo>
                  <a:lnTo>
                    <a:pt x="62" y="0"/>
                  </a:lnTo>
                  <a:lnTo>
                    <a:pt x="62" y="0"/>
                  </a:lnTo>
                  <a:lnTo>
                    <a:pt x="31" y="32"/>
                  </a:lnTo>
                  <a:cubicBezTo>
                    <a:pt x="31" y="32"/>
                    <a:pt x="31" y="32"/>
                    <a:pt x="0" y="0"/>
                  </a:cubicBezTo>
                  <a:lnTo>
                    <a:pt x="0" y="0"/>
                  </a:lnTo>
                  <a:cubicBezTo>
                    <a:pt x="0" y="32"/>
                    <a:pt x="0" y="32"/>
                    <a:pt x="0" y="32"/>
                  </a:cubicBezTo>
                  <a:cubicBezTo>
                    <a:pt x="0" y="63"/>
                    <a:pt x="0" y="63"/>
                    <a:pt x="0" y="63"/>
                  </a:cubicBezTo>
                  <a:lnTo>
                    <a:pt x="0" y="63"/>
                  </a:lnTo>
                  <a:cubicBezTo>
                    <a:pt x="31" y="63"/>
                    <a:pt x="31" y="63"/>
                    <a:pt x="31" y="93"/>
                  </a:cubicBezTo>
                  <a:cubicBezTo>
                    <a:pt x="31" y="124"/>
                    <a:pt x="31" y="124"/>
                    <a:pt x="31" y="124"/>
                  </a:cubicBezTo>
                  <a:cubicBezTo>
                    <a:pt x="31" y="124"/>
                    <a:pt x="31" y="124"/>
                    <a:pt x="62" y="124"/>
                  </a:cubicBezTo>
                  <a:lnTo>
                    <a:pt x="62" y="156"/>
                  </a:lnTo>
                  <a:lnTo>
                    <a:pt x="124" y="217"/>
                  </a:lnTo>
                  <a:cubicBezTo>
                    <a:pt x="155" y="248"/>
                    <a:pt x="155" y="248"/>
                    <a:pt x="155" y="248"/>
                  </a:cubicBezTo>
                  <a:cubicBezTo>
                    <a:pt x="155" y="280"/>
                    <a:pt x="124" y="280"/>
                    <a:pt x="124" y="280"/>
                  </a:cubicBezTo>
                  <a:cubicBezTo>
                    <a:pt x="124" y="280"/>
                    <a:pt x="124" y="280"/>
                    <a:pt x="94" y="311"/>
                  </a:cubicBezTo>
                  <a:cubicBezTo>
                    <a:pt x="124" y="311"/>
                    <a:pt x="124" y="311"/>
                    <a:pt x="124" y="311"/>
                  </a:cubicBezTo>
                  <a:cubicBezTo>
                    <a:pt x="124" y="311"/>
                    <a:pt x="124" y="311"/>
                    <a:pt x="155" y="311"/>
                  </a:cubicBezTo>
                  <a:cubicBezTo>
                    <a:pt x="155" y="341"/>
                    <a:pt x="155" y="341"/>
                    <a:pt x="155" y="341"/>
                  </a:cubicBezTo>
                  <a:lnTo>
                    <a:pt x="186" y="341"/>
                  </a:lnTo>
                  <a:lnTo>
                    <a:pt x="218" y="372"/>
                  </a:lnTo>
                  <a:lnTo>
                    <a:pt x="248" y="372"/>
                  </a:lnTo>
                  <a:lnTo>
                    <a:pt x="248" y="372"/>
                  </a:lnTo>
                  <a:cubicBezTo>
                    <a:pt x="248" y="372"/>
                    <a:pt x="248" y="372"/>
                    <a:pt x="218" y="372"/>
                  </a:cubicBezTo>
                  <a:cubicBezTo>
                    <a:pt x="218" y="372"/>
                    <a:pt x="218" y="372"/>
                    <a:pt x="218" y="341"/>
                  </a:cubicBezTo>
                  <a:cubicBezTo>
                    <a:pt x="186" y="341"/>
                    <a:pt x="186" y="311"/>
                    <a:pt x="155" y="280"/>
                  </a:cubicBezTo>
                  <a:lnTo>
                    <a:pt x="155" y="280"/>
                  </a:lnTo>
                  <a:cubicBezTo>
                    <a:pt x="155" y="248"/>
                    <a:pt x="155" y="217"/>
                    <a:pt x="155" y="217"/>
                  </a:cubicBezTo>
                  <a:lnTo>
                    <a:pt x="155" y="217"/>
                  </a:lnTo>
                  <a:lnTo>
                    <a:pt x="155" y="217"/>
                  </a:lnTo>
                  <a:cubicBezTo>
                    <a:pt x="155" y="217"/>
                    <a:pt x="155" y="217"/>
                    <a:pt x="155" y="187"/>
                  </a:cubicBezTo>
                  <a:lnTo>
                    <a:pt x="155" y="187"/>
                  </a:lnTo>
                  <a:cubicBezTo>
                    <a:pt x="124" y="187"/>
                    <a:pt x="124" y="187"/>
                    <a:pt x="94" y="187"/>
                  </a:cubicBezTo>
                  <a:cubicBezTo>
                    <a:pt x="94" y="187"/>
                    <a:pt x="62" y="156"/>
                    <a:pt x="62" y="124"/>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20" name="Freeform 217"/>
            <p:cNvSpPr>
              <a:spLocks noChangeArrowheads="1"/>
            </p:cNvSpPr>
            <p:nvPr/>
          </p:nvSpPr>
          <p:spPr bwMode="auto">
            <a:xfrm>
              <a:off x="2351088" y="1601788"/>
              <a:ext cx="68262" cy="33337"/>
            </a:xfrm>
            <a:custGeom>
              <a:avLst/>
              <a:gdLst>
                <a:gd name="T0" fmla="*/ 63 w 188"/>
                <a:gd name="T1" fmla="*/ 31 h 93"/>
                <a:gd name="T2" fmla="*/ 63 w 188"/>
                <a:gd name="T3" fmla="*/ 31 h 93"/>
                <a:gd name="T4" fmla="*/ 32 w 188"/>
                <a:gd name="T5" fmla="*/ 62 h 93"/>
                <a:gd name="T6" fmla="*/ 0 w 188"/>
                <a:gd name="T7" fmla="*/ 62 h 93"/>
                <a:gd name="T8" fmla="*/ 32 w 188"/>
                <a:gd name="T9" fmla="*/ 92 h 93"/>
                <a:gd name="T10" fmla="*/ 32 w 188"/>
                <a:gd name="T11" fmla="*/ 92 h 93"/>
                <a:gd name="T12" fmla="*/ 32 w 188"/>
                <a:gd name="T13" fmla="*/ 92 h 93"/>
                <a:gd name="T14" fmla="*/ 63 w 188"/>
                <a:gd name="T15" fmla="*/ 92 h 93"/>
                <a:gd name="T16" fmla="*/ 94 w 188"/>
                <a:gd name="T17" fmla="*/ 31 h 93"/>
                <a:gd name="T18" fmla="*/ 124 w 188"/>
                <a:gd name="T19" fmla="*/ 31 h 93"/>
                <a:gd name="T20" fmla="*/ 124 w 188"/>
                <a:gd name="T21" fmla="*/ 31 h 93"/>
                <a:gd name="T22" fmla="*/ 156 w 188"/>
                <a:gd name="T23" fmla="*/ 31 h 93"/>
                <a:gd name="T24" fmla="*/ 156 w 188"/>
                <a:gd name="T25" fmla="*/ 31 h 93"/>
                <a:gd name="T26" fmla="*/ 156 w 188"/>
                <a:gd name="T27" fmla="*/ 31 h 93"/>
                <a:gd name="T28" fmla="*/ 156 w 188"/>
                <a:gd name="T29" fmla="*/ 31 h 93"/>
                <a:gd name="T30" fmla="*/ 187 w 188"/>
                <a:gd name="T31" fmla="*/ 0 h 93"/>
                <a:gd name="T32" fmla="*/ 156 w 188"/>
                <a:gd name="T33" fmla="*/ 0 h 93"/>
                <a:gd name="T34" fmla="*/ 124 w 188"/>
                <a:gd name="T35" fmla="*/ 0 h 93"/>
                <a:gd name="T36" fmla="*/ 124 w 188"/>
                <a:gd name="T37" fmla="*/ 31 h 93"/>
                <a:gd name="T38" fmla="*/ 63 w 188"/>
                <a:gd name="T39" fmla="*/ 3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 h="93">
                  <a:moveTo>
                    <a:pt x="63" y="31"/>
                  </a:moveTo>
                  <a:lnTo>
                    <a:pt x="63" y="31"/>
                  </a:lnTo>
                  <a:lnTo>
                    <a:pt x="32" y="62"/>
                  </a:lnTo>
                  <a:lnTo>
                    <a:pt x="0" y="62"/>
                  </a:lnTo>
                  <a:lnTo>
                    <a:pt x="32" y="92"/>
                  </a:lnTo>
                  <a:lnTo>
                    <a:pt x="32" y="92"/>
                  </a:lnTo>
                  <a:lnTo>
                    <a:pt x="32" y="92"/>
                  </a:lnTo>
                  <a:cubicBezTo>
                    <a:pt x="32" y="92"/>
                    <a:pt x="32" y="92"/>
                    <a:pt x="63" y="92"/>
                  </a:cubicBezTo>
                  <a:cubicBezTo>
                    <a:pt x="63" y="62"/>
                    <a:pt x="94" y="31"/>
                    <a:pt x="94" y="31"/>
                  </a:cubicBezTo>
                  <a:cubicBezTo>
                    <a:pt x="124" y="31"/>
                    <a:pt x="124" y="31"/>
                    <a:pt x="124" y="31"/>
                  </a:cubicBezTo>
                  <a:lnTo>
                    <a:pt x="124" y="31"/>
                  </a:lnTo>
                  <a:cubicBezTo>
                    <a:pt x="156" y="31"/>
                    <a:pt x="156" y="31"/>
                    <a:pt x="156" y="31"/>
                  </a:cubicBezTo>
                  <a:lnTo>
                    <a:pt x="156" y="31"/>
                  </a:lnTo>
                  <a:lnTo>
                    <a:pt x="156" y="31"/>
                  </a:lnTo>
                  <a:lnTo>
                    <a:pt x="156" y="31"/>
                  </a:lnTo>
                  <a:cubicBezTo>
                    <a:pt x="187" y="31"/>
                    <a:pt x="187" y="0"/>
                    <a:pt x="187" y="0"/>
                  </a:cubicBezTo>
                  <a:cubicBezTo>
                    <a:pt x="156" y="0"/>
                    <a:pt x="156" y="0"/>
                    <a:pt x="156" y="0"/>
                  </a:cubicBezTo>
                  <a:lnTo>
                    <a:pt x="124" y="0"/>
                  </a:lnTo>
                  <a:cubicBezTo>
                    <a:pt x="124" y="31"/>
                    <a:pt x="124" y="31"/>
                    <a:pt x="124" y="31"/>
                  </a:cubicBezTo>
                  <a:cubicBezTo>
                    <a:pt x="94" y="31"/>
                    <a:pt x="63" y="31"/>
                    <a:pt x="63" y="31"/>
                  </a:cubicBez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grpSp>
      <p:cxnSp>
        <p:nvCxnSpPr>
          <p:cNvPr id="221" name="Elbow Connector 220"/>
          <p:cNvCxnSpPr>
            <a:cxnSpLocks/>
          </p:cNvCxnSpPr>
          <p:nvPr/>
        </p:nvCxnSpPr>
        <p:spPr>
          <a:xfrm flipV="1">
            <a:off x="5841971" y="977591"/>
            <a:ext cx="1623595" cy="1314576"/>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222" name="Rectangle 221"/>
          <p:cNvSpPr/>
          <p:nvPr/>
        </p:nvSpPr>
        <p:spPr>
          <a:xfrm>
            <a:off x="7487626" y="806090"/>
            <a:ext cx="1350502" cy="325935"/>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893" tIns="0" rIns="121893" bIns="60945" rtlCol="0" anchor="ctr"/>
          <a:lstStyle/>
          <a:p>
            <a:pPr algn="ctr" defTabSz="608738"/>
            <a:r>
              <a:rPr lang="en-US" altLang="zh-CN" sz="1333" dirty="0">
                <a:solidFill>
                  <a:prstClr val="white"/>
                </a:solidFill>
                <a:latin typeface="微软雅黑"/>
                <a:ea typeface="微软雅黑"/>
                <a:cs typeface="Calibri"/>
              </a:rPr>
              <a:t>1</a:t>
            </a:r>
            <a:r>
              <a:rPr lang="zh-CN" altLang="en-US" sz="1333" dirty="0">
                <a:solidFill>
                  <a:prstClr val="white"/>
                </a:solidFill>
                <a:latin typeface="微软雅黑"/>
                <a:ea typeface="微软雅黑"/>
                <a:cs typeface="Calibri"/>
              </a:rPr>
              <a:t>、可理解性</a:t>
            </a:r>
            <a:endParaRPr lang="en-US" sz="1333" dirty="0">
              <a:solidFill>
                <a:prstClr val="white"/>
              </a:solidFill>
              <a:latin typeface="微软雅黑"/>
              <a:ea typeface="微软雅黑"/>
              <a:cs typeface="Calibri"/>
            </a:endParaRPr>
          </a:p>
        </p:txBody>
      </p:sp>
      <p:cxnSp>
        <p:nvCxnSpPr>
          <p:cNvPr id="224" name="Elbow Connector 223"/>
          <p:cNvCxnSpPr>
            <a:cxnSpLocks/>
            <a:endCxn id="225" idx="0"/>
          </p:cNvCxnSpPr>
          <p:nvPr/>
        </p:nvCxnSpPr>
        <p:spPr>
          <a:xfrm rot="16200000" flipH="1">
            <a:off x="6680803" y="3788159"/>
            <a:ext cx="812114" cy="799945"/>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225" name="Rectangle 224"/>
          <p:cNvSpPr/>
          <p:nvPr/>
        </p:nvSpPr>
        <p:spPr>
          <a:xfrm>
            <a:off x="6853267" y="4594189"/>
            <a:ext cx="1267132" cy="323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893" tIns="0" rIns="121893" bIns="60945" rtlCol="0" anchor="ctr"/>
          <a:lstStyle/>
          <a:p>
            <a:pPr algn="ctr" defTabSz="608738"/>
            <a:r>
              <a:rPr lang="en-US" altLang="zh-CN" sz="1333" dirty="0">
                <a:solidFill>
                  <a:prstClr val="white"/>
                </a:solidFill>
                <a:latin typeface="微软雅黑"/>
                <a:ea typeface="微软雅黑"/>
                <a:cs typeface="Calibri"/>
              </a:rPr>
              <a:t>3</a:t>
            </a:r>
            <a:r>
              <a:rPr lang="zh-CN" altLang="en-US" sz="1333" dirty="0">
                <a:solidFill>
                  <a:prstClr val="white"/>
                </a:solidFill>
                <a:latin typeface="微软雅黑"/>
                <a:ea typeface="微软雅黑"/>
                <a:cs typeface="Calibri"/>
              </a:rPr>
              <a:t>、可修改性</a:t>
            </a:r>
            <a:endParaRPr lang="en-US" sz="1333" dirty="0">
              <a:solidFill>
                <a:prstClr val="white"/>
              </a:solidFill>
              <a:latin typeface="微软雅黑"/>
              <a:ea typeface="微软雅黑"/>
              <a:cs typeface="Calibri"/>
            </a:endParaRPr>
          </a:p>
        </p:txBody>
      </p:sp>
      <p:sp>
        <p:nvSpPr>
          <p:cNvPr id="227" name="Rectangle 226"/>
          <p:cNvSpPr/>
          <p:nvPr/>
        </p:nvSpPr>
        <p:spPr>
          <a:xfrm>
            <a:off x="10600416" y="4039389"/>
            <a:ext cx="1318341" cy="30336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893" tIns="0" rIns="121893" bIns="60945" rtlCol="0" anchor="ctr"/>
          <a:lstStyle/>
          <a:p>
            <a:pPr algn="ctr" defTabSz="608738"/>
            <a:r>
              <a:rPr lang="en-US" altLang="zh-CN" sz="1333" dirty="0">
                <a:solidFill>
                  <a:prstClr val="white"/>
                </a:solidFill>
                <a:latin typeface="微软雅黑"/>
                <a:ea typeface="微软雅黑"/>
                <a:cs typeface="Calibri"/>
              </a:rPr>
              <a:t>5</a:t>
            </a:r>
            <a:r>
              <a:rPr lang="zh-CN" altLang="en-US" sz="1333" dirty="0">
                <a:solidFill>
                  <a:prstClr val="white"/>
                </a:solidFill>
                <a:latin typeface="微软雅黑"/>
                <a:ea typeface="微软雅黑"/>
                <a:cs typeface="Calibri"/>
              </a:rPr>
              <a:t>、可重用性</a:t>
            </a:r>
            <a:endParaRPr lang="en-US" sz="1333" dirty="0">
              <a:solidFill>
                <a:prstClr val="white"/>
              </a:solidFill>
              <a:latin typeface="微软雅黑"/>
              <a:ea typeface="微软雅黑"/>
              <a:cs typeface="Calibri"/>
            </a:endParaRPr>
          </a:p>
        </p:txBody>
      </p:sp>
      <p:cxnSp>
        <p:nvCxnSpPr>
          <p:cNvPr id="229" name="Elbow Connector 228"/>
          <p:cNvCxnSpPr>
            <a:cxnSpLocks/>
            <a:endCxn id="227" idx="1"/>
          </p:cNvCxnSpPr>
          <p:nvPr/>
        </p:nvCxnSpPr>
        <p:spPr>
          <a:xfrm>
            <a:off x="9866839" y="3987743"/>
            <a:ext cx="733577" cy="203330"/>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230" name="Rectangle 229"/>
          <p:cNvSpPr/>
          <p:nvPr/>
        </p:nvSpPr>
        <p:spPr>
          <a:xfrm>
            <a:off x="10915157" y="1763592"/>
            <a:ext cx="1276843" cy="30336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60945" rtlCol="0" anchor="ctr"/>
          <a:lstStyle/>
          <a:p>
            <a:pPr algn="ctr" defTabSz="608738"/>
            <a:r>
              <a:rPr lang="en-US" altLang="zh-CN" sz="1333" dirty="0">
                <a:solidFill>
                  <a:prstClr val="white"/>
                </a:solidFill>
                <a:latin typeface="微软雅黑"/>
                <a:ea typeface="微软雅黑"/>
                <a:cs typeface="Calibri"/>
              </a:rPr>
              <a:t>2</a:t>
            </a:r>
            <a:r>
              <a:rPr lang="zh-CN" altLang="en-US" sz="1333" dirty="0">
                <a:solidFill>
                  <a:prstClr val="white"/>
                </a:solidFill>
                <a:latin typeface="微软雅黑"/>
                <a:ea typeface="微软雅黑"/>
                <a:cs typeface="Calibri"/>
              </a:rPr>
              <a:t>、可测试性</a:t>
            </a:r>
            <a:endParaRPr lang="en-US" sz="1333" dirty="0">
              <a:solidFill>
                <a:prstClr val="white"/>
              </a:solidFill>
              <a:latin typeface="微软雅黑"/>
              <a:ea typeface="微软雅黑"/>
              <a:cs typeface="Calibri"/>
            </a:endParaRPr>
          </a:p>
        </p:txBody>
      </p:sp>
      <p:cxnSp>
        <p:nvCxnSpPr>
          <p:cNvPr id="232" name="Elbow Connector 231"/>
          <p:cNvCxnSpPr>
            <a:cxnSpLocks/>
            <a:endCxn id="230" idx="1"/>
          </p:cNvCxnSpPr>
          <p:nvPr/>
        </p:nvCxnSpPr>
        <p:spPr>
          <a:xfrm flipV="1">
            <a:off x="9596816" y="1915276"/>
            <a:ext cx="1318341" cy="340526"/>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233" name="Rectangle 232"/>
          <p:cNvSpPr/>
          <p:nvPr/>
        </p:nvSpPr>
        <p:spPr>
          <a:xfrm>
            <a:off x="8581835" y="4438795"/>
            <a:ext cx="1121664" cy="30336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60945" rtlCol="0" anchor="ctr"/>
          <a:lstStyle/>
          <a:p>
            <a:pPr algn="ctr" defTabSz="608738"/>
            <a:r>
              <a:rPr lang="en-US" altLang="zh-CN" sz="1333" dirty="0">
                <a:solidFill>
                  <a:prstClr val="white"/>
                </a:solidFill>
                <a:latin typeface="微软雅黑"/>
                <a:ea typeface="微软雅黑"/>
                <a:cs typeface="Calibri"/>
              </a:rPr>
              <a:t>4</a:t>
            </a:r>
            <a:r>
              <a:rPr lang="zh-CN" altLang="en-US" sz="1333" dirty="0">
                <a:solidFill>
                  <a:prstClr val="white"/>
                </a:solidFill>
                <a:latin typeface="微软雅黑"/>
                <a:ea typeface="微软雅黑"/>
                <a:cs typeface="Calibri"/>
              </a:rPr>
              <a:t>、可移植性</a:t>
            </a:r>
            <a:endParaRPr lang="en-US" sz="1333" dirty="0">
              <a:solidFill>
                <a:prstClr val="white"/>
              </a:solidFill>
              <a:latin typeface="微软雅黑"/>
              <a:ea typeface="微软雅黑"/>
              <a:cs typeface="Calibri"/>
            </a:endParaRPr>
          </a:p>
        </p:txBody>
      </p:sp>
      <p:cxnSp>
        <p:nvCxnSpPr>
          <p:cNvPr id="235" name="Elbow Connector 234"/>
          <p:cNvCxnSpPr>
            <a:endCxn id="233" idx="0"/>
          </p:cNvCxnSpPr>
          <p:nvPr/>
        </p:nvCxnSpPr>
        <p:spPr>
          <a:xfrm rot="16200000" flipH="1">
            <a:off x="7913549" y="3209674"/>
            <a:ext cx="1311171" cy="1147067"/>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240" name="Group 15215">
            <a:extLst>
              <a:ext uri="{FF2B5EF4-FFF2-40B4-BE49-F238E27FC236}">
                <a16:creationId xmlns:a16="http://schemas.microsoft.com/office/drawing/2014/main" id="{8BAAFA7C-4684-436F-B50B-3DBC3973FE5C}"/>
              </a:ext>
            </a:extLst>
          </p:cNvPr>
          <p:cNvGrpSpPr/>
          <p:nvPr/>
        </p:nvGrpSpPr>
        <p:grpSpPr>
          <a:xfrm>
            <a:off x="532161" y="684391"/>
            <a:ext cx="4236847" cy="5435239"/>
            <a:chOff x="0" y="-1"/>
            <a:chExt cx="1883329" cy="1770054"/>
          </a:xfrm>
        </p:grpSpPr>
        <p:sp>
          <p:nvSpPr>
            <p:cNvPr id="241" name="Shape 15210">
              <a:extLst>
                <a:ext uri="{FF2B5EF4-FFF2-40B4-BE49-F238E27FC236}">
                  <a16:creationId xmlns:a16="http://schemas.microsoft.com/office/drawing/2014/main" id="{2FB01259-4D13-4FEF-A731-B6E4642C7497}"/>
                </a:ext>
              </a:extLst>
            </p:cNvPr>
            <p:cNvSpPr/>
            <p:nvPr/>
          </p:nvSpPr>
          <p:spPr>
            <a:xfrm>
              <a:off x="0" y="66675"/>
              <a:ext cx="1797051" cy="16919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43" name="Shape 15212">
              <a:extLst>
                <a:ext uri="{FF2B5EF4-FFF2-40B4-BE49-F238E27FC236}">
                  <a16:creationId xmlns:a16="http://schemas.microsoft.com/office/drawing/2014/main" id="{4502CCFD-A25C-487E-9003-87BDFC459EAD}"/>
                </a:ext>
              </a:extLst>
            </p:cNvPr>
            <p:cNvSpPr/>
            <p:nvPr/>
          </p:nvSpPr>
          <p:spPr>
            <a:xfrm>
              <a:off x="85869" y="241692"/>
              <a:ext cx="1506068" cy="1528361"/>
            </a:xfrm>
            <a:prstGeom prst="rect">
              <a:avLst/>
            </a:prstGeom>
            <a:noFill/>
            <a:ln w="12700" cap="flat">
              <a:noFill/>
              <a:miter lim="400000"/>
            </a:ln>
            <a:effectLst/>
          </p:spPr>
          <p:txBody>
            <a:bodyPr wrap="square" lIns="0" tIns="0" rIns="0" bIns="0" numCol="1" anchor="t">
              <a:spAutoFit/>
            </a:bodyPr>
            <a:lstStyle>
              <a:lvl1pPr algn="ctr">
                <a:lnSpc>
                  <a:spcPct val="140000"/>
                </a:lnSpc>
                <a:defRPr sz="700">
                  <a:solidFill>
                    <a:srgbClr val="595959">
                      <a:alpha val="70000"/>
                    </a:srgbClr>
                  </a:solidFill>
                  <a:uFill>
                    <a:solidFill>
                      <a:srgbClr val="595959">
                        <a:alpha val="70000"/>
                      </a:srgbClr>
                    </a:solidFill>
                  </a:uFill>
                  <a:latin typeface="Roboto condensed"/>
                  <a:ea typeface="Roboto condensed"/>
                  <a:cs typeface="Roboto condensed"/>
                  <a:sym typeface="Roboto condensed"/>
                </a:defRPr>
              </a:lvl1pPr>
            </a:lstStyle>
            <a:p>
              <a:pPr algn="l" defTabSz="608738">
                <a:defRPr sz="1800">
                  <a:solidFill>
                    <a:srgbClr val="000000"/>
                  </a:solidFill>
                  <a:uFillTx/>
                </a:defRPr>
              </a:pPr>
              <a:r>
                <a:rPr lang="en-US" altLang="zh-CN" sz="2000" dirty="0">
                  <a:latin typeface="微软雅黑"/>
                  <a:ea typeface="微软雅黑"/>
                </a:rPr>
                <a:t>	</a:t>
              </a:r>
              <a:r>
                <a:rPr lang="zh-CN" altLang="en-US" sz="2000" dirty="0">
                  <a:latin typeface="微软雅黑"/>
                  <a:ea typeface="微软雅黑"/>
                </a:rPr>
                <a:t>维护就是在软件交付使用后进行的修改，修改之前必须理解待修改的对象，修改之后应该进行必要的测试，以保证所做的修改是正确的。</a:t>
              </a:r>
              <a:endParaRPr lang="en-US" altLang="zh-CN" sz="2000" dirty="0">
                <a:latin typeface="微软雅黑"/>
                <a:ea typeface="微软雅黑"/>
              </a:endParaRPr>
            </a:p>
            <a:p>
              <a:pPr algn="l" defTabSz="608738">
                <a:defRPr sz="1800">
                  <a:solidFill>
                    <a:srgbClr val="000000"/>
                  </a:solidFill>
                  <a:uFillTx/>
                </a:defRPr>
              </a:pPr>
              <a:r>
                <a:rPr lang="en-US" altLang="zh-CN" sz="2000" dirty="0">
                  <a:latin typeface="微软雅黑"/>
                  <a:ea typeface="微软雅黑"/>
                </a:rPr>
                <a:t>	</a:t>
              </a:r>
              <a:r>
                <a:rPr lang="zh-CN" altLang="en-US" sz="2000" dirty="0">
                  <a:latin typeface="微软雅黑"/>
                  <a:ea typeface="微软雅黑"/>
                </a:rPr>
                <a:t>如果是改正性维护，还必须预先进行调试以确定错误的具体位置。</a:t>
              </a:r>
              <a:endParaRPr lang="en-US" altLang="zh-CN" sz="2000" dirty="0">
                <a:latin typeface="微软雅黑"/>
                <a:ea typeface="微软雅黑"/>
              </a:endParaRPr>
            </a:p>
            <a:p>
              <a:pPr algn="l" defTabSz="608738">
                <a:defRPr sz="1800">
                  <a:solidFill>
                    <a:srgbClr val="000000"/>
                  </a:solidFill>
                  <a:uFillTx/>
                </a:defRPr>
              </a:pPr>
              <a:r>
                <a:rPr lang="en-US" altLang="zh-CN" sz="2000" dirty="0">
                  <a:latin typeface="微软雅黑"/>
                  <a:ea typeface="微软雅黑"/>
                </a:rPr>
                <a:t>	</a:t>
              </a:r>
              <a:r>
                <a:rPr lang="zh-CN" altLang="en-US" sz="2000" dirty="0">
                  <a:latin typeface="微软雅黑"/>
                  <a:ea typeface="微软雅黑"/>
                </a:rPr>
                <a:t>因此，绝对软件可维护性的因素主要有</a:t>
              </a:r>
              <a:r>
                <a:rPr lang="en-US" altLang="zh-CN" sz="2000" dirty="0">
                  <a:latin typeface="微软雅黑"/>
                  <a:ea typeface="微软雅黑"/>
                </a:rPr>
                <a:t>5</a:t>
              </a:r>
              <a:r>
                <a:rPr lang="zh-CN" altLang="en-US" sz="2000" dirty="0">
                  <a:latin typeface="微软雅黑"/>
                  <a:ea typeface="微软雅黑"/>
                </a:rPr>
                <a:t>个。</a:t>
              </a:r>
              <a:endParaRPr lang="en-US" altLang="zh-CN" sz="2000" dirty="0">
                <a:latin typeface="微软雅黑"/>
                <a:ea typeface="微软雅黑"/>
              </a:endParaRPr>
            </a:p>
            <a:p>
              <a:pPr defTabSz="608738">
                <a:defRPr sz="1800">
                  <a:solidFill>
                    <a:srgbClr val="000000"/>
                  </a:solidFill>
                  <a:uFillTx/>
                </a:defRPr>
              </a:pPr>
              <a:endParaRPr sz="2000" dirty="0">
                <a:latin typeface="微软雅黑"/>
                <a:ea typeface="微软雅黑"/>
              </a:endParaRPr>
            </a:p>
          </p:txBody>
        </p:sp>
        <p:sp>
          <p:nvSpPr>
            <p:cNvPr id="244" name="Shape 15213">
              <a:extLst>
                <a:ext uri="{FF2B5EF4-FFF2-40B4-BE49-F238E27FC236}">
                  <a16:creationId xmlns:a16="http://schemas.microsoft.com/office/drawing/2014/main" id="{00DA523D-9826-402E-9B0C-916D18D0D484}"/>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E7535F"/>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grpSp>
    </p:spTree>
    <p:extLst>
      <p:ext uri="{BB962C8B-B14F-4D97-AF65-F5344CB8AC3E}">
        <p14:creationId xmlns:p14="http://schemas.microsoft.com/office/powerpoint/2010/main" val="301414395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18" presetClass="entr" presetSubtype="12" fill="hold" nodeType="afterEffect">
                                  <p:stCondLst>
                                    <p:cond delay="0"/>
                                  </p:stCondLst>
                                  <p:childTnLst>
                                    <p:set>
                                      <p:cBhvr>
                                        <p:cTn id="12" dur="1" fill="hold">
                                          <p:stCondLst>
                                            <p:cond delay="0"/>
                                          </p:stCondLst>
                                        </p:cTn>
                                        <p:tgtEl>
                                          <p:spTgt spid="221"/>
                                        </p:tgtEl>
                                        <p:attrNameLst>
                                          <p:attrName>style.visibility</p:attrName>
                                        </p:attrNameLst>
                                      </p:cBhvr>
                                      <p:to>
                                        <p:strVal val="visible"/>
                                      </p:to>
                                    </p:set>
                                    <p:animEffect transition="in" filter="strips(downLeft)">
                                      <p:cBhvr>
                                        <p:cTn id="13" dur="1000"/>
                                        <p:tgtEl>
                                          <p:spTgt spid="221"/>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222"/>
                                        </p:tgtEl>
                                        <p:attrNameLst>
                                          <p:attrName>style.visibility</p:attrName>
                                        </p:attrNameLst>
                                      </p:cBhvr>
                                      <p:to>
                                        <p:strVal val="visible"/>
                                      </p:to>
                                    </p:set>
                                    <p:anim calcmode="lin" valueType="num">
                                      <p:cBhvr>
                                        <p:cTn id="17" dur="500" fill="hold"/>
                                        <p:tgtEl>
                                          <p:spTgt spid="222"/>
                                        </p:tgtEl>
                                        <p:attrNameLst>
                                          <p:attrName>ppt_w</p:attrName>
                                        </p:attrNameLst>
                                      </p:cBhvr>
                                      <p:tavLst>
                                        <p:tav tm="0">
                                          <p:val>
                                            <p:fltVal val="0"/>
                                          </p:val>
                                        </p:tav>
                                        <p:tav tm="100000">
                                          <p:val>
                                            <p:strVal val="#ppt_w"/>
                                          </p:val>
                                        </p:tav>
                                      </p:tavLst>
                                    </p:anim>
                                    <p:anim calcmode="lin" valueType="num">
                                      <p:cBhvr>
                                        <p:cTn id="18" dur="500" fill="hold"/>
                                        <p:tgtEl>
                                          <p:spTgt spid="222"/>
                                        </p:tgtEl>
                                        <p:attrNameLst>
                                          <p:attrName>ppt_h</p:attrName>
                                        </p:attrNameLst>
                                      </p:cBhvr>
                                      <p:tavLst>
                                        <p:tav tm="0">
                                          <p:val>
                                            <p:fltVal val="0"/>
                                          </p:val>
                                        </p:tav>
                                        <p:tav tm="100000">
                                          <p:val>
                                            <p:strVal val="#ppt_h"/>
                                          </p:val>
                                        </p:tav>
                                      </p:tavLst>
                                    </p:anim>
                                    <p:animEffect transition="in" filter="fade">
                                      <p:cBhvr>
                                        <p:cTn id="19" dur="500"/>
                                        <p:tgtEl>
                                          <p:spTgt spid="222"/>
                                        </p:tgtEl>
                                      </p:cBhvr>
                                    </p:animEffect>
                                  </p:childTnLst>
                                </p:cTn>
                              </p:par>
                            </p:childTnLst>
                          </p:cTn>
                        </p:par>
                        <p:par>
                          <p:cTn id="20" fill="hold">
                            <p:stCondLst>
                              <p:cond delay="2000"/>
                            </p:stCondLst>
                            <p:childTnLst>
                              <p:par>
                                <p:cTn id="21" presetID="20" presetClass="entr" presetSubtype="0" fill="hold" nodeType="afterEffect">
                                  <p:stCondLst>
                                    <p:cond delay="0"/>
                                  </p:stCondLst>
                                  <p:childTnLst>
                                    <p:set>
                                      <p:cBhvr>
                                        <p:cTn id="22" dur="1" fill="hold">
                                          <p:stCondLst>
                                            <p:cond delay="0"/>
                                          </p:stCondLst>
                                        </p:cTn>
                                        <p:tgtEl>
                                          <p:spTgt spid="224"/>
                                        </p:tgtEl>
                                        <p:attrNameLst>
                                          <p:attrName>style.visibility</p:attrName>
                                        </p:attrNameLst>
                                      </p:cBhvr>
                                      <p:to>
                                        <p:strVal val="visible"/>
                                      </p:to>
                                    </p:set>
                                    <p:animEffect transition="in" filter="wedge">
                                      <p:cBhvr>
                                        <p:cTn id="23" dur="1000"/>
                                        <p:tgtEl>
                                          <p:spTgt spid="224"/>
                                        </p:tgtEl>
                                      </p:cBhvr>
                                    </p:animEffect>
                                  </p:childTnLst>
                                </p:cTn>
                              </p:par>
                            </p:childTnLst>
                          </p:cTn>
                        </p:par>
                        <p:par>
                          <p:cTn id="24" fill="hold">
                            <p:stCondLst>
                              <p:cond delay="3000"/>
                            </p:stCondLst>
                            <p:childTnLst>
                              <p:par>
                                <p:cTn id="25" presetID="53" presetClass="entr" presetSubtype="16" fill="hold" grpId="0" nodeType="afterEffect">
                                  <p:stCondLst>
                                    <p:cond delay="0"/>
                                  </p:stCondLst>
                                  <p:childTnLst>
                                    <p:set>
                                      <p:cBhvr>
                                        <p:cTn id="26" dur="1" fill="hold">
                                          <p:stCondLst>
                                            <p:cond delay="0"/>
                                          </p:stCondLst>
                                        </p:cTn>
                                        <p:tgtEl>
                                          <p:spTgt spid="225"/>
                                        </p:tgtEl>
                                        <p:attrNameLst>
                                          <p:attrName>style.visibility</p:attrName>
                                        </p:attrNameLst>
                                      </p:cBhvr>
                                      <p:to>
                                        <p:strVal val="visible"/>
                                      </p:to>
                                    </p:set>
                                    <p:anim calcmode="lin" valueType="num">
                                      <p:cBhvr>
                                        <p:cTn id="27" dur="500" fill="hold"/>
                                        <p:tgtEl>
                                          <p:spTgt spid="225"/>
                                        </p:tgtEl>
                                        <p:attrNameLst>
                                          <p:attrName>ppt_w</p:attrName>
                                        </p:attrNameLst>
                                      </p:cBhvr>
                                      <p:tavLst>
                                        <p:tav tm="0">
                                          <p:val>
                                            <p:fltVal val="0"/>
                                          </p:val>
                                        </p:tav>
                                        <p:tav tm="100000">
                                          <p:val>
                                            <p:strVal val="#ppt_w"/>
                                          </p:val>
                                        </p:tav>
                                      </p:tavLst>
                                    </p:anim>
                                    <p:anim calcmode="lin" valueType="num">
                                      <p:cBhvr>
                                        <p:cTn id="28" dur="500" fill="hold"/>
                                        <p:tgtEl>
                                          <p:spTgt spid="225"/>
                                        </p:tgtEl>
                                        <p:attrNameLst>
                                          <p:attrName>ppt_h</p:attrName>
                                        </p:attrNameLst>
                                      </p:cBhvr>
                                      <p:tavLst>
                                        <p:tav tm="0">
                                          <p:val>
                                            <p:fltVal val="0"/>
                                          </p:val>
                                        </p:tav>
                                        <p:tav tm="100000">
                                          <p:val>
                                            <p:strVal val="#ppt_h"/>
                                          </p:val>
                                        </p:tav>
                                      </p:tavLst>
                                    </p:anim>
                                    <p:animEffect transition="in" filter="fade">
                                      <p:cBhvr>
                                        <p:cTn id="29" dur="500"/>
                                        <p:tgtEl>
                                          <p:spTgt spid="225"/>
                                        </p:tgtEl>
                                      </p:cBhvr>
                                    </p:animEffect>
                                  </p:childTnLst>
                                </p:cTn>
                              </p:par>
                            </p:childTnLst>
                          </p:cTn>
                        </p:par>
                        <p:par>
                          <p:cTn id="30" fill="hold">
                            <p:stCondLst>
                              <p:cond delay="3500"/>
                            </p:stCondLst>
                            <p:childTnLst>
                              <p:par>
                                <p:cTn id="31" presetID="20" presetClass="entr" presetSubtype="0" fill="hold" nodeType="afterEffect">
                                  <p:stCondLst>
                                    <p:cond delay="0"/>
                                  </p:stCondLst>
                                  <p:childTnLst>
                                    <p:set>
                                      <p:cBhvr>
                                        <p:cTn id="32" dur="1" fill="hold">
                                          <p:stCondLst>
                                            <p:cond delay="0"/>
                                          </p:stCondLst>
                                        </p:cTn>
                                        <p:tgtEl>
                                          <p:spTgt spid="235"/>
                                        </p:tgtEl>
                                        <p:attrNameLst>
                                          <p:attrName>style.visibility</p:attrName>
                                        </p:attrNameLst>
                                      </p:cBhvr>
                                      <p:to>
                                        <p:strVal val="visible"/>
                                      </p:to>
                                    </p:set>
                                    <p:animEffect transition="in" filter="wedge">
                                      <p:cBhvr>
                                        <p:cTn id="33" dur="1000"/>
                                        <p:tgtEl>
                                          <p:spTgt spid="235"/>
                                        </p:tgtEl>
                                      </p:cBhvr>
                                    </p:animEffect>
                                  </p:childTnLst>
                                </p:cTn>
                              </p:par>
                            </p:childTnLst>
                          </p:cTn>
                        </p:par>
                        <p:par>
                          <p:cTn id="34" fill="hold">
                            <p:stCondLst>
                              <p:cond delay="4500"/>
                            </p:stCondLst>
                            <p:childTnLst>
                              <p:par>
                                <p:cTn id="35" presetID="53" presetClass="entr" presetSubtype="16" fill="hold" grpId="0" nodeType="afterEffect">
                                  <p:stCondLst>
                                    <p:cond delay="0"/>
                                  </p:stCondLst>
                                  <p:childTnLst>
                                    <p:set>
                                      <p:cBhvr>
                                        <p:cTn id="36" dur="1" fill="hold">
                                          <p:stCondLst>
                                            <p:cond delay="0"/>
                                          </p:stCondLst>
                                        </p:cTn>
                                        <p:tgtEl>
                                          <p:spTgt spid="233"/>
                                        </p:tgtEl>
                                        <p:attrNameLst>
                                          <p:attrName>style.visibility</p:attrName>
                                        </p:attrNameLst>
                                      </p:cBhvr>
                                      <p:to>
                                        <p:strVal val="visible"/>
                                      </p:to>
                                    </p:set>
                                    <p:anim calcmode="lin" valueType="num">
                                      <p:cBhvr>
                                        <p:cTn id="37" dur="500" fill="hold"/>
                                        <p:tgtEl>
                                          <p:spTgt spid="233"/>
                                        </p:tgtEl>
                                        <p:attrNameLst>
                                          <p:attrName>ppt_w</p:attrName>
                                        </p:attrNameLst>
                                      </p:cBhvr>
                                      <p:tavLst>
                                        <p:tav tm="0">
                                          <p:val>
                                            <p:fltVal val="0"/>
                                          </p:val>
                                        </p:tav>
                                        <p:tav tm="100000">
                                          <p:val>
                                            <p:strVal val="#ppt_w"/>
                                          </p:val>
                                        </p:tav>
                                      </p:tavLst>
                                    </p:anim>
                                    <p:anim calcmode="lin" valueType="num">
                                      <p:cBhvr>
                                        <p:cTn id="38" dur="500" fill="hold"/>
                                        <p:tgtEl>
                                          <p:spTgt spid="233"/>
                                        </p:tgtEl>
                                        <p:attrNameLst>
                                          <p:attrName>ppt_h</p:attrName>
                                        </p:attrNameLst>
                                      </p:cBhvr>
                                      <p:tavLst>
                                        <p:tav tm="0">
                                          <p:val>
                                            <p:fltVal val="0"/>
                                          </p:val>
                                        </p:tav>
                                        <p:tav tm="100000">
                                          <p:val>
                                            <p:strVal val="#ppt_h"/>
                                          </p:val>
                                        </p:tav>
                                      </p:tavLst>
                                    </p:anim>
                                    <p:animEffect transition="in" filter="fade">
                                      <p:cBhvr>
                                        <p:cTn id="39" dur="500"/>
                                        <p:tgtEl>
                                          <p:spTgt spid="233"/>
                                        </p:tgtEl>
                                      </p:cBhvr>
                                    </p:animEffect>
                                  </p:childTnLst>
                                </p:cTn>
                              </p:par>
                            </p:childTnLst>
                          </p:cTn>
                        </p:par>
                        <p:par>
                          <p:cTn id="40" fill="hold">
                            <p:stCondLst>
                              <p:cond delay="5000"/>
                            </p:stCondLst>
                            <p:childTnLst>
                              <p:par>
                                <p:cTn id="41" presetID="18" presetClass="entr" presetSubtype="12" fill="hold" nodeType="afterEffect">
                                  <p:stCondLst>
                                    <p:cond delay="0"/>
                                  </p:stCondLst>
                                  <p:childTnLst>
                                    <p:set>
                                      <p:cBhvr>
                                        <p:cTn id="42" dur="1" fill="hold">
                                          <p:stCondLst>
                                            <p:cond delay="0"/>
                                          </p:stCondLst>
                                        </p:cTn>
                                        <p:tgtEl>
                                          <p:spTgt spid="229"/>
                                        </p:tgtEl>
                                        <p:attrNameLst>
                                          <p:attrName>style.visibility</p:attrName>
                                        </p:attrNameLst>
                                      </p:cBhvr>
                                      <p:to>
                                        <p:strVal val="visible"/>
                                      </p:to>
                                    </p:set>
                                    <p:animEffect transition="in" filter="strips(downLeft)">
                                      <p:cBhvr>
                                        <p:cTn id="43" dur="1000"/>
                                        <p:tgtEl>
                                          <p:spTgt spid="229"/>
                                        </p:tgtEl>
                                      </p:cBhvr>
                                    </p:animEffect>
                                  </p:childTnLst>
                                </p:cTn>
                              </p:par>
                            </p:childTnLst>
                          </p:cTn>
                        </p:par>
                        <p:par>
                          <p:cTn id="44" fill="hold">
                            <p:stCondLst>
                              <p:cond delay="6000"/>
                            </p:stCondLst>
                            <p:childTnLst>
                              <p:par>
                                <p:cTn id="45" presetID="53" presetClass="entr" presetSubtype="16" fill="hold" grpId="0" nodeType="afterEffect">
                                  <p:stCondLst>
                                    <p:cond delay="0"/>
                                  </p:stCondLst>
                                  <p:childTnLst>
                                    <p:set>
                                      <p:cBhvr>
                                        <p:cTn id="46" dur="1" fill="hold">
                                          <p:stCondLst>
                                            <p:cond delay="0"/>
                                          </p:stCondLst>
                                        </p:cTn>
                                        <p:tgtEl>
                                          <p:spTgt spid="227"/>
                                        </p:tgtEl>
                                        <p:attrNameLst>
                                          <p:attrName>style.visibility</p:attrName>
                                        </p:attrNameLst>
                                      </p:cBhvr>
                                      <p:to>
                                        <p:strVal val="visible"/>
                                      </p:to>
                                    </p:set>
                                    <p:anim calcmode="lin" valueType="num">
                                      <p:cBhvr>
                                        <p:cTn id="47" dur="500" fill="hold"/>
                                        <p:tgtEl>
                                          <p:spTgt spid="227"/>
                                        </p:tgtEl>
                                        <p:attrNameLst>
                                          <p:attrName>ppt_w</p:attrName>
                                        </p:attrNameLst>
                                      </p:cBhvr>
                                      <p:tavLst>
                                        <p:tav tm="0">
                                          <p:val>
                                            <p:fltVal val="0"/>
                                          </p:val>
                                        </p:tav>
                                        <p:tav tm="100000">
                                          <p:val>
                                            <p:strVal val="#ppt_w"/>
                                          </p:val>
                                        </p:tav>
                                      </p:tavLst>
                                    </p:anim>
                                    <p:anim calcmode="lin" valueType="num">
                                      <p:cBhvr>
                                        <p:cTn id="48" dur="500" fill="hold"/>
                                        <p:tgtEl>
                                          <p:spTgt spid="227"/>
                                        </p:tgtEl>
                                        <p:attrNameLst>
                                          <p:attrName>ppt_h</p:attrName>
                                        </p:attrNameLst>
                                      </p:cBhvr>
                                      <p:tavLst>
                                        <p:tav tm="0">
                                          <p:val>
                                            <p:fltVal val="0"/>
                                          </p:val>
                                        </p:tav>
                                        <p:tav tm="100000">
                                          <p:val>
                                            <p:strVal val="#ppt_h"/>
                                          </p:val>
                                        </p:tav>
                                      </p:tavLst>
                                    </p:anim>
                                    <p:animEffect transition="in" filter="fade">
                                      <p:cBhvr>
                                        <p:cTn id="49" dur="500"/>
                                        <p:tgtEl>
                                          <p:spTgt spid="227"/>
                                        </p:tgtEl>
                                      </p:cBhvr>
                                    </p:animEffect>
                                  </p:childTnLst>
                                </p:cTn>
                              </p:par>
                            </p:childTnLst>
                          </p:cTn>
                        </p:par>
                        <p:par>
                          <p:cTn id="50" fill="hold">
                            <p:stCondLst>
                              <p:cond delay="6500"/>
                            </p:stCondLst>
                            <p:childTnLst>
                              <p:par>
                                <p:cTn id="51" presetID="18" presetClass="entr" presetSubtype="12" fill="hold" nodeType="afterEffect">
                                  <p:stCondLst>
                                    <p:cond delay="0"/>
                                  </p:stCondLst>
                                  <p:childTnLst>
                                    <p:set>
                                      <p:cBhvr>
                                        <p:cTn id="52" dur="1" fill="hold">
                                          <p:stCondLst>
                                            <p:cond delay="0"/>
                                          </p:stCondLst>
                                        </p:cTn>
                                        <p:tgtEl>
                                          <p:spTgt spid="232"/>
                                        </p:tgtEl>
                                        <p:attrNameLst>
                                          <p:attrName>style.visibility</p:attrName>
                                        </p:attrNameLst>
                                      </p:cBhvr>
                                      <p:to>
                                        <p:strVal val="visible"/>
                                      </p:to>
                                    </p:set>
                                    <p:animEffect transition="in" filter="strips(downLeft)">
                                      <p:cBhvr>
                                        <p:cTn id="53" dur="1000"/>
                                        <p:tgtEl>
                                          <p:spTgt spid="232"/>
                                        </p:tgtEl>
                                      </p:cBhvr>
                                    </p:animEffect>
                                  </p:childTnLst>
                                </p:cTn>
                              </p:par>
                            </p:childTnLst>
                          </p:cTn>
                        </p:par>
                        <p:par>
                          <p:cTn id="54" fill="hold">
                            <p:stCondLst>
                              <p:cond delay="7500"/>
                            </p:stCondLst>
                            <p:childTnLst>
                              <p:par>
                                <p:cTn id="55" presetID="53" presetClass="entr" presetSubtype="16" fill="hold" grpId="0" nodeType="afterEffect">
                                  <p:stCondLst>
                                    <p:cond delay="0"/>
                                  </p:stCondLst>
                                  <p:childTnLst>
                                    <p:set>
                                      <p:cBhvr>
                                        <p:cTn id="56" dur="1" fill="hold">
                                          <p:stCondLst>
                                            <p:cond delay="0"/>
                                          </p:stCondLst>
                                        </p:cTn>
                                        <p:tgtEl>
                                          <p:spTgt spid="230"/>
                                        </p:tgtEl>
                                        <p:attrNameLst>
                                          <p:attrName>style.visibility</p:attrName>
                                        </p:attrNameLst>
                                      </p:cBhvr>
                                      <p:to>
                                        <p:strVal val="visible"/>
                                      </p:to>
                                    </p:set>
                                    <p:anim calcmode="lin" valueType="num">
                                      <p:cBhvr>
                                        <p:cTn id="57" dur="500" fill="hold"/>
                                        <p:tgtEl>
                                          <p:spTgt spid="230"/>
                                        </p:tgtEl>
                                        <p:attrNameLst>
                                          <p:attrName>ppt_w</p:attrName>
                                        </p:attrNameLst>
                                      </p:cBhvr>
                                      <p:tavLst>
                                        <p:tav tm="0">
                                          <p:val>
                                            <p:fltVal val="0"/>
                                          </p:val>
                                        </p:tav>
                                        <p:tav tm="100000">
                                          <p:val>
                                            <p:strVal val="#ppt_w"/>
                                          </p:val>
                                        </p:tav>
                                      </p:tavLst>
                                    </p:anim>
                                    <p:anim calcmode="lin" valueType="num">
                                      <p:cBhvr>
                                        <p:cTn id="58" dur="500" fill="hold"/>
                                        <p:tgtEl>
                                          <p:spTgt spid="230"/>
                                        </p:tgtEl>
                                        <p:attrNameLst>
                                          <p:attrName>ppt_h</p:attrName>
                                        </p:attrNameLst>
                                      </p:cBhvr>
                                      <p:tavLst>
                                        <p:tav tm="0">
                                          <p:val>
                                            <p:fltVal val="0"/>
                                          </p:val>
                                        </p:tav>
                                        <p:tav tm="100000">
                                          <p:val>
                                            <p:strVal val="#ppt_h"/>
                                          </p:val>
                                        </p:tav>
                                      </p:tavLst>
                                    </p:anim>
                                    <p:animEffect transition="in" filter="fade">
                                      <p:cBhvr>
                                        <p:cTn id="59" dur="500"/>
                                        <p:tgtEl>
                                          <p:spTgt spid="230"/>
                                        </p:tgtEl>
                                      </p:cBhvr>
                                    </p:animEffect>
                                  </p:childTnLst>
                                </p:cTn>
                              </p:par>
                            </p:childTnLst>
                          </p:cTn>
                        </p:par>
                        <p:par>
                          <p:cTn id="60" fill="hold">
                            <p:stCondLst>
                              <p:cond delay="8000"/>
                            </p:stCondLst>
                            <p:childTnLst>
                              <p:par>
                                <p:cTn id="61" presetID="2" presetClass="entr" presetSubtype="8" fill="hold" grpId="0" nodeType="afterEffect">
                                  <p:stCondLst>
                                    <p:cond delay="0"/>
                                  </p:stCondLst>
                                  <p:childTnLst>
                                    <p:set>
                                      <p:cBhvr>
                                        <p:cTn id="62" dur="indefinite" fill="hold"/>
                                        <p:tgtEl>
                                          <p:spTgt spid="240"/>
                                        </p:tgtEl>
                                        <p:attrNameLst>
                                          <p:attrName>style.visibility</p:attrName>
                                        </p:attrNameLst>
                                      </p:cBhvr>
                                      <p:to>
                                        <p:strVal val="visible"/>
                                      </p:to>
                                    </p:set>
                                    <p:anim calcmode="lin" valueType="num">
                                      <p:cBhvr>
                                        <p:cTn id="63" dur="300" fill="hold"/>
                                        <p:tgtEl>
                                          <p:spTgt spid="240"/>
                                        </p:tgtEl>
                                        <p:attrNameLst>
                                          <p:attrName>ppt_x</p:attrName>
                                        </p:attrNameLst>
                                      </p:cBhvr>
                                      <p:tavLst>
                                        <p:tav tm="0">
                                          <p:val>
                                            <p:strVal val="0-#ppt_w/2"/>
                                          </p:val>
                                        </p:tav>
                                        <p:tav tm="100000">
                                          <p:val>
                                            <p:strVal val="#ppt_x"/>
                                          </p:val>
                                        </p:tav>
                                      </p:tavLst>
                                    </p:anim>
                                    <p:anim calcmode="lin" valueType="num">
                                      <p:cBhvr>
                                        <p:cTn id="64" dur="300" fill="hold"/>
                                        <p:tgtEl>
                                          <p:spTgt spid="2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animBg="1"/>
      <p:bldP spid="225" grpId="0" animBg="1"/>
      <p:bldP spid="227" grpId="0" animBg="1"/>
      <p:bldP spid="230" grpId="0" animBg="1"/>
      <p:bldP spid="233" grpId="0" animBg="1"/>
      <p:bldP spid="240"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1722"/>
            <a:ext cx="6588685" cy="6858000"/>
          </a:xfrm>
          <a:prstGeom prst="rect">
            <a:avLst/>
          </a:prstGeom>
          <a:solidFill>
            <a:schemeClr val="accent2"/>
          </a:solidFill>
          <a:ln w="12700">
            <a:miter lim="400000"/>
          </a:ln>
        </p:spPr>
        <p:txBody>
          <a:bodyPr lIns="0" tIns="0" rIns="0" bIns="0" anchor="ctr"/>
          <a:lstStyle/>
          <a:p>
            <a:pPr algn="ctr" defTabSz="608738"/>
            <a:endParaRPr sz="2400" dirty="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7018865" y="2204999"/>
            <a:ext cx="3462870" cy="34628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670933"/>
            <a:ext cx="968447" cy="126400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01</a:t>
            </a:r>
          </a:p>
        </p:txBody>
      </p:sp>
      <p:sp>
        <p:nvSpPr>
          <p:cNvPr id="10" name="Shape 15208">
            <a:extLst>
              <a:ext uri="{FF2B5EF4-FFF2-40B4-BE49-F238E27FC236}">
                <a16:creationId xmlns:a16="http://schemas.microsoft.com/office/drawing/2014/main" id="{847A1B22-B036-4AE9-844E-30990C8B5F30}"/>
              </a:ext>
            </a:extLst>
          </p:cNvPr>
          <p:cNvSpPr/>
          <p:nvPr/>
        </p:nvSpPr>
        <p:spPr>
          <a:xfrm>
            <a:off x="1" y="0"/>
            <a:ext cx="6588684" cy="461665"/>
          </a:xfrm>
          <a:prstGeom prst="rect">
            <a:avLst/>
          </a:prstGeom>
          <a:ln w="12700">
            <a:miter lim="400000"/>
          </a:ln>
        </p:spPr>
        <p:txBody>
          <a:bodyPr wrap="square" lIns="60959" rIns="60959">
            <a:spAutoFit/>
          </a:bodyPr>
          <a:lstStyle/>
          <a:p>
            <a:pPr algn="ctr" defTabSz="608738">
              <a:defRPr>
                <a:uFillTx/>
              </a:defRPr>
            </a:pPr>
            <a:endParaRPr sz="2400" b="1" dirty="0">
              <a:solidFill>
                <a:srgbClr val="FFFFFF"/>
              </a:solidFill>
              <a:uFill>
                <a:solidFill>
                  <a:srgbClr val="FFFFFF"/>
                </a:solidFill>
              </a:uFill>
              <a:latin typeface="微软雅黑"/>
              <a:ea typeface="微软雅黑"/>
              <a:sym typeface="Bebas Neue"/>
            </a:endParaRPr>
          </a:p>
        </p:txBody>
      </p:sp>
      <p:sp>
        <p:nvSpPr>
          <p:cNvPr id="2" name="矩形 1">
            <a:extLst>
              <a:ext uri="{FF2B5EF4-FFF2-40B4-BE49-F238E27FC236}">
                <a16:creationId xmlns:a16="http://schemas.microsoft.com/office/drawing/2014/main" id="{3B866B41-BC15-4A82-B4CB-33819A8964CE}"/>
              </a:ext>
            </a:extLst>
          </p:cNvPr>
          <p:cNvSpPr/>
          <p:nvPr/>
        </p:nvSpPr>
        <p:spPr>
          <a:xfrm>
            <a:off x="430176" y="917758"/>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2" name="Shape 15208">
            <a:extLst>
              <a:ext uri="{FF2B5EF4-FFF2-40B4-BE49-F238E27FC236}">
                <a16:creationId xmlns:a16="http://schemas.microsoft.com/office/drawing/2014/main" id="{27401156-B086-439D-8C08-8F44208B7A56}"/>
              </a:ext>
            </a:extLst>
          </p:cNvPr>
          <p:cNvSpPr/>
          <p:nvPr/>
        </p:nvSpPr>
        <p:spPr>
          <a:xfrm>
            <a:off x="1090578" y="797510"/>
            <a:ext cx="5498107" cy="3416320"/>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sym typeface="Bebas Neue"/>
              </a:rPr>
              <a:t>软件可理解性表现为</a:t>
            </a:r>
            <a:r>
              <a:rPr lang="zh-CN" altLang="en-US" sz="2400" b="1" dirty="0">
                <a:solidFill>
                  <a:srgbClr val="FFFF00"/>
                </a:solidFill>
                <a:uFill>
                  <a:solidFill>
                    <a:srgbClr val="FFFFFF"/>
                  </a:solidFill>
                </a:uFill>
                <a:sym typeface="Bebas Neue"/>
              </a:rPr>
              <a:t>外来读者理解软件的结构、功能、接口和内部处理过程的难易程度。</a:t>
            </a:r>
            <a:endParaRPr lang="en-US" altLang="zh-CN" sz="2400" b="1" dirty="0">
              <a:solidFill>
                <a:srgbClr val="FFFF00"/>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u="sng" dirty="0">
                <a:solidFill>
                  <a:srgbClr val="FFFF00"/>
                </a:solidFill>
                <a:uFill>
                  <a:solidFill>
                    <a:srgbClr val="FFFFFF"/>
                  </a:solidFill>
                </a:uFill>
                <a:sym typeface="Bebas Neue"/>
              </a:rPr>
              <a:t>模块化（模块结构良好，高内聚，松耦合</a:t>
            </a:r>
            <a:r>
              <a:rPr lang="en-US" altLang="zh-CN" sz="2400" b="1" u="sng" dirty="0">
                <a:solidFill>
                  <a:srgbClr val="FFFF00"/>
                </a:solidFill>
                <a:uFill>
                  <a:solidFill>
                    <a:srgbClr val="FFFFFF"/>
                  </a:solidFill>
                </a:uFill>
                <a:sym typeface="Bebas Neue"/>
              </a:rPr>
              <a:t>)</a:t>
            </a:r>
            <a:r>
              <a:rPr lang="zh-CN" altLang="en-US" sz="2400" b="1" u="sng" dirty="0">
                <a:solidFill>
                  <a:srgbClr val="FFFF00"/>
                </a:solidFill>
                <a:uFill>
                  <a:solidFill>
                    <a:srgbClr val="FFFFFF"/>
                  </a:solidFill>
                </a:uFill>
                <a:sym typeface="Bebas Neue"/>
              </a:rPr>
              <a:t>、详细的设计文档、结构化设计、程序内部的文档和良好的高级程序设计语言</a:t>
            </a:r>
            <a:r>
              <a:rPr lang="zh-CN" altLang="en-US" sz="2400" b="1" dirty="0">
                <a:solidFill>
                  <a:srgbClr val="FFFFFF"/>
                </a:solidFill>
                <a:uFill>
                  <a:solidFill>
                    <a:srgbClr val="FFFFFF"/>
                  </a:solidFill>
                </a:uFill>
                <a:sym typeface="Bebas Neue"/>
              </a:rPr>
              <a:t>等</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都对提高软件的可理解性有重要贡献。</a:t>
            </a:r>
            <a:endParaRPr lang="en-US" altLang="zh-CN" sz="2400" b="1" dirty="0">
              <a:solidFill>
                <a:srgbClr val="FFFFFF"/>
              </a:solidFill>
              <a:uFill>
                <a:solidFill>
                  <a:srgbClr val="FFFFFF"/>
                </a:solidFill>
              </a:uFill>
              <a:latin typeface="微软雅黑"/>
              <a:ea typeface="微软雅黑"/>
              <a:sym typeface="Bebas Neue"/>
            </a:endParaRPr>
          </a:p>
        </p:txBody>
      </p:sp>
      <p:sp>
        <p:nvSpPr>
          <p:cNvPr id="13" name="矩形 12">
            <a:extLst>
              <a:ext uri="{FF2B5EF4-FFF2-40B4-BE49-F238E27FC236}">
                <a16:creationId xmlns:a16="http://schemas.microsoft.com/office/drawing/2014/main" id="{914C7438-D1AC-4F2A-9435-F504BE0D5CC1}"/>
              </a:ext>
            </a:extLst>
          </p:cNvPr>
          <p:cNvSpPr/>
          <p:nvPr/>
        </p:nvSpPr>
        <p:spPr>
          <a:xfrm>
            <a:off x="430176" y="2318381"/>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 name="Shape 14954">
            <a:extLst>
              <a:ext uri="{FF2B5EF4-FFF2-40B4-BE49-F238E27FC236}">
                <a16:creationId xmlns:a16="http://schemas.microsoft.com/office/drawing/2014/main" id="{BF5CAA57-D82A-4CCB-AC43-F447B5C25C49}"/>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可理解性</a:t>
            </a:r>
            <a:endParaRPr sz="4267" b="1" dirty="0">
              <a:solidFill>
                <a:schemeClr val="bg2"/>
              </a:solidFill>
              <a:latin typeface="微软雅黑"/>
              <a:ea typeface="微软雅黑"/>
            </a:endParaRPr>
          </a:p>
        </p:txBody>
      </p:sp>
    </p:spTree>
    <p:extLst>
      <p:ext uri="{BB962C8B-B14F-4D97-AF65-F5344CB8AC3E}">
        <p14:creationId xmlns:p14="http://schemas.microsoft.com/office/powerpoint/2010/main" val="24895982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1139153" y="746779"/>
            <a:ext cx="9158184" cy="492443"/>
          </a:xfrm>
          <a:prstGeom prst="rect">
            <a:avLst/>
          </a:prstGeom>
          <a:noFill/>
        </p:spPr>
        <p:txBody>
          <a:bodyPr wrap="square" lIns="0" tIns="0" rIns="121893" bIns="0" rtlCol="0">
            <a:noAutofit/>
          </a:bodyPr>
          <a:lstStyle/>
          <a:p>
            <a:pPr defTabSz="608738"/>
            <a:r>
              <a:rPr lang="zh-CN" altLang="en-US" sz="2400" b="1" dirty="0">
                <a:solidFill>
                  <a:srgbClr val="1C9494"/>
                </a:solidFill>
                <a:latin typeface="微软雅黑"/>
                <a:ea typeface="微软雅黑"/>
                <a:cs typeface="Helvetica Neue"/>
              </a:rPr>
              <a:t>为了有效的进行软件维护，应事先就开始做组织工作。</a:t>
            </a:r>
            <a:endParaRPr lang="en-US" altLang="zh-CN" sz="2400" b="1" dirty="0">
              <a:solidFill>
                <a:srgbClr val="1C9494"/>
              </a:solidFill>
              <a:latin typeface="微软雅黑"/>
              <a:ea typeface="微软雅黑"/>
              <a:cs typeface="Helvetica Neue"/>
            </a:endParaRPr>
          </a:p>
        </p:txBody>
      </p:sp>
      <p:sp>
        <p:nvSpPr>
          <p:cNvPr id="20" name="Freeform 1"/>
          <p:cNvSpPr>
            <a:spLocks noChangeArrowheads="1"/>
          </p:cNvSpPr>
          <p:nvPr/>
        </p:nvSpPr>
        <p:spPr bwMode="auto">
          <a:xfrm>
            <a:off x="1139153" y="1590119"/>
            <a:ext cx="2841249" cy="1134623"/>
          </a:xfrm>
          <a:custGeom>
            <a:avLst/>
            <a:gdLst>
              <a:gd name="T0" fmla="*/ 5639 w 7144"/>
              <a:gd name="T1" fmla="*/ 0 h 3558"/>
              <a:gd name="T2" fmla="*/ 0 w 7144"/>
              <a:gd name="T3" fmla="*/ 0 h 3558"/>
              <a:gd name="T4" fmla="*/ 1475 w 7144"/>
              <a:gd name="T5" fmla="*/ 1792 h 3558"/>
              <a:gd name="T6" fmla="*/ 0 w 7144"/>
              <a:gd name="T7" fmla="*/ 3557 h 3558"/>
              <a:gd name="T8" fmla="*/ 5669 w 7144"/>
              <a:gd name="T9" fmla="*/ 3557 h 3558"/>
              <a:gd name="T10" fmla="*/ 7143 w 7144"/>
              <a:gd name="T11" fmla="*/ 1792 h 3558"/>
              <a:gd name="T12" fmla="*/ 5639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39" y="0"/>
                </a:moveTo>
                <a:lnTo>
                  <a:pt x="0" y="0"/>
                </a:lnTo>
                <a:lnTo>
                  <a:pt x="1475" y="1792"/>
                </a:lnTo>
                <a:lnTo>
                  <a:pt x="0" y="3557"/>
                </a:lnTo>
                <a:lnTo>
                  <a:pt x="5669" y="3557"/>
                </a:lnTo>
                <a:lnTo>
                  <a:pt x="7143" y="1792"/>
                </a:lnTo>
                <a:lnTo>
                  <a:pt x="5639" y="0"/>
                </a:lnTo>
              </a:path>
            </a:pathLst>
          </a:custGeom>
          <a:solidFill>
            <a:schemeClr val="accent2"/>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
        <p:nvSpPr>
          <p:cNvPr id="21" name="Freeform 2"/>
          <p:cNvSpPr>
            <a:spLocks noChangeArrowheads="1"/>
          </p:cNvSpPr>
          <p:nvPr/>
        </p:nvSpPr>
        <p:spPr bwMode="auto">
          <a:xfrm>
            <a:off x="3501737" y="1590119"/>
            <a:ext cx="284124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3"/>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29" name="Freeform 1"/>
          <p:cNvSpPr>
            <a:spLocks noChangeArrowheads="1"/>
          </p:cNvSpPr>
          <p:nvPr/>
        </p:nvSpPr>
        <p:spPr bwMode="auto">
          <a:xfrm>
            <a:off x="5862690" y="1590119"/>
            <a:ext cx="2841249" cy="1134623"/>
          </a:xfrm>
          <a:custGeom>
            <a:avLst/>
            <a:gdLst>
              <a:gd name="T0" fmla="*/ 5639 w 7144"/>
              <a:gd name="T1" fmla="*/ 0 h 3558"/>
              <a:gd name="T2" fmla="*/ 0 w 7144"/>
              <a:gd name="T3" fmla="*/ 0 h 3558"/>
              <a:gd name="T4" fmla="*/ 1475 w 7144"/>
              <a:gd name="T5" fmla="*/ 1792 h 3558"/>
              <a:gd name="T6" fmla="*/ 0 w 7144"/>
              <a:gd name="T7" fmla="*/ 3557 h 3558"/>
              <a:gd name="T8" fmla="*/ 5669 w 7144"/>
              <a:gd name="T9" fmla="*/ 3557 h 3558"/>
              <a:gd name="T10" fmla="*/ 7143 w 7144"/>
              <a:gd name="T11" fmla="*/ 1792 h 3558"/>
              <a:gd name="T12" fmla="*/ 5639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39" y="0"/>
                </a:moveTo>
                <a:lnTo>
                  <a:pt x="0" y="0"/>
                </a:lnTo>
                <a:lnTo>
                  <a:pt x="1475" y="1792"/>
                </a:lnTo>
                <a:lnTo>
                  <a:pt x="0" y="3557"/>
                </a:lnTo>
                <a:lnTo>
                  <a:pt x="5669" y="3557"/>
                </a:lnTo>
                <a:lnTo>
                  <a:pt x="7143" y="1792"/>
                </a:lnTo>
                <a:lnTo>
                  <a:pt x="5639" y="0"/>
                </a:lnTo>
              </a:path>
            </a:pathLst>
          </a:custGeom>
          <a:solidFill>
            <a:schemeClr val="accent4"/>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30" name="Freeform 2"/>
          <p:cNvSpPr>
            <a:spLocks noChangeArrowheads="1"/>
          </p:cNvSpPr>
          <p:nvPr/>
        </p:nvSpPr>
        <p:spPr bwMode="auto">
          <a:xfrm>
            <a:off x="8226994" y="1590119"/>
            <a:ext cx="284124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5"/>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32" name="Subtitle 2"/>
          <p:cNvSpPr txBox="1"/>
          <p:nvPr/>
        </p:nvSpPr>
        <p:spPr>
          <a:xfrm>
            <a:off x="1239449" y="2965477"/>
            <a:ext cx="2277681" cy="273028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zh-CN" altLang="en-US" sz="2400" dirty="0">
                <a:solidFill>
                  <a:prstClr val="white">
                    <a:lumMod val="50000"/>
                  </a:prstClr>
                </a:solidFill>
                <a:latin typeface="微软雅黑"/>
                <a:ea typeface="微软雅黑"/>
                <a:cs typeface="Helvetica Neue"/>
              </a:rPr>
              <a:t>首先建立</a:t>
            </a:r>
            <a:r>
              <a:rPr lang="zh-CN" altLang="en-US" sz="2400" dirty="0">
                <a:solidFill>
                  <a:srgbClr val="FF0000"/>
                </a:solidFill>
                <a:latin typeface="微软雅黑"/>
                <a:ea typeface="微软雅黑"/>
                <a:cs typeface="Helvetica Neue"/>
              </a:rPr>
              <a:t>维护的机构。</a:t>
            </a:r>
            <a:endParaRPr lang="en-US" sz="2400" dirty="0">
              <a:solidFill>
                <a:srgbClr val="FF0000"/>
              </a:solidFill>
              <a:latin typeface="微软雅黑"/>
              <a:ea typeface="微软雅黑"/>
              <a:cs typeface="Helvetica Neue"/>
            </a:endParaRPr>
          </a:p>
        </p:txBody>
      </p:sp>
      <p:sp>
        <p:nvSpPr>
          <p:cNvPr id="34" name="Subtitle 2"/>
          <p:cNvSpPr txBox="1"/>
          <p:nvPr/>
        </p:nvSpPr>
        <p:spPr>
          <a:xfrm>
            <a:off x="3646582" y="2965477"/>
            <a:ext cx="2277681" cy="273028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zh-CN" altLang="en-US" sz="2400" dirty="0">
                <a:solidFill>
                  <a:prstClr val="white">
                    <a:lumMod val="50000"/>
                  </a:prstClr>
                </a:solidFill>
                <a:latin typeface="微软雅黑"/>
                <a:ea typeface="微软雅黑"/>
                <a:cs typeface="Helvetica Neue"/>
              </a:rPr>
              <a:t>申明提出</a:t>
            </a:r>
            <a:r>
              <a:rPr lang="zh-CN" altLang="en-US" sz="2400" dirty="0">
                <a:solidFill>
                  <a:srgbClr val="FF0000"/>
                </a:solidFill>
                <a:latin typeface="微软雅黑"/>
                <a:ea typeface="微软雅黑"/>
                <a:cs typeface="Helvetica Neue"/>
              </a:rPr>
              <a:t>维护申请报告</a:t>
            </a:r>
            <a:r>
              <a:rPr lang="zh-CN" altLang="en-US" sz="2400" dirty="0">
                <a:solidFill>
                  <a:prstClr val="white">
                    <a:lumMod val="50000"/>
                  </a:prstClr>
                </a:solidFill>
                <a:latin typeface="微软雅黑"/>
                <a:ea typeface="微软雅黑"/>
                <a:cs typeface="Helvetica Neue"/>
              </a:rPr>
              <a:t>的过程及评价的过程。</a:t>
            </a:r>
            <a:endParaRPr lang="en-US" sz="2400" dirty="0">
              <a:solidFill>
                <a:prstClr val="white">
                  <a:lumMod val="50000"/>
                </a:prstClr>
              </a:solidFill>
              <a:latin typeface="微软雅黑"/>
              <a:ea typeface="微软雅黑"/>
              <a:cs typeface="Helvetica Neue"/>
            </a:endParaRPr>
          </a:p>
        </p:txBody>
      </p:sp>
      <p:sp>
        <p:nvSpPr>
          <p:cNvPr id="35" name="Subtitle 2"/>
          <p:cNvSpPr txBox="1"/>
          <p:nvPr/>
        </p:nvSpPr>
        <p:spPr>
          <a:xfrm>
            <a:off x="6098118" y="2965477"/>
            <a:ext cx="2277681" cy="273028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zh-CN" altLang="en-US" sz="2400" dirty="0">
                <a:solidFill>
                  <a:prstClr val="white">
                    <a:lumMod val="50000"/>
                  </a:prstClr>
                </a:solidFill>
                <a:latin typeface="微软雅黑"/>
                <a:ea typeface="微软雅黑"/>
                <a:cs typeface="Helvetica Neue"/>
              </a:rPr>
              <a:t>为每一个维护申请规定</a:t>
            </a:r>
            <a:r>
              <a:rPr lang="zh-CN" altLang="en-US" sz="2400" dirty="0">
                <a:solidFill>
                  <a:srgbClr val="FF0000"/>
                </a:solidFill>
                <a:latin typeface="微软雅黑"/>
                <a:ea typeface="微软雅黑"/>
                <a:cs typeface="Helvetica Neue"/>
              </a:rPr>
              <a:t>标准的处理步骤</a:t>
            </a:r>
            <a:r>
              <a:rPr lang="zh-CN" altLang="en-US" sz="2400" dirty="0">
                <a:solidFill>
                  <a:prstClr val="white">
                    <a:lumMod val="50000"/>
                  </a:prstClr>
                </a:solidFill>
                <a:latin typeface="微软雅黑"/>
                <a:ea typeface="微软雅黑"/>
                <a:cs typeface="Helvetica Neue"/>
              </a:rPr>
              <a:t>。</a:t>
            </a:r>
            <a:endParaRPr lang="en-US" sz="2400" dirty="0">
              <a:solidFill>
                <a:prstClr val="white">
                  <a:lumMod val="50000"/>
                </a:prstClr>
              </a:solidFill>
              <a:latin typeface="微软雅黑"/>
              <a:ea typeface="微软雅黑"/>
              <a:cs typeface="Helvetica Neue"/>
            </a:endParaRPr>
          </a:p>
        </p:txBody>
      </p:sp>
      <p:sp>
        <p:nvSpPr>
          <p:cNvPr id="36" name="Subtitle 2"/>
          <p:cNvSpPr txBox="1"/>
          <p:nvPr/>
        </p:nvSpPr>
        <p:spPr>
          <a:xfrm>
            <a:off x="8599844" y="2965477"/>
            <a:ext cx="2277681" cy="273028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zh-CN" altLang="en-US" sz="2400" dirty="0">
                <a:solidFill>
                  <a:prstClr val="white">
                    <a:lumMod val="50000"/>
                  </a:prstClr>
                </a:solidFill>
                <a:latin typeface="微软雅黑"/>
                <a:ea typeface="微软雅黑"/>
                <a:cs typeface="Helvetica Neue"/>
              </a:rPr>
              <a:t>建立维护活动的</a:t>
            </a:r>
            <a:r>
              <a:rPr lang="zh-CN" altLang="en-US" sz="2400" dirty="0">
                <a:solidFill>
                  <a:srgbClr val="FF0000"/>
                </a:solidFill>
                <a:latin typeface="微软雅黑"/>
                <a:ea typeface="微软雅黑"/>
                <a:cs typeface="Helvetica Neue"/>
              </a:rPr>
              <a:t>记录保管</a:t>
            </a:r>
            <a:r>
              <a:rPr lang="zh-CN" altLang="en-US" sz="2400" dirty="0">
                <a:solidFill>
                  <a:prstClr val="white">
                    <a:lumMod val="50000"/>
                  </a:prstClr>
                </a:solidFill>
                <a:latin typeface="微软雅黑"/>
                <a:ea typeface="微软雅黑"/>
                <a:cs typeface="Helvetica Neue"/>
              </a:rPr>
              <a:t>，并规定复查的标准。</a:t>
            </a:r>
            <a:endParaRPr lang="en-US" sz="2400" dirty="0">
              <a:solidFill>
                <a:prstClr val="white">
                  <a:lumMod val="50000"/>
                </a:prstClr>
              </a:solidFill>
              <a:latin typeface="微软雅黑"/>
              <a:ea typeface="微软雅黑"/>
              <a:cs typeface="Helvetica Neue"/>
            </a:endParaRPr>
          </a:p>
        </p:txBody>
      </p:sp>
      <p:sp>
        <p:nvSpPr>
          <p:cNvPr id="16" name="Freeform 33"/>
          <p:cNvSpPr>
            <a:spLocks noEditPoints="1"/>
          </p:cNvSpPr>
          <p:nvPr/>
        </p:nvSpPr>
        <p:spPr bwMode="auto">
          <a:xfrm>
            <a:off x="2224942" y="1799471"/>
            <a:ext cx="772257" cy="718536"/>
          </a:xfrm>
          <a:custGeom>
            <a:avLst/>
            <a:gdLst>
              <a:gd name="T0" fmla="*/ 508 w 690"/>
              <a:gd name="T1" fmla="*/ 406 h 642"/>
              <a:gd name="T2" fmla="*/ 542 w 690"/>
              <a:gd name="T3" fmla="*/ 308 h 642"/>
              <a:gd name="T4" fmla="*/ 544 w 690"/>
              <a:gd name="T5" fmla="*/ 272 h 642"/>
              <a:gd name="T6" fmla="*/ 532 w 690"/>
              <a:gd name="T7" fmla="*/ 190 h 642"/>
              <a:gd name="T8" fmla="*/ 498 w 690"/>
              <a:gd name="T9" fmla="*/ 120 h 642"/>
              <a:gd name="T10" fmla="*/ 446 w 690"/>
              <a:gd name="T11" fmla="*/ 62 h 642"/>
              <a:gd name="T12" fmla="*/ 378 w 690"/>
              <a:gd name="T13" fmla="*/ 20 h 642"/>
              <a:gd name="T14" fmla="*/ 300 w 690"/>
              <a:gd name="T15" fmla="*/ 0 h 642"/>
              <a:gd name="T16" fmla="*/ 244 w 690"/>
              <a:gd name="T17" fmla="*/ 0 h 642"/>
              <a:gd name="T18" fmla="*/ 166 w 690"/>
              <a:gd name="T19" fmla="*/ 20 h 642"/>
              <a:gd name="T20" fmla="*/ 98 w 690"/>
              <a:gd name="T21" fmla="*/ 62 h 642"/>
              <a:gd name="T22" fmla="*/ 46 w 690"/>
              <a:gd name="T23" fmla="*/ 120 h 642"/>
              <a:gd name="T24" fmla="*/ 12 w 690"/>
              <a:gd name="T25" fmla="*/ 190 h 642"/>
              <a:gd name="T26" fmla="*/ 0 w 690"/>
              <a:gd name="T27" fmla="*/ 272 h 642"/>
              <a:gd name="T28" fmla="*/ 4 w 690"/>
              <a:gd name="T29" fmla="*/ 326 h 642"/>
              <a:gd name="T30" fmla="*/ 32 w 690"/>
              <a:gd name="T31" fmla="*/ 402 h 642"/>
              <a:gd name="T32" fmla="*/ 80 w 690"/>
              <a:gd name="T33" fmla="*/ 464 h 642"/>
              <a:gd name="T34" fmla="*/ 142 w 690"/>
              <a:gd name="T35" fmla="*/ 512 h 642"/>
              <a:gd name="T36" fmla="*/ 216 w 690"/>
              <a:gd name="T37" fmla="*/ 538 h 642"/>
              <a:gd name="T38" fmla="*/ 272 w 690"/>
              <a:gd name="T39" fmla="*/ 544 h 642"/>
              <a:gd name="T40" fmla="*/ 342 w 690"/>
              <a:gd name="T41" fmla="*/ 536 h 642"/>
              <a:gd name="T42" fmla="*/ 406 w 690"/>
              <a:gd name="T43" fmla="*/ 508 h 642"/>
              <a:gd name="T44" fmla="*/ 618 w 690"/>
              <a:gd name="T45" fmla="*/ 638 h 642"/>
              <a:gd name="T46" fmla="*/ 628 w 690"/>
              <a:gd name="T47" fmla="*/ 642 h 642"/>
              <a:gd name="T48" fmla="*/ 652 w 690"/>
              <a:gd name="T49" fmla="*/ 634 h 642"/>
              <a:gd name="T50" fmla="*/ 676 w 690"/>
              <a:gd name="T51" fmla="*/ 610 h 642"/>
              <a:gd name="T52" fmla="*/ 690 w 690"/>
              <a:gd name="T53" fmla="*/ 576 h 642"/>
              <a:gd name="T54" fmla="*/ 686 w 690"/>
              <a:gd name="T55" fmla="*/ 562 h 642"/>
              <a:gd name="T56" fmla="*/ 272 w 690"/>
              <a:gd name="T57" fmla="*/ 446 h 642"/>
              <a:gd name="T58" fmla="*/ 220 w 690"/>
              <a:gd name="T59" fmla="*/ 438 h 642"/>
              <a:gd name="T60" fmla="*/ 174 w 690"/>
              <a:gd name="T61" fmla="*/ 416 h 642"/>
              <a:gd name="T62" fmla="*/ 138 w 690"/>
              <a:gd name="T63" fmla="*/ 382 h 642"/>
              <a:gd name="T64" fmla="*/ 110 w 690"/>
              <a:gd name="T65" fmla="*/ 340 h 642"/>
              <a:gd name="T66" fmla="*/ 98 w 690"/>
              <a:gd name="T67" fmla="*/ 290 h 642"/>
              <a:gd name="T68" fmla="*/ 98 w 690"/>
              <a:gd name="T69" fmla="*/ 254 h 642"/>
              <a:gd name="T70" fmla="*/ 110 w 690"/>
              <a:gd name="T71" fmla="*/ 204 h 642"/>
              <a:gd name="T72" fmla="*/ 138 w 690"/>
              <a:gd name="T73" fmla="*/ 160 h 642"/>
              <a:gd name="T74" fmla="*/ 174 w 690"/>
              <a:gd name="T75" fmla="*/ 128 h 642"/>
              <a:gd name="T76" fmla="*/ 220 w 690"/>
              <a:gd name="T77" fmla="*/ 106 h 642"/>
              <a:gd name="T78" fmla="*/ 272 w 690"/>
              <a:gd name="T79" fmla="*/ 98 h 642"/>
              <a:gd name="T80" fmla="*/ 306 w 690"/>
              <a:gd name="T81" fmla="*/ 100 h 642"/>
              <a:gd name="T82" fmla="*/ 354 w 690"/>
              <a:gd name="T83" fmla="*/ 118 h 642"/>
              <a:gd name="T84" fmla="*/ 396 w 690"/>
              <a:gd name="T85" fmla="*/ 148 h 642"/>
              <a:gd name="T86" fmla="*/ 426 w 690"/>
              <a:gd name="T87" fmla="*/ 188 h 642"/>
              <a:gd name="T88" fmla="*/ 442 w 690"/>
              <a:gd name="T89" fmla="*/ 236 h 642"/>
              <a:gd name="T90" fmla="*/ 446 w 690"/>
              <a:gd name="T91" fmla="*/ 272 h 642"/>
              <a:gd name="T92" fmla="*/ 438 w 690"/>
              <a:gd name="T93" fmla="*/ 324 h 642"/>
              <a:gd name="T94" fmla="*/ 416 w 690"/>
              <a:gd name="T95" fmla="*/ 370 h 642"/>
              <a:gd name="T96" fmla="*/ 382 w 690"/>
              <a:gd name="T97" fmla="*/ 406 h 642"/>
              <a:gd name="T98" fmla="*/ 340 w 690"/>
              <a:gd name="T99" fmla="*/ 432 h 642"/>
              <a:gd name="T100" fmla="*/ 290 w 690"/>
              <a:gd name="T101" fmla="*/ 4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0" h="642">
                <a:moveTo>
                  <a:pt x="686" y="562"/>
                </a:moveTo>
                <a:lnTo>
                  <a:pt x="508" y="406"/>
                </a:lnTo>
                <a:lnTo>
                  <a:pt x="508" y="406"/>
                </a:lnTo>
                <a:lnTo>
                  <a:pt x="524" y="376"/>
                </a:lnTo>
                <a:lnTo>
                  <a:pt x="534" y="342"/>
                </a:lnTo>
                <a:lnTo>
                  <a:pt x="542" y="308"/>
                </a:lnTo>
                <a:lnTo>
                  <a:pt x="544" y="290"/>
                </a:lnTo>
                <a:lnTo>
                  <a:pt x="544" y="272"/>
                </a:lnTo>
                <a:lnTo>
                  <a:pt x="544" y="272"/>
                </a:lnTo>
                <a:lnTo>
                  <a:pt x="542" y="244"/>
                </a:lnTo>
                <a:lnTo>
                  <a:pt x="538" y="216"/>
                </a:lnTo>
                <a:lnTo>
                  <a:pt x="532" y="190"/>
                </a:lnTo>
                <a:lnTo>
                  <a:pt x="522" y="166"/>
                </a:lnTo>
                <a:lnTo>
                  <a:pt x="512" y="142"/>
                </a:lnTo>
                <a:lnTo>
                  <a:pt x="498" y="120"/>
                </a:lnTo>
                <a:lnTo>
                  <a:pt x="482" y="98"/>
                </a:lnTo>
                <a:lnTo>
                  <a:pt x="464" y="80"/>
                </a:lnTo>
                <a:lnTo>
                  <a:pt x="446" y="62"/>
                </a:lnTo>
                <a:lnTo>
                  <a:pt x="424" y="46"/>
                </a:lnTo>
                <a:lnTo>
                  <a:pt x="402" y="32"/>
                </a:lnTo>
                <a:lnTo>
                  <a:pt x="378" y="20"/>
                </a:lnTo>
                <a:lnTo>
                  <a:pt x="352" y="12"/>
                </a:lnTo>
                <a:lnTo>
                  <a:pt x="326" y="4"/>
                </a:lnTo>
                <a:lnTo>
                  <a:pt x="300" y="0"/>
                </a:lnTo>
                <a:lnTo>
                  <a:pt x="272" y="0"/>
                </a:lnTo>
                <a:lnTo>
                  <a:pt x="272" y="0"/>
                </a:lnTo>
                <a:lnTo>
                  <a:pt x="244" y="0"/>
                </a:lnTo>
                <a:lnTo>
                  <a:pt x="216" y="4"/>
                </a:lnTo>
                <a:lnTo>
                  <a:pt x="190" y="12"/>
                </a:lnTo>
                <a:lnTo>
                  <a:pt x="166" y="20"/>
                </a:lnTo>
                <a:lnTo>
                  <a:pt x="142" y="32"/>
                </a:lnTo>
                <a:lnTo>
                  <a:pt x="120" y="46"/>
                </a:lnTo>
                <a:lnTo>
                  <a:pt x="98" y="62"/>
                </a:lnTo>
                <a:lnTo>
                  <a:pt x="80" y="80"/>
                </a:lnTo>
                <a:lnTo>
                  <a:pt x="62" y="98"/>
                </a:lnTo>
                <a:lnTo>
                  <a:pt x="46" y="120"/>
                </a:lnTo>
                <a:lnTo>
                  <a:pt x="32" y="142"/>
                </a:lnTo>
                <a:lnTo>
                  <a:pt x="20" y="166"/>
                </a:lnTo>
                <a:lnTo>
                  <a:pt x="12" y="190"/>
                </a:lnTo>
                <a:lnTo>
                  <a:pt x="4" y="216"/>
                </a:lnTo>
                <a:lnTo>
                  <a:pt x="0" y="244"/>
                </a:lnTo>
                <a:lnTo>
                  <a:pt x="0" y="272"/>
                </a:lnTo>
                <a:lnTo>
                  <a:pt x="0" y="272"/>
                </a:lnTo>
                <a:lnTo>
                  <a:pt x="0" y="300"/>
                </a:lnTo>
                <a:lnTo>
                  <a:pt x="4" y="326"/>
                </a:lnTo>
                <a:lnTo>
                  <a:pt x="12" y="352"/>
                </a:lnTo>
                <a:lnTo>
                  <a:pt x="20" y="378"/>
                </a:lnTo>
                <a:lnTo>
                  <a:pt x="32" y="402"/>
                </a:lnTo>
                <a:lnTo>
                  <a:pt x="46" y="424"/>
                </a:lnTo>
                <a:lnTo>
                  <a:pt x="62" y="446"/>
                </a:lnTo>
                <a:lnTo>
                  <a:pt x="80" y="464"/>
                </a:lnTo>
                <a:lnTo>
                  <a:pt x="98" y="482"/>
                </a:lnTo>
                <a:lnTo>
                  <a:pt x="120" y="498"/>
                </a:lnTo>
                <a:lnTo>
                  <a:pt x="142" y="512"/>
                </a:lnTo>
                <a:lnTo>
                  <a:pt x="166" y="522"/>
                </a:lnTo>
                <a:lnTo>
                  <a:pt x="190" y="532"/>
                </a:lnTo>
                <a:lnTo>
                  <a:pt x="216" y="538"/>
                </a:lnTo>
                <a:lnTo>
                  <a:pt x="244" y="542"/>
                </a:lnTo>
                <a:lnTo>
                  <a:pt x="272" y="544"/>
                </a:lnTo>
                <a:lnTo>
                  <a:pt x="272" y="544"/>
                </a:lnTo>
                <a:lnTo>
                  <a:pt x="296" y="544"/>
                </a:lnTo>
                <a:lnTo>
                  <a:pt x="320" y="540"/>
                </a:lnTo>
                <a:lnTo>
                  <a:pt x="342" y="536"/>
                </a:lnTo>
                <a:lnTo>
                  <a:pt x="364" y="528"/>
                </a:lnTo>
                <a:lnTo>
                  <a:pt x="386" y="520"/>
                </a:lnTo>
                <a:lnTo>
                  <a:pt x="406" y="508"/>
                </a:lnTo>
                <a:lnTo>
                  <a:pt x="426" y="496"/>
                </a:lnTo>
                <a:lnTo>
                  <a:pt x="444" y="484"/>
                </a:lnTo>
                <a:lnTo>
                  <a:pt x="618" y="638"/>
                </a:lnTo>
                <a:lnTo>
                  <a:pt x="618" y="638"/>
                </a:lnTo>
                <a:lnTo>
                  <a:pt x="622" y="642"/>
                </a:lnTo>
                <a:lnTo>
                  <a:pt x="628" y="642"/>
                </a:lnTo>
                <a:lnTo>
                  <a:pt x="634" y="642"/>
                </a:lnTo>
                <a:lnTo>
                  <a:pt x="640" y="640"/>
                </a:lnTo>
                <a:lnTo>
                  <a:pt x="652" y="634"/>
                </a:lnTo>
                <a:lnTo>
                  <a:pt x="664" y="624"/>
                </a:lnTo>
                <a:lnTo>
                  <a:pt x="676" y="610"/>
                </a:lnTo>
                <a:lnTo>
                  <a:pt x="676" y="610"/>
                </a:lnTo>
                <a:lnTo>
                  <a:pt x="686" y="596"/>
                </a:lnTo>
                <a:lnTo>
                  <a:pt x="690" y="584"/>
                </a:lnTo>
                <a:lnTo>
                  <a:pt x="690" y="576"/>
                </a:lnTo>
                <a:lnTo>
                  <a:pt x="690" y="572"/>
                </a:lnTo>
                <a:lnTo>
                  <a:pt x="688" y="566"/>
                </a:lnTo>
                <a:lnTo>
                  <a:pt x="686" y="562"/>
                </a:lnTo>
                <a:lnTo>
                  <a:pt x="686" y="562"/>
                </a:lnTo>
                <a:close/>
                <a:moveTo>
                  <a:pt x="272" y="446"/>
                </a:moveTo>
                <a:lnTo>
                  <a:pt x="272" y="446"/>
                </a:lnTo>
                <a:lnTo>
                  <a:pt x="254" y="446"/>
                </a:lnTo>
                <a:lnTo>
                  <a:pt x="236" y="442"/>
                </a:lnTo>
                <a:lnTo>
                  <a:pt x="220" y="438"/>
                </a:lnTo>
                <a:lnTo>
                  <a:pt x="204" y="432"/>
                </a:lnTo>
                <a:lnTo>
                  <a:pt x="188" y="426"/>
                </a:lnTo>
                <a:lnTo>
                  <a:pt x="174" y="416"/>
                </a:lnTo>
                <a:lnTo>
                  <a:pt x="160" y="406"/>
                </a:lnTo>
                <a:lnTo>
                  <a:pt x="148" y="396"/>
                </a:lnTo>
                <a:lnTo>
                  <a:pt x="138" y="382"/>
                </a:lnTo>
                <a:lnTo>
                  <a:pt x="128" y="370"/>
                </a:lnTo>
                <a:lnTo>
                  <a:pt x="118" y="354"/>
                </a:lnTo>
                <a:lnTo>
                  <a:pt x="110" y="340"/>
                </a:lnTo>
                <a:lnTo>
                  <a:pt x="106" y="324"/>
                </a:lnTo>
                <a:lnTo>
                  <a:pt x="100" y="306"/>
                </a:lnTo>
                <a:lnTo>
                  <a:pt x="98" y="290"/>
                </a:lnTo>
                <a:lnTo>
                  <a:pt x="98" y="272"/>
                </a:lnTo>
                <a:lnTo>
                  <a:pt x="98" y="272"/>
                </a:lnTo>
                <a:lnTo>
                  <a:pt x="98" y="254"/>
                </a:lnTo>
                <a:lnTo>
                  <a:pt x="100" y="236"/>
                </a:lnTo>
                <a:lnTo>
                  <a:pt x="106" y="220"/>
                </a:lnTo>
                <a:lnTo>
                  <a:pt x="110" y="204"/>
                </a:lnTo>
                <a:lnTo>
                  <a:pt x="118" y="188"/>
                </a:lnTo>
                <a:lnTo>
                  <a:pt x="128" y="174"/>
                </a:lnTo>
                <a:lnTo>
                  <a:pt x="138" y="160"/>
                </a:lnTo>
                <a:lnTo>
                  <a:pt x="148" y="148"/>
                </a:lnTo>
                <a:lnTo>
                  <a:pt x="160" y="138"/>
                </a:lnTo>
                <a:lnTo>
                  <a:pt x="174" y="128"/>
                </a:lnTo>
                <a:lnTo>
                  <a:pt x="188" y="118"/>
                </a:lnTo>
                <a:lnTo>
                  <a:pt x="204" y="110"/>
                </a:lnTo>
                <a:lnTo>
                  <a:pt x="220" y="106"/>
                </a:lnTo>
                <a:lnTo>
                  <a:pt x="236" y="100"/>
                </a:lnTo>
                <a:lnTo>
                  <a:pt x="254" y="98"/>
                </a:lnTo>
                <a:lnTo>
                  <a:pt x="272" y="98"/>
                </a:lnTo>
                <a:lnTo>
                  <a:pt x="272" y="98"/>
                </a:lnTo>
                <a:lnTo>
                  <a:pt x="290" y="98"/>
                </a:lnTo>
                <a:lnTo>
                  <a:pt x="306" y="100"/>
                </a:lnTo>
                <a:lnTo>
                  <a:pt x="324" y="106"/>
                </a:lnTo>
                <a:lnTo>
                  <a:pt x="340" y="110"/>
                </a:lnTo>
                <a:lnTo>
                  <a:pt x="354" y="118"/>
                </a:lnTo>
                <a:lnTo>
                  <a:pt x="370" y="128"/>
                </a:lnTo>
                <a:lnTo>
                  <a:pt x="382" y="138"/>
                </a:lnTo>
                <a:lnTo>
                  <a:pt x="396" y="148"/>
                </a:lnTo>
                <a:lnTo>
                  <a:pt x="406" y="160"/>
                </a:lnTo>
                <a:lnTo>
                  <a:pt x="416" y="174"/>
                </a:lnTo>
                <a:lnTo>
                  <a:pt x="426" y="188"/>
                </a:lnTo>
                <a:lnTo>
                  <a:pt x="432" y="204"/>
                </a:lnTo>
                <a:lnTo>
                  <a:pt x="438" y="220"/>
                </a:lnTo>
                <a:lnTo>
                  <a:pt x="442" y="236"/>
                </a:lnTo>
                <a:lnTo>
                  <a:pt x="446" y="254"/>
                </a:lnTo>
                <a:lnTo>
                  <a:pt x="446" y="272"/>
                </a:lnTo>
                <a:lnTo>
                  <a:pt x="446" y="272"/>
                </a:lnTo>
                <a:lnTo>
                  <a:pt x="446" y="290"/>
                </a:lnTo>
                <a:lnTo>
                  <a:pt x="442" y="306"/>
                </a:lnTo>
                <a:lnTo>
                  <a:pt x="438" y="324"/>
                </a:lnTo>
                <a:lnTo>
                  <a:pt x="432" y="340"/>
                </a:lnTo>
                <a:lnTo>
                  <a:pt x="426" y="354"/>
                </a:lnTo>
                <a:lnTo>
                  <a:pt x="416" y="370"/>
                </a:lnTo>
                <a:lnTo>
                  <a:pt x="406" y="382"/>
                </a:lnTo>
                <a:lnTo>
                  <a:pt x="396" y="396"/>
                </a:lnTo>
                <a:lnTo>
                  <a:pt x="382" y="406"/>
                </a:lnTo>
                <a:lnTo>
                  <a:pt x="370" y="416"/>
                </a:lnTo>
                <a:lnTo>
                  <a:pt x="354" y="426"/>
                </a:lnTo>
                <a:lnTo>
                  <a:pt x="340" y="432"/>
                </a:lnTo>
                <a:lnTo>
                  <a:pt x="324" y="438"/>
                </a:lnTo>
                <a:lnTo>
                  <a:pt x="306" y="442"/>
                </a:lnTo>
                <a:lnTo>
                  <a:pt x="290" y="446"/>
                </a:lnTo>
                <a:lnTo>
                  <a:pt x="272" y="446"/>
                </a:lnTo>
                <a:lnTo>
                  <a:pt x="272" y="446"/>
                </a:lnTo>
                <a:close/>
              </a:path>
            </a:pathLst>
          </a:custGeom>
          <a:solidFill>
            <a:schemeClr val="bg1"/>
          </a:solid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srgbClr val="1C9494"/>
              </a:solidFill>
              <a:latin typeface="微软雅黑"/>
              <a:ea typeface="微软雅黑"/>
            </a:endParaRPr>
          </a:p>
        </p:txBody>
      </p:sp>
      <p:grpSp>
        <p:nvGrpSpPr>
          <p:cNvPr id="17" name="Group 63"/>
          <p:cNvGrpSpPr/>
          <p:nvPr/>
        </p:nvGrpSpPr>
        <p:grpSpPr>
          <a:xfrm>
            <a:off x="4368001" y="1841289"/>
            <a:ext cx="1307801" cy="632281"/>
            <a:chOff x="6592888" y="2351088"/>
            <a:chExt cx="1536701" cy="742950"/>
          </a:xfrm>
          <a:solidFill>
            <a:schemeClr val="bg1"/>
          </a:solidFill>
        </p:grpSpPr>
        <p:sp>
          <p:nvSpPr>
            <p:cNvPr id="18" name="Freeform 99"/>
            <p:cNvSpPr/>
            <p:nvPr/>
          </p:nvSpPr>
          <p:spPr bwMode="auto">
            <a:xfrm>
              <a:off x="7699376" y="2554288"/>
              <a:ext cx="430213" cy="539750"/>
            </a:xfrm>
            <a:custGeom>
              <a:avLst/>
              <a:gdLst>
                <a:gd name="T0" fmla="*/ 271 w 271"/>
                <a:gd name="T1" fmla="*/ 299 h 340"/>
                <a:gd name="T2" fmla="*/ 268 w 271"/>
                <a:gd name="T3" fmla="*/ 291 h 340"/>
                <a:gd name="T4" fmla="*/ 258 w 271"/>
                <a:gd name="T5" fmla="*/ 278 h 340"/>
                <a:gd name="T6" fmla="*/ 237 w 271"/>
                <a:gd name="T7" fmla="*/ 263 h 340"/>
                <a:gd name="T8" fmla="*/ 222 w 271"/>
                <a:gd name="T9" fmla="*/ 255 h 340"/>
                <a:gd name="T10" fmla="*/ 177 w 271"/>
                <a:gd name="T11" fmla="*/ 231 h 340"/>
                <a:gd name="T12" fmla="*/ 148 w 271"/>
                <a:gd name="T13" fmla="*/ 218 h 340"/>
                <a:gd name="T14" fmla="*/ 112 w 271"/>
                <a:gd name="T15" fmla="*/ 208 h 340"/>
                <a:gd name="T16" fmla="*/ 121 w 271"/>
                <a:gd name="T17" fmla="*/ 196 h 340"/>
                <a:gd name="T18" fmla="*/ 138 w 271"/>
                <a:gd name="T19" fmla="*/ 165 h 340"/>
                <a:gd name="T20" fmla="*/ 145 w 271"/>
                <a:gd name="T21" fmla="*/ 145 h 340"/>
                <a:gd name="T22" fmla="*/ 149 w 271"/>
                <a:gd name="T23" fmla="*/ 124 h 340"/>
                <a:gd name="T24" fmla="*/ 151 w 271"/>
                <a:gd name="T25" fmla="*/ 99 h 340"/>
                <a:gd name="T26" fmla="*/ 151 w 271"/>
                <a:gd name="T27" fmla="*/ 63 h 340"/>
                <a:gd name="T28" fmla="*/ 149 w 271"/>
                <a:gd name="T29" fmla="*/ 51 h 340"/>
                <a:gd name="T30" fmla="*/ 138 w 271"/>
                <a:gd name="T31" fmla="*/ 26 h 340"/>
                <a:gd name="T32" fmla="*/ 121 w 271"/>
                <a:gd name="T33" fmla="*/ 11 h 340"/>
                <a:gd name="T34" fmla="*/ 100 w 271"/>
                <a:gd name="T35" fmla="*/ 2 h 340"/>
                <a:gd name="T36" fmla="*/ 75 w 271"/>
                <a:gd name="T37" fmla="*/ 0 h 340"/>
                <a:gd name="T38" fmla="*/ 63 w 271"/>
                <a:gd name="T39" fmla="*/ 1 h 340"/>
                <a:gd name="T40" fmla="*/ 40 w 271"/>
                <a:gd name="T41" fmla="*/ 5 h 340"/>
                <a:gd name="T42" fmla="*/ 21 w 271"/>
                <a:gd name="T43" fmla="*/ 18 h 340"/>
                <a:gd name="T44" fmla="*/ 7 w 271"/>
                <a:gd name="T45" fmla="*/ 37 h 340"/>
                <a:gd name="T46" fmla="*/ 2 w 271"/>
                <a:gd name="T47" fmla="*/ 51 h 340"/>
                <a:gd name="T48" fmla="*/ 0 w 271"/>
                <a:gd name="T49" fmla="*/ 75 h 340"/>
                <a:gd name="T50" fmla="*/ 1 w 271"/>
                <a:gd name="T51" fmla="*/ 99 h 340"/>
                <a:gd name="T52" fmla="*/ 2 w 271"/>
                <a:gd name="T53" fmla="*/ 135 h 340"/>
                <a:gd name="T54" fmla="*/ 7 w 271"/>
                <a:gd name="T55" fmla="*/ 145 h 340"/>
                <a:gd name="T56" fmla="*/ 25 w 271"/>
                <a:gd name="T57" fmla="*/ 189 h 340"/>
                <a:gd name="T58" fmla="*/ 33 w 271"/>
                <a:gd name="T59" fmla="*/ 200 h 340"/>
                <a:gd name="T60" fmla="*/ 67 w 271"/>
                <a:gd name="T61" fmla="*/ 227 h 340"/>
                <a:gd name="T62" fmla="*/ 85 w 271"/>
                <a:gd name="T63" fmla="*/ 250 h 340"/>
                <a:gd name="T64" fmla="*/ 93 w 271"/>
                <a:gd name="T65" fmla="*/ 271 h 340"/>
                <a:gd name="T66" fmla="*/ 95 w 271"/>
                <a:gd name="T67" fmla="*/ 284 h 340"/>
                <a:gd name="T68" fmla="*/ 95 w 271"/>
                <a:gd name="T69" fmla="*/ 285 h 340"/>
                <a:gd name="T70" fmla="*/ 95 w 271"/>
                <a:gd name="T71" fmla="*/ 340 h 340"/>
                <a:gd name="T72" fmla="*/ 271 w 271"/>
                <a:gd name="T73" fmla="*/ 299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71" h="340">
                  <a:moveTo>
                    <a:pt x="271" y="299"/>
                  </a:moveTo>
                  <a:lnTo>
                    <a:pt x="271" y="299"/>
                  </a:lnTo>
                  <a:lnTo>
                    <a:pt x="270" y="297"/>
                  </a:lnTo>
                  <a:lnTo>
                    <a:pt x="268" y="291"/>
                  </a:lnTo>
                  <a:lnTo>
                    <a:pt x="264" y="285"/>
                  </a:lnTo>
                  <a:lnTo>
                    <a:pt x="258" y="278"/>
                  </a:lnTo>
                  <a:lnTo>
                    <a:pt x="250" y="271"/>
                  </a:lnTo>
                  <a:lnTo>
                    <a:pt x="237" y="263"/>
                  </a:lnTo>
                  <a:lnTo>
                    <a:pt x="222" y="255"/>
                  </a:lnTo>
                  <a:lnTo>
                    <a:pt x="222" y="255"/>
                  </a:lnTo>
                  <a:lnTo>
                    <a:pt x="202" y="245"/>
                  </a:lnTo>
                  <a:lnTo>
                    <a:pt x="177" y="231"/>
                  </a:lnTo>
                  <a:lnTo>
                    <a:pt x="163" y="224"/>
                  </a:lnTo>
                  <a:lnTo>
                    <a:pt x="148" y="218"/>
                  </a:lnTo>
                  <a:lnTo>
                    <a:pt x="131" y="212"/>
                  </a:lnTo>
                  <a:lnTo>
                    <a:pt x="112" y="208"/>
                  </a:lnTo>
                  <a:lnTo>
                    <a:pt x="112" y="208"/>
                  </a:lnTo>
                  <a:lnTo>
                    <a:pt x="121" y="196"/>
                  </a:lnTo>
                  <a:lnTo>
                    <a:pt x="130" y="182"/>
                  </a:lnTo>
                  <a:lnTo>
                    <a:pt x="138" y="165"/>
                  </a:lnTo>
                  <a:lnTo>
                    <a:pt x="145" y="145"/>
                  </a:lnTo>
                  <a:lnTo>
                    <a:pt x="145" y="145"/>
                  </a:lnTo>
                  <a:lnTo>
                    <a:pt x="148" y="134"/>
                  </a:lnTo>
                  <a:lnTo>
                    <a:pt x="149" y="124"/>
                  </a:lnTo>
                  <a:lnTo>
                    <a:pt x="151" y="99"/>
                  </a:lnTo>
                  <a:lnTo>
                    <a:pt x="151" y="99"/>
                  </a:lnTo>
                  <a:lnTo>
                    <a:pt x="151" y="75"/>
                  </a:lnTo>
                  <a:lnTo>
                    <a:pt x="151" y="63"/>
                  </a:lnTo>
                  <a:lnTo>
                    <a:pt x="149" y="51"/>
                  </a:lnTo>
                  <a:lnTo>
                    <a:pt x="149" y="51"/>
                  </a:lnTo>
                  <a:lnTo>
                    <a:pt x="144" y="37"/>
                  </a:lnTo>
                  <a:lnTo>
                    <a:pt x="138" y="26"/>
                  </a:lnTo>
                  <a:lnTo>
                    <a:pt x="130" y="18"/>
                  </a:lnTo>
                  <a:lnTo>
                    <a:pt x="121" y="11"/>
                  </a:lnTo>
                  <a:lnTo>
                    <a:pt x="110" y="5"/>
                  </a:lnTo>
                  <a:lnTo>
                    <a:pt x="100" y="2"/>
                  </a:lnTo>
                  <a:lnTo>
                    <a:pt x="88" y="1"/>
                  </a:lnTo>
                  <a:lnTo>
                    <a:pt x="75" y="0"/>
                  </a:lnTo>
                  <a:lnTo>
                    <a:pt x="75" y="0"/>
                  </a:lnTo>
                  <a:lnTo>
                    <a:pt x="63" y="1"/>
                  </a:lnTo>
                  <a:lnTo>
                    <a:pt x="51" y="2"/>
                  </a:lnTo>
                  <a:lnTo>
                    <a:pt x="40" y="5"/>
                  </a:lnTo>
                  <a:lnTo>
                    <a:pt x="30" y="11"/>
                  </a:lnTo>
                  <a:lnTo>
                    <a:pt x="21" y="18"/>
                  </a:lnTo>
                  <a:lnTo>
                    <a:pt x="14" y="26"/>
                  </a:lnTo>
                  <a:lnTo>
                    <a:pt x="7" y="37"/>
                  </a:lnTo>
                  <a:lnTo>
                    <a:pt x="2" y="51"/>
                  </a:lnTo>
                  <a:lnTo>
                    <a:pt x="2" y="51"/>
                  </a:lnTo>
                  <a:lnTo>
                    <a:pt x="0" y="63"/>
                  </a:lnTo>
                  <a:lnTo>
                    <a:pt x="0" y="75"/>
                  </a:lnTo>
                  <a:lnTo>
                    <a:pt x="1" y="99"/>
                  </a:lnTo>
                  <a:lnTo>
                    <a:pt x="1" y="99"/>
                  </a:lnTo>
                  <a:lnTo>
                    <a:pt x="1" y="124"/>
                  </a:lnTo>
                  <a:lnTo>
                    <a:pt x="2" y="135"/>
                  </a:lnTo>
                  <a:lnTo>
                    <a:pt x="7" y="145"/>
                  </a:lnTo>
                  <a:lnTo>
                    <a:pt x="7" y="145"/>
                  </a:lnTo>
                  <a:lnTo>
                    <a:pt x="19" y="176"/>
                  </a:lnTo>
                  <a:lnTo>
                    <a:pt x="25" y="189"/>
                  </a:lnTo>
                  <a:lnTo>
                    <a:pt x="33" y="200"/>
                  </a:lnTo>
                  <a:lnTo>
                    <a:pt x="33" y="200"/>
                  </a:lnTo>
                  <a:lnTo>
                    <a:pt x="51" y="212"/>
                  </a:lnTo>
                  <a:lnTo>
                    <a:pt x="67" y="227"/>
                  </a:lnTo>
                  <a:lnTo>
                    <a:pt x="78" y="239"/>
                  </a:lnTo>
                  <a:lnTo>
                    <a:pt x="85" y="250"/>
                  </a:lnTo>
                  <a:lnTo>
                    <a:pt x="91" y="262"/>
                  </a:lnTo>
                  <a:lnTo>
                    <a:pt x="93" y="271"/>
                  </a:lnTo>
                  <a:lnTo>
                    <a:pt x="95" y="278"/>
                  </a:lnTo>
                  <a:lnTo>
                    <a:pt x="95" y="284"/>
                  </a:lnTo>
                  <a:lnTo>
                    <a:pt x="95" y="285"/>
                  </a:lnTo>
                  <a:lnTo>
                    <a:pt x="95" y="285"/>
                  </a:lnTo>
                  <a:lnTo>
                    <a:pt x="95" y="340"/>
                  </a:lnTo>
                  <a:lnTo>
                    <a:pt x="95" y="340"/>
                  </a:lnTo>
                  <a:lnTo>
                    <a:pt x="271" y="340"/>
                  </a:lnTo>
                  <a:lnTo>
                    <a:pt x="271" y="2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19" name="Freeform 100"/>
            <p:cNvSpPr/>
            <p:nvPr/>
          </p:nvSpPr>
          <p:spPr bwMode="auto">
            <a:xfrm>
              <a:off x="6592888" y="2554288"/>
              <a:ext cx="427038" cy="539750"/>
            </a:xfrm>
            <a:custGeom>
              <a:avLst/>
              <a:gdLst>
                <a:gd name="T0" fmla="*/ 175 w 269"/>
                <a:gd name="T1" fmla="*/ 284 h 340"/>
                <a:gd name="T2" fmla="*/ 175 w 269"/>
                <a:gd name="T3" fmla="*/ 278 h 340"/>
                <a:gd name="T4" fmla="*/ 179 w 269"/>
                <a:gd name="T5" fmla="*/ 262 h 340"/>
                <a:gd name="T6" fmla="*/ 192 w 269"/>
                <a:gd name="T7" fmla="*/ 239 h 340"/>
                <a:gd name="T8" fmla="*/ 217 w 269"/>
                <a:gd name="T9" fmla="*/ 214 h 340"/>
                <a:gd name="T10" fmla="*/ 236 w 269"/>
                <a:gd name="T11" fmla="*/ 201 h 340"/>
                <a:gd name="T12" fmla="*/ 250 w 269"/>
                <a:gd name="T13" fmla="*/ 176 h 340"/>
                <a:gd name="T14" fmla="*/ 263 w 269"/>
                <a:gd name="T15" fmla="*/ 145 h 340"/>
                <a:gd name="T16" fmla="*/ 269 w 269"/>
                <a:gd name="T17" fmla="*/ 124 h 340"/>
                <a:gd name="T18" fmla="*/ 269 w 269"/>
                <a:gd name="T19" fmla="*/ 99 h 340"/>
                <a:gd name="T20" fmla="*/ 269 w 269"/>
                <a:gd name="T21" fmla="*/ 63 h 340"/>
                <a:gd name="T22" fmla="*/ 267 w 269"/>
                <a:gd name="T23" fmla="*/ 51 h 340"/>
                <a:gd name="T24" fmla="*/ 256 w 269"/>
                <a:gd name="T25" fmla="*/ 26 h 340"/>
                <a:gd name="T26" fmla="*/ 239 w 269"/>
                <a:gd name="T27" fmla="*/ 11 h 340"/>
                <a:gd name="T28" fmla="*/ 218 w 269"/>
                <a:gd name="T29" fmla="*/ 2 h 340"/>
                <a:gd name="T30" fmla="*/ 194 w 269"/>
                <a:gd name="T31" fmla="*/ 0 h 340"/>
                <a:gd name="T32" fmla="*/ 182 w 269"/>
                <a:gd name="T33" fmla="*/ 1 h 340"/>
                <a:gd name="T34" fmla="*/ 158 w 269"/>
                <a:gd name="T35" fmla="*/ 5 h 340"/>
                <a:gd name="T36" fmla="*/ 140 w 269"/>
                <a:gd name="T37" fmla="*/ 18 h 340"/>
                <a:gd name="T38" fmla="*/ 124 w 269"/>
                <a:gd name="T39" fmla="*/ 37 h 340"/>
                <a:gd name="T40" fmla="*/ 120 w 269"/>
                <a:gd name="T41" fmla="*/ 51 h 340"/>
                <a:gd name="T42" fmla="*/ 119 w 269"/>
                <a:gd name="T43" fmla="*/ 75 h 340"/>
                <a:gd name="T44" fmla="*/ 119 w 269"/>
                <a:gd name="T45" fmla="*/ 99 h 340"/>
                <a:gd name="T46" fmla="*/ 120 w 269"/>
                <a:gd name="T47" fmla="*/ 135 h 340"/>
                <a:gd name="T48" fmla="*/ 124 w 269"/>
                <a:gd name="T49" fmla="*/ 145 h 340"/>
                <a:gd name="T50" fmla="*/ 140 w 269"/>
                <a:gd name="T51" fmla="*/ 182 h 340"/>
                <a:gd name="T52" fmla="*/ 158 w 269"/>
                <a:gd name="T53" fmla="*/ 208 h 340"/>
                <a:gd name="T54" fmla="*/ 138 w 269"/>
                <a:gd name="T55" fmla="*/ 212 h 340"/>
                <a:gd name="T56" fmla="*/ 106 w 269"/>
                <a:gd name="T57" fmla="*/ 225 h 340"/>
                <a:gd name="T58" fmla="*/ 69 w 269"/>
                <a:gd name="T59" fmla="*/ 245 h 340"/>
                <a:gd name="T60" fmla="*/ 49 w 269"/>
                <a:gd name="T61" fmla="*/ 255 h 340"/>
                <a:gd name="T62" fmla="*/ 21 w 269"/>
                <a:gd name="T63" fmla="*/ 271 h 340"/>
                <a:gd name="T64" fmla="*/ 6 w 269"/>
                <a:gd name="T65" fmla="*/ 285 h 340"/>
                <a:gd name="T66" fmla="*/ 1 w 269"/>
                <a:gd name="T67" fmla="*/ 297 h 340"/>
                <a:gd name="T68" fmla="*/ 0 w 269"/>
                <a:gd name="T69" fmla="*/ 340 h 340"/>
                <a:gd name="T70" fmla="*/ 175 w 269"/>
                <a:gd name="T71" fmla="*/ 285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340">
                  <a:moveTo>
                    <a:pt x="175" y="285"/>
                  </a:moveTo>
                  <a:lnTo>
                    <a:pt x="175" y="284"/>
                  </a:lnTo>
                  <a:lnTo>
                    <a:pt x="175" y="284"/>
                  </a:lnTo>
                  <a:lnTo>
                    <a:pt x="175" y="278"/>
                  </a:lnTo>
                  <a:lnTo>
                    <a:pt x="176" y="271"/>
                  </a:lnTo>
                  <a:lnTo>
                    <a:pt x="179" y="262"/>
                  </a:lnTo>
                  <a:lnTo>
                    <a:pt x="185" y="250"/>
                  </a:lnTo>
                  <a:lnTo>
                    <a:pt x="192" y="239"/>
                  </a:lnTo>
                  <a:lnTo>
                    <a:pt x="203" y="227"/>
                  </a:lnTo>
                  <a:lnTo>
                    <a:pt x="217" y="214"/>
                  </a:lnTo>
                  <a:lnTo>
                    <a:pt x="236" y="201"/>
                  </a:lnTo>
                  <a:lnTo>
                    <a:pt x="236" y="201"/>
                  </a:lnTo>
                  <a:lnTo>
                    <a:pt x="243" y="189"/>
                  </a:lnTo>
                  <a:lnTo>
                    <a:pt x="250" y="176"/>
                  </a:lnTo>
                  <a:lnTo>
                    <a:pt x="263" y="145"/>
                  </a:lnTo>
                  <a:lnTo>
                    <a:pt x="263" y="145"/>
                  </a:lnTo>
                  <a:lnTo>
                    <a:pt x="267" y="134"/>
                  </a:lnTo>
                  <a:lnTo>
                    <a:pt x="269" y="124"/>
                  </a:lnTo>
                  <a:lnTo>
                    <a:pt x="269" y="99"/>
                  </a:lnTo>
                  <a:lnTo>
                    <a:pt x="269" y="99"/>
                  </a:lnTo>
                  <a:lnTo>
                    <a:pt x="269" y="75"/>
                  </a:lnTo>
                  <a:lnTo>
                    <a:pt x="269" y="63"/>
                  </a:lnTo>
                  <a:lnTo>
                    <a:pt x="267" y="51"/>
                  </a:lnTo>
                  <a:lnTo>
                    <a:pt x="267" y="51"/>
                  </a:lnTo>
                  <a:lnTo>
                    <a:pt x="263" y="37"/>
                  </a:lnTo>
                  <a:lnTo>
                    <a:pt x="256" y="26"/>
                  </a:lnTo>
                  <a:lnTo>
                    <a:pt x="248" y="18"/>
                  </a:lnTo>
                  <a:lnTo>
                    <a:pt x="239" y="11"/>
                  </a:lnTo>
                  <a:lnTo>
                    <a:pt x="229" y="5"/>
                  </a:lnTo>
                  <a:lnTo>
                    <a:pt x="218" y="2"/>
                  </a:lnTo>
                  <a:lnTo>
                    <a:pt x="206" y="1"/>
                  </a:lnTo>
                  <a:lnTo>
                    <a:pt x="194" y="0"/>
                  </a:lnTo>
                  <a:lnTo>
                    <a:pt x="194" y="0"/>
                  </a:lnTo>
                  <a:lnTo>
                    <a:pt x="182" y="1"/>
                  </a:lnTo>
                  <a:lnTo>
                    <a:pt x="169" y="2"/>
                  </a:lnTo>
                  <a:lnTo>
                    <a:pt x="158" y="5"/>
                  </a:lnTo>
                  <a:lnTo>
                    <a:pt x="148" y="11"/>
                  </a:lnTo>
                  <a:lnTo>
                    <a:pt x="140" y="18"/>
                  </a:lnTo>
                  <a:lnTo>
                    <a:pt x="131" y="26"/>
                  </a:lnTo>
                  <a:lnTo>
                    <a:pt x="124" y="37"/>
                  </a:lnTo>
                  <a:lnTo>
                    <a:pt x="120" y="51"/>
                  </a:lnTo>
                  <a:lnTo>
                    <a:pt x="120" y="51"/>
                  </a:lnTo>
                  <a:lnTo>
                    <a:pt x="119" y="63"/>
                  </a:lnTo>
                  <a:lnTo>
                    <a:pt x="119" y="75"/>
                  </a:lnTo>
                  <a:lnTo>
                    <a:pt x="119" y="99"/>
                  </a:lnTo>
                  <a:lnTo>
                    <a:pt x="119" y="99"/>
                  </a:lnTo>
                  <a:lnTo>
                    <a:pt x="119" y="124"/>
                  </a:lnTo>
                  <a:lnTo>
                    <a:pt x="120" y="135"/>
                  </a:lnTo>
                  <a:lnTo>
                    <a:pt x="124" y="145"/>
                  </a:lnTo>
                  <a:lnTo>
                    <a:pt x="124" y="145"/>
                  </a:lnTo>
                  <a:lnTo>
                    <a:pt x="131" y="165"/>
                  </a:lnTo>
                  <a:lnTo>
                    <a:pt x="140" y="182"/>
                  </a:lnTo>
                  <a:lnTo>
                    <a:pt x="148" y="196"/>
                  </a:lnTo>
                  <a:lnTo>
                    <a:pt x="158" y="208"/>
                  </a:lnTo>
                  <a:lnTo>
                    <a:pt x="158" y="208"/>
                  </a:lnTo>
                  <a:lnTo>
                    <a:pt x="138" y="212"/>
                  </a:lnTo>
                  <a:lnTo>
                    <a:pt x="122" y="218"/>
                  </a:lnTo>
                  <a:lnTo>
                    <a:pt x="106" y="225"/>
                  </a:lnTo>
                  <a:lnTo>
                    <a:pt x="92" y="231"/>
                  </a:lnTo>
                  <a:lnTo>
                    <a:pt x="69" y="245"/>
                  </a:lnTo>
                  <a:lnTo>
                    <a:pt x="49" y="255"/>
                  </a:lnTo>
                  <a:lnTo>
                    <a:pt x="49" y="255"/>
                  </a:lnTo>
                  <a:lnTo>
                    <a:pt x="32" y="263"/>
                  </a:lnTo>
                  <a:lnTo>
                    <a:pt x="21" y="271"/>
                  </a:lnTo>
                  <a:lnTo>
                    <a:pt x="13" y="278"/>
                  </a:lnTo>
                  <a:lnTo>
                    <a:pt x="6" y="285"/>
                  </a:lnTo>
                  <a:lnTo>
                    <a:pt x="3" y="291"/>
                  </a:lnTo>
                  <a:lnTo>
                    <a:pt x="1" y="297"/>
                  </a:lnTo>
                  <a:lnTo>
                    <a:pt x="0" y="299"/>
                  </a:lnTo>
                  <a:lnTo>
                    <a:pt x="0" y="340"/>
                  </a:lnTo>
                  <a:lnTo>
                    <a:pt x="175" y="340"/>
                  </a:lnTo>
                  <a:lnTo>
                    <a:pt x="175" y="285"/>
                  </a:lnTo>
                  <a:lnTo>
                    <a:pt x="175" y="2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22" name="Freeform 101"/>
            <p:cNvSpPr/>
            <p:nvPr/>
          </p:nvSpPr>
          <p:spPr bwMode="auto">
            <a:xfrm>
              <a:off x="6937376" y="2351088"/>
              <a:ext cx="847725" cy="742950"/>
            </a:xfrm>
            <a:custGeom>
              <a:avLst/>
              <a:gdLst>
                <a:gd name="T0" fmla="*/ 467 w 534"/>
                <a:gd name="T1" fmla="*/ 350 h 468"/>
                <a:gd name="T2" fmla="*/ 439 w 534"/>
                <a:gd name="T3" fmla="*/ 336 h 468"/>
                <a:gd name="T4" fmla="*/ 386 w 534"/>
                <a:gd name="T5" fmla="*/ 308 h 468"/>
                <a:gd name="T6" fmla="*/ 341 w 534"/>
                <a:gd name="T7" fmla="*/ 293 h 468"/>
                <a:gd name="T8" fmla="*/ 316 w 534"/>
                <a:gd name="T9" fmla="*/ 287 h 468"/>
                <a:gd name="T10" fmla="*/ 329 w 534"/>
                <a:gd name="T11" fmla="*/ 270 h 468"/>
                <a:gd name="T12" fmla="*/ 351 w 534"/>
                <a:gd name="T13" fmla="*/ 227 h 468"/>
                <a:gd name="T14" fmla="*/ 362 w 534"/>
                <a:gd name="T15" fmla="*/ 200 h 468"/>
                <a:gd name="T16" fmla="*/ 368 w 534"/>
                <a:gd name="T17" fmla="*/ 171 h 468"/>
                <a:gd name="T18" fmla="*/ 368 w 534"/>
                <a:gd name="T19" fmla="*/ 137 h 468"/>
                <a:gd name="T20" fmla="*/ 369 w 534"/>
                <a:gd name="T21" fmla="*/ 104 h 468"/>
                <a:gd name="T22" fmla="*/ 368 w 534"/>
                <a:gd name="T23" fmla="*/ 71 h 468"/>
                <a:gd name="T24" fmla="*/ 361 w 534"/>
                <a:gd name="T25" fmla="*/ 53 h 468"/>
                <a:gd name="T26" fmla="*/ 351 w 534"/>
                <a:gd name="T27" fmla="*/ 38 h 468"/>
                <a:gd name="T28" fmla="*/ 341 w 534"/>
                <a:gd name="T29" fmla="*/ 25 h 468"/>
                <a:gd name="T30" fmla="*/ 315 w 534"/>
                <a:gd name="T31" fmla="*/ 8 h 468"/>
                <a:gd name="T32" fmla="*/ 282 w 534"/>
                <a:gd name="T33" fmla="*/ 1 h 468"/>
                <a:gd name="T34" fmla="*/ 266 w 534"/>
                <a:gd name="T35" fmla="*/ 0 h 468"/>
                <a:gd name="T36" fmla="*/ 232 w 534"/>
                <a:gd name="T37" fmla="*/ 4 h 468"/>
                <a:gd name="T38" fmla="*/ 204 w 534"/>
                <a:gd name="T39" fmla="*/ 15 h 468"/>
                <a:gd name="T40" fmla="*/ 186 w 534"/>
                <a:gd name="T41" fmla="*/ 31 h 468"/>
                <a:gd name="T42" fmla="*/ 176 w 534"/>
                <a:gd name="T43" fmla="*/ 45 h 468"/>
                <a:gd name="T44" fmla="*/ 165 w 534"/>
                <a:gd name="T45" fmla="*/ 71 h 468"/>
                <a:gd name="T46" fmla="*/ 162 w 534"/>
                <a:gd name="T47" fmla="*/ 87 h 468"/>
                <a:gd name="T48" fmla="*/ 163 w 534"/>
                <a:gd name="T49" fmla="*/ 137 h 468"/>
                <a:gd name="T50" fmla="*/ 163 w 534"/>
                <a:gd name="T51" fmla="*/ 154 h 468"/>
                <a:gd name="T52" fmla="*/ 166 w 534"/>
                <a:gd name="T53" fmla="*/ 186 h 468"/>
                <a:gd name="T54" fmla="*/ 170 w 534"/>
                <a:gd name="T55" fmla="*/ 202 h 468"/>
                <a:gd name="T56" fmla="*/ 191 w 534"/>
                <a:gd name="T57" fmla="*/ 251 h 468"/>
                <a:gd name="T58" fmla="*/ 210 w 534"/>
                <a:gd name="T59" fmla="*/ 279 h 468"/>
                <a:gd name="T60" fmla="*/ 215 w 534"/>
                <a:gd name="T61" fmla="*/ 287 h 468"/>
                <a:gd name="T62" fmla="*/ 168 w 534"/>
                <a:gd name="T63" fmla="*/ 300 h 468"/>
                <a:gd name="T64" fmla="*/ 127 w 534"/>
                <a:gd name="T65" fmla="*/ 318 h 468"/>
                <a:gd name="T66" fmla="*/ 66 w 534"/>
                <a:gd name="T67" fmla="*/ 350 h 468"/>
                <a:gd name="T68" fmla="*/ 45 w 534"/>
                <a:gd name="T69" fmla="*/ 362 h 468"/>
                <a:gd name="T70" fmla="*/ 15 w 534"/>
                <a:gd name="T71" fmla="*/ 384 h 468"/>
                <a:gd name="T72" fmla="*/ 3 w 534"/>
                <a:gd name="T73" fmla="*/ 401 h 468"/>
                <a:gd name="T74" fmla="*/ 0 w 534"/>
                <a:gd name="T75" fmla="*/ 413 h 468"/>
                <a:gd name="T76" fmla="*/ 534 w 534"/>
                <a:gd name="T77" fmla="*/ 468 h 468"/>
                <a:gd name="T78" fmla="*/ 534 w 534"/>
                <a:gd name="T79" fmla="*/ 413 h 468"/>
                <a:gd name="T80" fmla="*/ 530 w 534"/>
                <a:gd name="T81" fmla="*/ 401 h 468"/>
                <a:gd name="T82" fmla="*/ 517 w 534"/>
                <a:gd name="T83" fmla="*/ 384 h 468"/>
                <a:gd name="T84" fmla="*/ 488 w 534"/>
                <a:gd name="T85" fmla="*/ 362 h 468"/>
                <a:gd name="T86" fmla="*/ 467 w 534"/>
                <a:gd name="T87" fmla="*/ 35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4" h="468">
                  <a:moveTo>
                    <a:pt x="467" y="350"/>
                  </a:moveTo>
                  <a:lnTo>
                    <a:pt x="467" y="350"/>
                  </a:lnTo>
                  <a:lnTo>
                    <a:pt x="454" y="345"/>
                  </a:lnTo>
                  <a:lnTo>
                    <a:pt x="439" y="336"/>
                  </a:lnTo>
                  <a:lnTo>
                    <a:pt x="405" y="318"/>
                  </a:lnTo>
                  <a:lnTo>
                    <a:pt x="386" y="308"/>
                  </a:lnTo>
                  <a:lnTo>
                    <a:pt x="365" y="300"/>
                  </a:lnTo>
                  <a:lnTo>
                    <a:pt x="341" y="293"/>
                  </a:lnTo>
                  <a:lnTo>
                    <a:pt x="316" y="287"/>
                  </a:lnTo>
                  <a:lnTo>
                    <a:pt x="316" y="287"/>
                  </a:lnTo>
                  <a:lnTo>
                    <a:pt x="322" y="279"/>
                  </a:lnTo>
                  <a:lnTo>
                    <a:pt x="329" y="270"/>
                  </a:lnTo>
                  <a:lnTo>
                    <a:pt x="340" y="249"/>
                  </a:lnTo>
                  <a:lnTo>
                    <a:pt x="351" y="227"/>
                  </a:lnTo>
                  <a:lnTo>
                    <a:pt x="362" y="200"/>
                  </a:lnTo>
                  <a:lnTo>
                    <a:pt x="362" y="200"/>
                  </a:lnTo>
                  <a:lnTo>
                    <a:pt x="366" y="186"/>
                  </a:lnTo>
                  <a:lnTo>
                    <a:pt x="368" y="171"/>
                  </a:lnTo>
                  <a:lnTo>
                    <a:pt x="369" y="154"/>
                  </a:lnTo>
                  <a:lnTo>
                    <a:pt x="368" y="137"/>
                  </a:lnTo>
                  <a:lnTo>
                    <a:pt x="368" y="137"/>
                  </a:lnTo>
                  <a:lnTo>
                    <a:pt x="369" y="104"/>
                  </a:lnTo>
                  <a:lnTo>
                    <a:pt x="369" y="87"/>
                  </a:lnTo>
                  <a:lnTo>
                    <a:pt x="368" y="71"/>
                  </a:lnTo>
                  <a:lnTo>
                    <a:pt x="368" y="71"/>
                  </a:lnTo>
                  <a:lnTo>
                    <a:pt x="361" y="53"/>
                  </a:lnTo>
                  <a:lnTo>
                    <a:pt x="357" y="45"/>
                  </a:lnTo>
                  <a:lnTo>
                    <a:pt x="351" y="38"/>
                  </a:lnTo>
                  <a:lnTo>
                    <a:pt x="347" y="31"/>
                  </a:lnTo>
                  <a:lnTo>
                    <a:pt x="341" y="25"/>
                  </a:lnTo>
                  <a:lnTo>
                    <a:pt x="329" y="15"/>
                  </a:lnTo>
                  <a:lnTo>
                    <a:pt x="315" y="8"/>
                  </a:lnTo>
                  <a:lnTo>
                    <a:pt x="299" y="4"/>
                  </a:lnTo>
                  <a:lnTo>
                    <a:pt x="282" y="1"/>
                  </a:lnTo>
                  <a:lnTo>
                    <a:pt x="266" y="0"/>
                  </a:lnTo>
                  <a:lnTo>
                    <a:pt x="266" y="0"/>
                  </a:lnTo>
                  <a:lnTo>
                    <a:pt x="249" y="1"/>
                  </a:lnTo>
                  <a:lnTo>
                    <a:pt x="232" y="4"/>
                  </a:lnTo>
                  <a:lnTo>
                    <a:pt x="218" y="8"/>
                  </a:lnTo>
                  <a:lnTo>
                    <a:pt x="204" y="15"/>
                  </a:lnTo>
                  <a:lnTo>
                    <a:pt x="191" y="25"/>
                  </a:lnTo>
                  <a:lnTo>
                    <a:pt x="186" y="31"/>
                  </a:lnTo>
                  <a:lnTo>
                    <a:pt x="180" y="38"/>
                  </a:lnTo>
                  <a:lnTo>
                    <a:pt x="176" y="45"/>
                  </a:lnTo>
                  <a:lnTo>
                    <a:pt x="172" y="53"/>
                  </a:lnTo>
                  <a:lnTo>
                    <a:pt x="165" y="71"/>
                  </a:lnTo>
                  <a:lnTo>
                    <a:pt x="165" y="71"/>
                  </a:lnTo>
                  <a:lnTo>
                    <a:pt x="162" y="87"/>
                  </a:lnTo>
                  <a:lnTo>
                    <a:pt x="162" y="104"/>
                  </a:lnTo>
                  <a:lnTo>
                    <a:pt x="163" y="137"/>
                  </a:lnTo>
                  <a:lnTo>
                    <a:pt x="163" y="137"/>
                  </a:lnTo>
                  <a:lnTo>
                    <a:pt x="163" y="154"/>
                  </a:lnTo>
                  <a:lnTo>
                    <a:pt x="163" y="171"/>
                  </a:lnTo>
                  <a:lnTo>
                    <a:pt x="166" y="186"/>
                  </a:lnTo>
                  <a:lnTo>
                    <a:pt x="170" y="202"/>
                  </a:lnTo>
                  <a:lnTo>
                    <a:pt x="170" y="202"/>
                  </a:lnTo>
                  <a:lnTo>
                    <a:pt x="180" y="227"/>
                  </a:lnTo>
                  <a:lnTo>
                    <a:pt x="191" y="251"/>
                  </a:lnTo>
                  <a:lnTo>
                    <a:pt x="203" y="270"/>
                  </a:lnTo>
                  <a:lnTo>
                    <a:pt x="210" y="279"/>
                  </a:lnTo>
                  <a:lnTo>
                    <a:pt x="215" y="287"/>
                  </a:lnTo>
                  <a:lnTo>
                    <a:pt x="215" y="287"/>
                  </a:lnTo>
                  <a:lnTo>
                    <a:pt x="190" y="293"/>
                  </a:lnTo>
                  <a:lnTo>
                    <a:pt x="168" y="300"/>
                  </a:lnTo>
                  <a:lnTo>
                    <a:pt x="147" y="310"/>
                  </a:lnTo>
                  <a:lnTo>
                    <a:pt x="127" y="318"/>
                  </a:lnTo>
                  <a:lnTo>
                    <a:pt x="94" y="336"/>
                  </a:lnTo>
                  <a:lnTo>
                    <a:pt x="66" y="350"/>
                  </a:lnTo>
                  <a:lnTo>
                    <a:pt x="66" y="350"/>
                  </a:lnTo>
                  <a:lnTo>
                    <a:pt x="45" y="362"/>
                  </a:lnTo>
                  <a:lnTo>
                    <a:pt x="28" y="373"/>
                  </a:lnTo>
                  <a:lnTo>
                    <a:pt x="15" y="384"/>
                  </a:lnTo>
                  <a:lnTo>
                    <a:pt x="8" y="394"/>
                  </a:lnTo>
                  <a:lnTo>
                    <a:pt x="3" y="401"/>
                  </a:lnTo>
                  <a:lnTo>
                    <a:pt x="1" y="408"/>
                  </a:lnTo>
                  <a:lnTo>
                    <a:pt x="0" y="413"/>
                  </a:lnTo>
                  <a:lnTo>
                    <a:pt x="0" y="468"/>
                  </a:lnTo>
                  <a:lnTo>
                    <a:pt x="534" y="468"/>
                  </a:lnTo>
                  <a:lnTo>
                    <a:pt x="534" y="413"/>
                  </a:lnTo>
                  <a:lnTo>
                    <a:pt x="534" y="413"/>
                  </a:lnTo>
                  <a:lnTo>
                    <a:pt x="533" y="408"/>
                  </a:lnTo>
                  <a:lnTo>
                    <a:pt x="530" y="401"/>
                  </a:lnTo>
                  <a:lnTo>
                    <a:pt x="524" y="394"/>
                  </a:lnTo>
                  <a:lnTo>
                    <a:pt x="517" y="384"/>
                  </a:lnTo>
                  <a:lnTo>
                    <a:pt x="505" y="373"/>
                  </a:lnTo>
                  <a:lnTo>
                    <a:pt x="488" y="362"/>
                  </a:lnTo>
                  <a:lnTo>
                    <a:pt x="467" y="350"/>
                  </a:lnTo>
                  <a:lnTo>
                    <a:pt x="467" y="3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23" name="Group 89"/>
          <p:cNvGrpSpPr/>
          <p:nvPr/>
        </p:nvGrpSpPr>
        <p:grpSpPr>
          <a:xfrm>
            <a:off x="6921229" y="1871017"/>
            <a:ext cx="977505" cy="736523"/>
            <a:chOff x="6135688" y="3384550"/>
            <a:chExt cx="914400" cy="688975"/>
          </a:xfrm>
          <a:solidFill>
            <a:schemeClr val="bg1"/>
          </a:solidFill>
        </p:grpSpPr>
        <p:sp>
          <p:nvSpPr>
            <p:cNvPr id="26" name="Freeform 138"/>
            <p:cNvSpPr/>
            <p:nvPr/>
          </p:nvSpPr>
          <p:spPr bwMode="auto">
            <a:xfrm>
              <a:off x="6135688" y="3486150"/>
              <a:ext cx="314325" cy="190500"/>
            </a:xfrm>
            <a:custGeom>
              <a:avLst/>
              <a:gdLst>
                <a:gd name="T0" fmla="*/ 198 w 198"/>
                <a:gd name="T1" fmla="*/ 64 h 120"/>
                <a:gd name="T2" fmla="*/ 198 w 198"/>
                <a:gd name="T3" fmla="*/ 64 h 120"/>
                <a:gd name="T4" fmla="*/ 174 w 198"/>
                <a:gd name="T5" fmla="*/ 44 h 120"/>
                <a:gd name="T6" fmla="*/ 152 w 198"/>
                <a:gd name="T7" fmla="*/ 26 h 120"/>
                <a:gd name="T8" fmla="*/ 152 w 198"/>
                <a:gd name="T9" fmla="*/ 26 h 120"/>
                <a:gd name="T10" fmla="*/ 134 w 198"/>
                <a:gd name="T11" fmla="*/ 16 h 120"/>
                <a:gd name="T12" fmla="*/ 114 w 198"/>
                <a:gd name="T13" fmla="*/ 8 h 120"/>
                <a:gd name="T14" fmla="*/ 92 w 198"/>
                <a:gd name="T15" fmla="*/ 2 h 120"/>
                <a:gd name="T16" fmla="*/ 70 w 198"/>
                <a:gd name="T17" fmla="*/ 0 h 120"/>
                <a:gd name="T18" fmla="*/ 70 w 198"/>
                <a:gd name="T19" fmla="*/ 0 h 120"/>
                <a:gd name="T20" fmla="*/ 0 w 198"/>
                <a:gd name="T21" fmla="*/ 0 h 120"/>
                <a:gd name="T22" fmla="*/ 0 w 198"/>
                <a:gd name="T23" fmla="*/ 76 h 120"/>
                <a:gd name="T24" fmla="*/ 0 w 198"/>
                <a:gd name="T25" fmla="*/ 76 h 120"/>
                <a:gd name="T26" fmla="*/ 70 w 198"/>
                <a:gd name="T27" fmla="*/ 76 h 120"/>
                <a:gd name="T28" fmla="*/ 70 w 198"/>
                <a:gd name="T29" fmla="*/ 76 h 120"/>
                <a:gd name="T30" fmla="*/ 80 w 198"/>
                <a:gd name="T31" fmla="*/ 78 h 120"/>
                <a:gd name="T32" fmla="*/ 94 w 198"/>
                <a:gd name="T33" fmla="*/ 82 h 120"/>
                <a:gd name="T34" fmla="*/ 110 w 198"/>
                <a:gd name="T35" fmla="*/ 92 h 120"/>
                <a:gd name="T36" fmla="*/ 126 w 198"/>
                <a:gd name="T37" fmla="*/ 104 h 120"/>
                <a:gd name="T38" fmla="*/ 126 w 198"/>
                <a:gd name="T39" fmla="*/ 104 h 120"/>
                <a:gd name="T40" fmla="*/ 144 w 198"/>
                <a:gd name="T41" fmla="*/ 120 h 120"/>
                <a:gd name="T42" fmla="*/ 144 w 198"/>
                <a:gd name="T43" fmla="*/ 120 h 120"/>
                <a:gd name="T44" fmla="*/ 168 w 198"/>
                <a:gd name="T45" fmla="*/ 94 h 120"/>
                <a:gd name="T46" fmla="*/ 168 w 198"/>
                <a:gd name="T47" fmla="*/ 94 h 120"/>
                <a:gd name="T48" fmla="*/ 198 w 198"/>
                <a:gd name="T49" fmla="*/ 64 h 120"/>
                <a:gd name="T50" fmla="*/ 198 w 198"/>
                <a:gd name="T51" fmla="*/ 6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8" h="120">
                  <a:moveTo>
                    <a:pt x="198" y="64"/>
                  </a:moveTo>
                  <a:lnTo>
                    <a:pt x="198" y="64"/>
                  </a:lnTo>
                  <a:lnTo>
                    <a:pt x="174" y="44"/>
                  </a:lnTo>
                  <a:lnTo>
                    <a:pt x="152" y="26"/>
                  </a:lnTo>
                  <a:lnTo>
                    <a:pt x="152" y="26"/>
                  </a:lnTo>
                  <a:lnTo>
                    <a:pt x="134" y="16"/>
                  </a:lnTo>
                  <a:lnTo>
                    <a:pt x="114" y="8"/>
                  </a:lnTo>
                  <a:lnTo>
                    <a:pt x="92" y="2"/>
                  </a:lnTo>
                  <a:lnTo>
                    <a:pt x="70" y="0"/>
                  </a:lnTo>
                  <a:lnTo>
                    <a:pt x="70" y="0"/>
                  </a:lnTo>
                  <a:lnTo>
                    <a:pt x="0" y="0"/>
                  </a:lnTo>
                  <a:lnTo>
                    <a:pt x="0" y="76"/>
                  </a:lnTo>
                  <a:lnTo>
                    <a:pt x="0" y="76"/>
                  </a:lnTo>
                  <a:lnTo>
                    <a:pt x="70" y="76"/>
                  </a:lnTo>
                  <a:lnTo>
                    <a:pt x="70" y="76"/>
                  </a:lnTo>
                  <a:lnTo>
                    <a:pt x="80" y="78"/>
                  </a:lnTo>
                  <a:lnTo>
                    <a:pt x="94" y="82"/>
                  </a:lnTo>
                  <a:lnTo>
                    <a:pt x="110" y="92"/>
                  </a:lnTo>
                  <a:lnTo>
                    <a:pt x="126" y="104"/>
                  </a:lnTo>
                  <a:lnTo>
                    <a:pt x="126" y="104"/>
                  </a:lnTo>
                  <a:lnTo>
                    <a:pt x="144" y="120"/>
                  </a:lnTo>
                  <a:lnTo>
                    <a:pt x="144" y="120"/>
                  </a:lnTo>
                  <a:lnTo>
                    <a:pt x="168" y="94"/>
                  </a:lnTo>
                  <a:lnTo>
                    <a:pt x="168" y="94"/>
                  </a:lnTo>
                  <a:lnTo>
                    <a:pt x="198" y="64"/>
                  </a:lnTo>
                  <a:lnTo>
                    <a:pt x="198"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27" name="Freeform 139"/>
            <p:cNvSpPr/>
            <p:nvPr/>
          </p:nvSpPr>
          <p:spPr bwMode="auto">
            <a:xfrm>
              <a:off x="6557963" y="3749675"/>
              <a:ext cx="492125" cy="323850"/>
            </a:xfrm>
            <a:custGeom>
              <a:avLst/>
              <a:gdLst>
                <a:gd name="T0" fmla="*/ 0 w 310"/>
                <a:gd name="T1" fmla="*/ 78 h 204"/>
                <a:gd name="T2" fmla="*/ 0 w 310"/>
                <a:gd name="T3" fmla="*/ 78 h 204"/>
                <a:gd name="T4" fmla="*/ 22 w 310"/>
                <a:gd name="T5" fmla="*/ 98 h 204"/>
                <a:gd name="T6" fmla="*/ 46 w 310"/>
                <a:gd name="T7" fmla="*/ 116 h 204"/>
                <a:gd name="T8" fmla="*/ 46 w 310"/>
                <a:gd name="T9" fmla="*/ 116 h 204"/>
                <a:gd name="T10" fmla="*/ 64 w 310"/>
                <a:gd name="T11" fmla="*/ 126 h 204"/>
                <a:gd name="T12" fmla="*/ 84 w 310"/>
                <a:gd name="T13" fmla="*/ 136 h 204"/>
                <a:gd name="T14" fmla="*/ 106 w 310"/>
                <a:gd name="T15" fmla="*/ 142 h 204"/>
                <a:gd name="T16" fmla="*/ 128 w 310"/>
                <a:gd name="T17" fmla="*/ 144 h 204"/>
                <a:gd name="T18" fmla="*/ 128 w 310"/>
                <a:gd name="T19" fmla="*/ 144 h 204"/>
                <a:gd name="T20" fmla="*/ 188 w 310"/>
                <a:gd name="T21" fmla="*/ 144 h 204"/>
                <a:gd name="T22" fmla="*/ 188 w 310"/>
                <a:gd name="T23" fmla="*/ 204 h 204"/>
                <a:gd name="T24" fmla="*/ 310 w 310"/>
                <a:gd name="T25" fmla="*/ 102 h 204"/>
                <a:gd name="T26" fmla="*/ 188 w 310"/>
                <a:gd name="T27" fmla="*/ 0 h 204"/>
                <a:gd name="T28" fmla="*/ 188 w 310"/>
                <a:gd name="T29" fmla="*/ 66 h 204"/>
                <a:gd name="T30" fmla="*/ 188 w 310"/>
                <a:gd name="T31" fmla="*/ 66 h 204"/>
                <a:gd name="T32" fmla="*/ 128 w 310"/>
                <a:gd name="T33" fmla="*/ 66 h 204"/>
                <a:gd name="T34" fmla="*/ 128 w 310"/>
                <a:gd name="T35" fmla="*/ 66 h 204"/>
                <a:gd name="T36" fmla="*/ 118 w 310"/>
                <a:gd name="T37" fmla="*/ 64 h 204"/>
                <a:gd name="T38" fmla="*/ 104 w 310"/>
                <a:gd name="T39" fmla="*/ 60 h 204"/>
                <a:gd name="T40" fmla="*/ 88 w 310"/>
                <a:gd name="T41" fmla="*/ 50 h 204"/>
                <a:gd name="T42" fmla="*/ 70 w 310"/>
                <a:gd name="T43" fmla="*/ 38 h 204"/>
                <a:gd name="T44" fmla="*/ 70 w 310"/>
                <a:gd name="T45" fmla="*/ 38 h 204"/>
                <a:gd name="T46" fmla="*/ 52 w 310"/>
                <a:gd name="T47" fmla="*/ 22 h 204"/>
                <a:gd name="T48" fmla="*/ 52 w 310"/>
                <a:gd name="T49" fmla="*/ 22 h 204"/>
                <a:gd name="T50" fmla="*/ 32 w 310"/>
                <a:gd name="T51" fmla="*/ 46 h 204"/>
                <a:gd name="T52" fmla="*/ 32 w 310"/>
                <a:gd name="T53" fmla="*/ 46 h 204"/>
                <a:gd name="T54" fmla="*/ 0 w 310"/>
                <a:gd name="T55" fmla="*/ 78 h 204"/>
                <a:gd name="T56" fmla="*/ 0 w 310"/>
                <a:gd name="T57" fmla="*/ 7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0" h="204">
                  <a:moveTo>
                    <a:pt x="0" y="78"/>
                  </a:moveTo>
                  <a:lnTo>
                    <a:pt x="0" y="78"/>
                  </a:lnTo>
                  <a:lnTo>
                    <a:pt x="22" y="98"/>
                  </a:lnTo>
                  <a:lnTo>
                    <a:pt x="46" y="116"/>
                  </a:lnTo>
                  <a:lnTo>
                    <a:pt x="46" y="116"/>
                  </a:lnTo>
                  <a:lnTo>
                    <a:pt x="64" y="126"/>
                  </a:lnTo>
                  <a:lnTo>
                    <a:pt x="84" y="136"/>
                  </a:lnTo>
                  <a:lnTo>
                    <a:pt x="106" y="142"/>
                  </a:lnTo>
                  <a:lnTo>
                    <a:pt x="128" y="144"/>
                  </a:lnTo>
                  <a:lnTo>
                    <a:pt x="128" y="144"/>
                  </a:lnTo>
                  <a:lnTo>
                    <a:pt x="188" y="144"/>
                  </a:lnTo>
                  <a:lnTo>
                    <a:pt x="188" y="204"/>
                  </a:lnTo>
                  <a:lnTo>
                    <a:pt x="310" y="102"/>
                  </a:lnTo>
                  <a:lnTo>
                    <a:pt x="188" y="0"/>
                  </a:lnTo>
                  <a:lnTo>
                    <a:pt x="188" y="66"/>
                  </a:lnTo>
                  <a:lnTo>
                    <a:pt x="188" y="66"/>
                  </a:lnTo>
                  <a:lnTo>
                    <a:pt x="128" y="66"/>
                  </a:lnTo>
                  <a:lnTo>
                    <a:pt x="128" y="66"/>
                  </a:lnTo>
                  <a:lnTo>
                    <a:pt x="118" y="64"/>
                  </a:lnTo>
                  <a:lnTo>
                    <a:pt x="104" y="60"/>
                  </a:lnTo>
                  <a:lnTo>
                    <a:pt x="88" y="50"/>
                  </a:lnTo>
                  <a:lnTo>
                    <a:pt x="70" y="38"/>
                  </a:lnTo>
                  <a:lnTo>
                    <a:pt x="70" y="38"/>
                  </a:lnTo>
                  <a:lnTo>
                    <a:pt x="52" y="22"/>
                  </a:lnTo>
                  <a:lnTo>
                    <a:pt x="52" y="22"/>
                  </a:lnTo>
                  <a:lnTo>
                    <a:pt x="32" y="46"/>
                  </a:lnTo>
                  <a:lnTo>
                    <a:pt x="32" y="46"/>
                  </a:lnTo>
                  <a:lnTo>
                    <a:pt x="0" y="78"/>
                  </a:lnTo>
                  <a:lnTo>
                    <a:pt x="0"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28" name="Freeform 140"/>
            <p:cNvSpPr/>
            <p:nvPr/>
          </p:nvSpPr>
          <p:spPr bwMode="auto">
            <a:xfrm>
              <a:off x="6135688" y="3384550"/>
              <a:ext cx="914400" cy="593725"/>
            </a:xfrm>
            <a:custGeom>
              <a:avLst/>
              <a:gdLst>
                <a:gd name="T0" fmla="*/ 394 w 576"/>
                <a:gd name="T1" fmla="*/ 140 h 374"/>
                <a:gd name="T2" fmla="*/ 394 w 576"/>
                <a:gd name="T3" fmla="*/ 140 h 374"/>
                <a:gd name="T4" fmla="*/ 394 w 576"/>
                <a:gd name="T5" fmla="*/ 140 h 374"/>
                <a:gd name="T6" fmla="*/ 394 w 576"/>
                <a:gd name="T7" fmla="*/ 140 h 374"/>
                <a:gd name="T8" fmla="*/ 454 w 576"/>
                <a:gd name="T9" fmla="*/ 140 h 374"/>
                <a:gd name="T10" fmla="*/ 454 w 576"/>
                <a:gd name="T11" fmla="*/ 202 h 374"/>
                <a:gd name="T12" fmla="*/ 576 w 576"/>
                <a:gd name="T13" fmla="*/ 100 h 374"/>
                <a:gd name="T14" fmla="*/ 454 w 576"/>
                <a:gd name="T15" fmla="*/ 0 h 374"/>
                <a:gd name="T16" fmla="*/ 454 w 576"/>
                <a:gd name="T17" fmla="*/ 64 h 374"/>
                <a:gd name="T18" fmla="*/ 454 w 576"/>
                <a:gd name="T19" fmla="*/ 64 h 374"/>
                <a:gd name="T20" fmla="*/ 394 w 576"/>
                <a:gd name="T21" fmla="*/ 64 h 374"/>
                <a:gd name="T22" fmla="*/ 394 w 576"/>
                <a:gd name="T23" fmla="*/ 64 h 374"/>
                <a:gd name="T24" fmla="*/ 378 w 576"/>
                <a:gd name="T25" fmla="*/ 64 h 374"/>
                <a:gd name="T26" fmla="*/ 364 w 576"/>
                <a:gd name="T27" fmla="*/ 66 h 374"/>
                <a:gd name="T28" fmla="*/ 350 w 576"/>
                <a:gd name="T29" fmla="*/ 72 h 374"/>
                <a:gd name="T30" fmla="*/ 336 w 576"/>
                <a:gd name="T31" fmla="*/ 76 h 374"/>
                <a:gd name="T32" fmla="*/ 312 w 576"/>
                <a:gd name="T33" fmla="*/ 90 h 374"/>
                <a:gd name="T34" fmla="*/ 288 w 576"/>
                <a:gd name="T35" fmla="*/ 108 h 374"/>
                <a:gd name="T36" fmla="*/ 288 w 576"/>
                <a:gd name="T37" fmla="*/ 108 h 374"/>
                <a:gd name="T38" fmla="*/ 256 w 576"/>
                <a:gd name="T39" fmla="*/ 138 h 374"/>
                <a:gd name="T40" fmla="*/ 224 w 576"/>
                <a:gd name="T41" fmla="*/ 170 h 374"/>
                <a:gd name="T42" fmla="*/ 164 w 576"/>
                <a:gd name="T43" fmla="*/ 234 h 374"/>
                <a:gd name="T44" fmla="*/ 164 w 576"/>
                <a:gd name="T45" fmla="*/ 234 h 374"/>
                <a:gd name="T46" fmla="*/ 136 w 576"/>
                <a:gd name="T47" fmla="*/ 260 h 374"/>
                <a:gd name="T48" fmla="*/ 110 w 576"/>
                <a:gd name="T49" fmla="*/ 280 h 374"/>
                <a:gd name="T50" fmla="*/ 110 w 576"/>
                <a:gd name="T51" fmla="*/ 280 h 374"/>
                <a:gd name="T52" fmla="*/ 98 w 576"/>
                <a:gd name="T53" fmla="*/ 288 h 374"/>
                <a:gd name="T54" fmla="*/ 86 w 576"/>
                <a:gd name="T55" fmla="*/ 292 h 374"/>
                <a:gd name="T56" fmla="*/ 78 w 576"/>
                <a:gd name="T57" fmla="*/ 296 h 374"/>
                <a:gd name="T58" fmla="*/ 68 w 576"/>
                <a:gd name="T59" fmla="*/ 296 h 374"/>
                <a:gd name="T60" fmla="*/ 68 w 576"/>
                <a:gd name="T61" fmla="*/ 296 h 374"/>
                <a:gd name="T62" fmla="*/ 68 w 576"/>
                <a:gd name="T63" fmla="*/ 296 h 374"/>
                <a:gd name="T64" fmla="*/ 68 w 576"/>
                <a:gd name="T65" fmla="*/ 296 h 374"/>
                <a:gd name="T66" fmla="*/ 0 w 576"/>
                <a:gd name="T67" fmla="*/ 296 h 374"/>
                <a:gd name="T68" fmla="*/ 0 w 576"/>
                <a:gd name="T69" fmla="*/ 374 h 374"/>
                <a:gd name="T70" fmla="*/ 0 w 576"/>
                <a:gd name="T71" fmla="*/ 374 h 374"/>
                <a:gd name="T72" fmla="*/ 68 w 576"/>
                <a:gd name="T73" fmla="*/ 374 h 374"/>
                <a:gd name="T74" fmla="*/ 68 w 576"/>
                <a:gd name="T75" fmla="*/ 374 h 374"/>
                <a:gd name="T76" fmla="*/ 84 w 576"/>
                <a:gd name="T77" fmla="*/ 372 h 374"/>
                <a:gd name="T78" fmla="*/ 98 w 576"/>
                <a:gd name="T79" fmla="*/ 370 h 374"/>
                <a:gd name="T80" fmla="*/ 112 w 576"/>
                <a:gd name="T81" fmla="*/ 366 h 374"/>
                <a:gd name="T82" fmla="*/ 126 w 576"/>
                <a:gd name="T83" fmla="*/ 360 h 374"/>
                <a:gd name="T84" fmla="*/ 152 w 576"/>
                <a:gd name="T85" fmla="*/ 346 h 374"/>
                <a:gd name="T86" fmla="*/ 174 w 576"/>
                <a:gd name="T87" fmla="*/ 328 h 374"/>
                <a:gd name="T88" fmla="*/ 174 w 576"/>
                <a:gd name="T89" fmla="*/ 328 h 374"/>
                <a:gd name="T90" fmla="*/ 208 w 576"/>
                <a:gd name="T91" fmla="*/ 298 h 374"/>
                <a:gd name="T92" fmla="*/ 240 w 576"/>
                <a:gd name="T93" fmla="*/ 266 h 374"/>
                <a:gd name="T94" fmla="*/ 300 w 576"/>
                <a:gd name="T95" fmla="*/ 202 h 374"/>
                <a:gd name="T96" fmla="*/ 300 w 576"/>
                <a:gd name="T97" fmla="*/ 202 h 374"/>
                <a:gd name="T98" fmla="*/ 328 w 576"/>
                <a:gd name="T99" fmla="*/ 176 h 374"/>
                <a:gd name="T100" fmla="*/ 354 w 576"/>
                <a:gd name="T101" fmla="*/ 156 h 374"/>
                <a:gd name="T102" fmla="*/ 354 w 576"/>
                <a:gd name="T103" fmla="*/ 156 h 374"/>
                <a:gd name="T104" fmla="*/ 366 w 576"/>
                <a:gd name="T105" fmla="*/ 148 h 374"/>
                <a:gd name="T106" fmla="*/ 376 w 576"/>
                <a:gd name="T107" fmla="*/ 144 h 374"/>
                <a:gd name="T108" fmla="*/ 386 w 576"/>
                <a:gd name="T109" fmla="*/ 142 h 374"/>
                <a:gd name="T110" fmla="*/ 394 w 576"/>
                <a:gd name="T111" fmla="*/ 140 h 374"/>
                <a:gd name="T112" fmla="*/ 394 w 576"/>
                <a:gd name="T113" fmla="*/ 14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6" h="374">
                  <a:moveTo>
                    <a:pt x="394" y="140"/>
                  </a:moveTo>
                  <a:lnTo>
                    <a:pt x="394" y="140"/>
                  </a:lnTo>
                  <a:lnTo>
                    <a:pt x="394" y="140"/>
                  </a:lnTo>
                  <a:lnTo>
                    <a:pt x="394" y="140"/>
                  </a:lnTo>
                  <a:lnTo>
                    <a:pt x="454" y="140"/>
                  </a:lnTo>
                  <a:lnTo>
                    <a:pt x="454" y="202"/>
                  </a:lnTo>
                  <a:lnTo>
                    <a:pt x="576" y="100"/>
                  </a:lnTo>
                  <a:lnTo>
                    <a:pt x="454" y="0"/>
                  </a:lnTo>
                  <a:lnTo>
                    <a:pt x="454" y="64"/>
                  </a:lnTo>
                  <a:lnTo>
                    <a:pt x="454" y="64"/>
                  </a:lnTo>
                  <a:lnTo>
                    <a:pt x="394" y="64"/>
                  </a:lnTo>
                  <a:lnTo>
                    <a:pt x="394" y="64"/>
                  </a:lnTo>
                  <a:lnTo>
                    <a:pt x="378" y="64"/>
                  </a:lnTo>
                  <a:lnTo>
                    <a:pt x="364" y="66"/>
                  </a:lnTo>
                  <a:lnTo>
                    <a:pt x="350" y="72"/>
                  </a:lnTo>
                  <a:lnTo>
                    <a:pt x="336" y="76"/>
                  </a:lnTo>
                  <a:lnTo>
                    <a:pt x="312" y="90"/>
                  </a:lnTo>
                  <a:lnTo>
                    <a:pt x="288" y="108"/>
                  </a:lnTo>
                  <a:lnTo>
                    <a:pt x="288" y="108"/>
                  </a:lnTo>
                  <a:lnTo>
                    <a:pt x="256" y="138"/>
                  </a:lnTo>
                  <a:lnTo>
                    <a:pt x="224" y="170"/>
                  </a:lnTo>
                  <a:lnTo>
                    <a:pt x="164" y="234"/>
                  </a:lnTo>
                  <a:lnTo>
                    <a:pt x="164" y="234"/>
                  </a:lnTo>
                  <a:lnTo>
                    <a:pt x="136" y="260"/>
                  </a:lnTo>
                  <a:lnTo>
                    <a:pt x="110" y="280"/>
                  </a:lnTo>
                  <a:lnTo>
                    <a:pt x="110" y="280"/>
                  </a:lnTo>
                  <a:lnTo>
                    <a:pt x="98" y="288"/>
                  </a:lnTo>
                  <a:lnTo>
                    <a:pt x="86" y="292"/>
                  </a:lnTo>
                  <a:lnTo>
                    <a:pt x="78" y="296"/>
                  </a:lnTo>
                  <a:lnTo>
                    <a:pt x="68" y="296"/>
                  </a:lnTo>
                  <a:lnTo>
                    <a:pt x="68" y="296"/>
                  </a:lnTo>
                  <a:lnTo>
                    <a:pt x="68" y="296"/>
                  </a:lnTo>
                  <a:lnTo>
                    <a:pt x="68" y="296"/>
                  </a:lnTo>
                  <a:lnTo>
                    <a:pt x="0" y="296"/>
                  </a:lnTo>
                  <a:lnTo>
                    <a:pt x="0" y="374"/>
                  </a:lnTo>
                  <a:lnTo>
                    <a:pt x="0" y="374"/>
                  </a:lnTo>
                  <a:lnTo>
                    <a:pt x="68" y="374"/>
                  </a:lnTo>
                  <a:lnTo>
                    <a:pt x="68" y="374"/>
                  </a:lnTo>
                  <a:lnTo>
                    <a:pt x="84" y="372"/>
                  </a:lnTo>
                  <a:lnTo>
                    <a:pt x="98" y="370"/>
                  </a:lnTo>
                  <a:lnTo>
                    <a:pt x="112" y="366"/>
                  </a:lnTo>
                  <a:lnTo>
                    <a:pt x="126" y="360"/>
                  </a:lnTo>
                  <a:lnTo>
                    <a:pt x="152" y="346"/>
                  </a:lnTo>
                  <a:lnTo>
                    <a:pt x="174" y="328"/>
                  </a:lnTo>
                  <a:lnTo>
                    <a:pt x="174" y="328"/>
                  </a:lnTo>
                  <a:lnTo>
                    <a:pt x="208" y="298"/>
                  </a:lnTo>
                  <a:lnTo>
                    <a:pt x="240" y="266"/>
                  </a:lnTo>
                  <a:lnTo>
                    <a:pt x="300" y="202"/>
                  </a:lnTo>
                  <a:lnTo>
                    <a:pt x="300" y="202"/>
                  </a:lnTo>
                  <a:lnTo>
                    <a:pt x="328" y="176"/>
                  </a:lnTo>
                  <a:lnTo>
                    <a:pt x="354" y="156"/>
                  </a:lnTo>
                  <a:lnTo>
                    <a:pt x="354" y="156"/>
                  </a:lnTo>
                  <a:lnTo>
                    <a:pt x="366" y="148"/>
                  </a:lnTo>
                  <a:lnTo>
                    <a:pt x="376" y="144"/>
                  </a:lnTo>
                  <a:lnTo>
                    <a:pt x="386" y="142"/>
                  </a:lnTo>
                  <a:lnTo>
                    <a:pt x="394" y="140"/>
                  </a:lnTo>
                  <a:lnTo>
                    <a:pt x="394" y="1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sp>
        <p:nvSpPr>
          <p:cNvPr id="31" name="Freeform 19"/>
          <p:cNvSpPr>
            <a:spLocks noChangeArrowheads="1"/>
          </p:cNvSpPr>
          <p:nvPr/>
        </p:nvSpPr>
        <p:spPr bwMode="auto">
          <a:xfrm rot="5400000">
            <a:off x="9376576" y="1622798"/>
            <a:ext cx="1019029" cy="1069261"/>
          </a:xfrm>
          <a:custGeom>
            <a:avLst/>
            <a:gdLst>
              <a:gd name="T0" fmla="*/ 312 w 626"/>
              <a:gd name="T1" fmla="*/ 0 h 657"/>
              <a:gd name="T2" fmla="*/ 312 w 626"/>
              <a:gd name="T3" fmla="*/ 0 h 657"/>
              <a:gd name="T4" fmla="*/ 250 w 626"/>
              <a:gd name="T5" fmla="*/ 125 h 657"/>
              <a:gd name="T6" fmla="*/ 250 w 626"/>
              <a:gd name="T7" fmla="*/ 250 h 657"/>
              <a:gd name="T8" fmla="*/ 0 w 626"/>
              <a:gd name="T9" fmla="*/ 344 h 657"/>
              <a:gd name="T10" fmla="*/ 0 w 626"/>
              <a:gd name="T11" fmla="*/ 406 h 657"/>
              <a:gd name="T12" fmla="*/ 250 w 626"/>
              <a:gd name="T13" fmla="*/ 375 h 657"/>
              <a:gd name="T14" fmla="*/ 250 w 626"/>
              <a:gd name="T15" fmla="*/ 500 h 657"/>
              <a:gd name="T16" fmla="*/ 125 w 626"/>
              <a:gd name="T17" fmla="*/ 594 h 657"/>
              <a:gd name="T18" fmla="*/ 125 w 626"/>
              <a:gd name="T19" fmla="*/ 656 h 657"/>
              <a:gd name="T20" fmla="*/ 312 w 626"/>
              <a:gd name="T21" fmla="*/ 594 h 657"/>
              <a:gd name="T22" fmla="*/ 468 w 626"/>
              <a:gd name="T23" fmla="*/ 656 h 657"/>
              <a:gd name="T24" fmla="*/ 468 w 626"/>
              <a:gd name="T25" fmla="*/ 594 h 657"/>
              <a:gd name="T26" fmla="*/ 375 w 626"/>
              <a:gd name="T27" fmla="*/ 500 h 657"/>
              <a:gd name="T28" fmla="*/ 375 w 626"/>
              <a:gd name="T29" fmla="*/ 375 h 657"/>
              <a:gd name="T30" fmla="*/ 625 w 626"/>
              <a:gd name="T31" fmla="*/ 406 h 657"/>
              <a:gd name="T32" fmla="*/ 625 w 626"/>
              <a:gd name="T33" fmla="*/ 344 h 657"/>
              <a:gd name="T34" fmla="*/ 375 w 626"/>
              <a:gd name="T35" fmla="*/ 250 h 657"/>
              <a:gd name="T36" fmla="*/ 375 w 626"/>
              <a:gd name="T37" fmla="*/ 125 h 657"/>
              <a:gd name="T38" fmla="*/ 312 w 626"/>
              <a:gd name="T39" fmla="*/ 0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26" h="657">
                <a:moveTo>
                  <a:pt x="312" y="0"/>
                </a:moveTo>
                <a:lnTo>
                  <a:pt x="312" y="0"/>
                </a:lnTo>
                <a:cubicBezTo>
                  <a:pt x="281" y="0"/>
                  <a:pt x="250" y="94"/>
                  <a:pt x="250" y="125"/>
                </a:cubicBezTo>
                <a:cubicBezTo>
                  <a:pt x="250" y="250"/>
                  <a:pt x="250" y="250"/>
                  <a:pt x="250" y="250"/>
                </a:cubicBezTo>
                <a:cubicBezTo>
                  <a:pt x="0" y="344"/>
                  <a:pt x="0" y="344"/>
                  <a:pt x="0" y="344"/>
                </a:cubicBezTo>
                <a:cubicBezTo>
                  <a:pt x="0" y="406"/>
                  <a:pt x="0" y="406"/>
                  <a:pt x="0" y="406"/>
                </a:cubicBezTo>
                <a:cubicBezTo>
                  <a:pt x="250" y="375"/>
                  <a:pt x="250" y="375"/>
                  <a:pt x="250" y="375"/>
                </a:cubicBezTo>
                <a:cubicBezTo>
                  <a:pt x="250" y="500"/>
                  <a:pt x="250" y="500"/>
                  <a:pt x="250" y="500"/>
                </a:cubicBezTo>
                <a:cubicBezTo>
                  <a:pt x="125" y="594"/>
                  <a:pt x="125" y="594"/>
                  <a:pt x="125" y="594"/>
                </a:cubicBezTo>
                <a:cubicBezTo>
                  <a:pt x="125" y="656"/>
                  <a:pt x="125" y="656"/>
                  <a:pt x="125" y="656"/>
                </a:cubicBezTo>
                <a:cubicBezTo>
                  <a:pt x="312" y="594"/>
                  <a:pt x="312" y="594"/>
                  <a:pt x="312" y="594"/>
                </a:cubicBezTo>
                <a:cubicBezTo>
                  <a:pt x="468" y="656"/>
                  <a:pt x="468" y="656"/>
                  <a:pt x="468" y="656"/>
                </a:cubicBezTo>
                <a:cubicBezTo>
                  <a:pt x="468" y="594"/>
                  <a:pt x="468" y="594"/>
                  <a:pt x="468" y="594"/>
                </a:cubicBezTo>
                <a:cubicBezTo>
                  <a:pt x="375" y="500"/>
                  <a:pt x="375" y="500"/>
                  <a:pt x="375" y="500"/>
                </a:cubicBezTo>
                <a:cubicBezTo>
                  <a:pt x="375" y="375"/>
                  <a:pt x="375" y="375"/>
                  <a:pt x="375" y="375"/>
                </a:cubicBezTo>
                <a:cubicBezTo>
                  <a:pt x="625" y="406"/>
                  <a:pt x="625" y="406"/>
                  <a:pt x="625" y="406"/>
                </a:cubicBezTo>
                <a:cubicBezTo>
                  <a:pt x="625" y="344"/>
                  <a:pt x="625" y="344"/>
                  <a:pt x="625" y="344"/>
                </a:cubicBezTo>
                <a:cubicBezTo>
                  <a:pt x="375" y="250"/>
                  <a:pt x="375" y="250"/>
                  <a:pt x="375" y="250"/>
                </a:cubicBezTo>
                <a:cubicBezTo>
                  <a:pt x="375" y="125"/>
                  <a:pt x="375" y="125"/>
                  <a:pt x="375" y="125"/>
                </a:cubicBezTo>
                <a:cubicBezTo>
                  <a:pt x="375" y="94"/>
                  <a:pt x="343" y="0"/>
                  <a:pt x="312" y="0"/>
                </a:cubicBezTo>
              </a:path>
            </a:pathLst>
          </a:custGeom>
          <a:solidFill>
            <a:srgbClr val="FFFFFF"/>
          </a:solidFill>
          <a:ln>
            <a:noFill/>
          </a:ln>
          <a:effectLst/>
          <a:extLs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608738"/>
            <a:endParaRPr lang="en-US" sz="2400">
              <a:solidFill>
                <a:prstClr val="black"/>
              </a:solidFill>
              <a:latin typeface="微软雅黑"/>
              <a:ea typeface="微软雅黑"/>
            </a:endParaRPr>
          </a:p>
        </p:txBody>
      </p:sp>
    </p:spTree>
    <p:extLst>
      <p:ext uri="{BB962C8B-B14F-4D97-AF65-F5344CB8AC3E}">
        <p14:creationId xmlns:p14="http://schemas.microsoft.com/office/powerpoint/2010/main" val="371184331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 calcmode="lin" valueType="num">
                                      <p:cBhvr>
                                        <p:cTn id="29" dur="500" fill="hold"/>
                                        <p:tgtEl>
                                          <p:spTgt spid="30"/>
                                        </p:tgtEl>
                                        <p:attrNameLst>
                                          <p:attrName>ppt_w</p:attrName>
                                        </p:attrNameLst>
                                      </p:cBhvr>
                                      <p:tavLst>
                                        <p:tav tm="0">
                                          <p:val>
                                            <p:fltVal val="0"/>
                                          </p:val>
                                        </p:tav>
                                        <p:tav tm="100000">
                                          <p:val>
                                            <p:strVal val="#ppt_w"/>
                                          </p:val>
                                        </p:tav>
                                      </p:tavLst>
                                    </p:anim>
                                    <p:anim calcmode="lin" valueType="num">
                                      <p:cBhvr>
                                        <p:cTn id="30" dur="500" fill="hold"/>
                                        <p:tgtEl>
                                          <p:spTgt spid="30"/>
                                        </p:tgtEl>
                                        <p:attrNameLst>
                                          <p:attrName>ppt_h</p:attrName>
                                        </p:attrNameLst>
                                      </p:cBhvr>
                                      <p:tavLst>
                                        <p:tav tm="0">
                                          <p:val>
                                            <p:fltVal val="0"/>
                                          </p:val>
                                        </p:tav>
                                        <p:tav tm="100000">
                                          <p:val>
                                            <p:strVal val="#ppt_h"/>
                                          </p:val>
                                        </p:tav>
                                      </p:tavLst>
                                    </p:anim>
                                    <p:animEffect transition="in" filter="fade">
                                      <p:cBhvr>
                                        <p:cTn id="31" dur="500"/>
                                        <p:tgtEl>
                                          <p:spTgt spid="30"/>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fade">
                                      <p:cBhvr>
                                        <p:cTn id="43" dur="500"/>
                                        <p:tgtEl>
                                          <p:spTgt spid="35"/>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0" grpId="0" animBg="1"/>
      <p:bldP spid="21" grpId="0" animBg="1"/>
      <p:bldP spid="29" grpId="0" animBg="1"/>
      <p:bldP spid="30" grpId="0" animBg="1"/>
      <p:bldP spid="32" grpId="0"/>
      <p:bldP spid="34" grpId="0"/>
      <p:bldP spid="35" grpId="0"/>
      <p:bldP spid="3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7018865" y="2204999"/>
            <a:ext cx="3462870" cy="34628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2</a:t>
            </a:r>
            <a:endParaRPr sz="5867" b="1" dirty="0">
              <a:latin typeface="微软雅黑"/>
              <a:ea typeface="微软雅黑"/>
            </a:endParaRPr>
          </a:p>
        </p:txBody>
      </p:sp>
      <p:sp>
        <p:nvSpPr>
          <p:cNvPr id="9" name="矩形 8">
            <a:extLst>
              <a:ext uri="{FF2B5EF4-FFF2-40B4-BE49-F238E27FC236}">
                <a16:creationId xmlns:a16="http://schemas.microsoft.com/office/drawing/2014/main" id="{72E15F7A-5061-4ACB-9E6A-318560EB2C72}"/>
              </a:ext>
            </a:extLst>
          </p:cNvPr>
          <p:cNvSpPr/>
          <p:nvPr/>
        </p:nvSpPr>
        <p:spPr>
          <a:xfrm>
            <a:off x="551131" y="328214"/>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Shape 15208">
            <a:extLst>
              <a:ext uri="{FF2B5EF4-FFF2-40B4-BE49-F238E27FC236}">
                <a16:creationId xmlns:a16="http://schemas.microsoft.com/office/drawing/2014/main" id="{BFC36544-B1F6-4853-BB98-65A555A3AD0D}"/>
              </a:ext>
            </a:extLst>
          </p:cNvPr>
          <p:cNvSpPr/>
          <p:nvPr/>
        </p:nvSpPr>
        <p:spPr>
          <a:xfrm>
            <a:off x="1061130" y="243512"/>
            <a:ext cx="5498107" cy="6370975"/>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00"/>
                </a:solidFill>
                <a:uFill>
                  <a:solidFill>
                    <a:srgbClr val="FFFFFF"/>
                  </a:solidFill>
                </a:uFill>
                <a:sym typeface="Bebas Neue"/>
              </a:rPr>
              <a:t>诊断和测试的容易程度取决于软件容易理解的程度。</a:t>
            </a:r>
            <a:endParaRPr lang="en-US" altLang="zh-CN" sz="2400" b="1" dirty="0">
              <a:solidFill>
                <a:srgbClr val="FFFF00"/>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C000"/>
                </a:solidFill>
                <a:uFill>
                  <a:solidFill>
                    <a:srgbClr val="FFFFFF"/>
                  </a:solidFill>
                </a:uFill>
                <a:sym typeface="Bebas Neue"/>
              </a:rPr>
              <a:t>良好的文档对诊断和测试是至关重要的</a:t>
            </a:r>
            <a:r>
              <a:rPr lang="zh-CN" altLang="en-US" sz="2400" b="1" dirty="0">
                <a:solidFill>
                  <a:srgbClr val="FFFFFF"/>
                </a:solidFill>
                <a:uFill>
                  <a:solidFill>
                    <a:srgbClr val="FFFFFF"/>
                  </a:solidFill>
                </a:uFill>
                <a:sym typeface="Bebas Neue"/>
              </a:rPr>
              <a:t>。此外，</a:t>
            </a:r>
            <a:r>
              <a:rPr lang="zh-CN" altLang="en-US" sz="2400" b="1" dirty="0">
                <a:solidFill>
                  <a:srgbClr val="FFFF00"/>
                </a:solidFill>
                <a:uFill>
                  <a:solidFill>
                    <a:srgbClr val="FFFFFF"/>
                  </a:solidFill>
                </a:uFill>
                <a:sym typeface="Bebas Neue"/>
              </a:rPr>
              <a:t>软件结构、可用的测试工具和调试工具，以及以前设计的测试过程也都是非常重要的。</a:t>
            </a:r>
            <a:endParaRPr lang="en-US" altLang="zh-CN" sz="2400" b="1" dirty="0">
              <a:solidFill>
                <a:srgbClr val="FFFF00"/>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FF"/>
                </a:solidFill>
                <a:uFill>
                  <a:solidFill>
                    <a:srgbClr val="FFFFFF"/>
                  </a:solidFill>
                </a:uFill>
                <a:sym typeface="Bebas Neue"/>
              </a:rPr>
              <a:t>维护人员</a:t>
            </a:r>
            <a:r>
              <a:rPr lang="zh-CN" altLang="en-US" sz="2400" b="1" dirty="0">
                <a:solidFill>
                  <a:srgbClr val="FFC000"/>
                </a:solidFill>
                <a:uFill>
                  <a:solidFill>
                    <a:srgbClr val="FFFFFF"/>
                  </a:solidFill>
                </a:uFill>
                <a:sym typeface="Bebas Neue"/>
              </a:rPr>
              <a:t>应该能够得到在开发阶段用过的</a:t>
            </a:r>
            <a:r>
              <a:rPr lang="zh-CN" altLang="en-US" sz="2400" b="1" dirty="0">
                <a:solidFill>
                  <a:srgbClr val="FFFF00"/>
                </a:solidFill>
                <a:uFill>
                  <a:solidFill>
                    <a:srgbClr val="FFFFFF"/>
                  </a:solidFill>
                </a:uFill>
                <a:sym typeface="Bebas Neue"/>
              </a:rPr>
              <a:t>测试方案</a:t>
            </a:r>
            <a:r>
              <a:rPr lang="zh-CN" altLang="en-US" sz="2400" b="1" dirty="0">
                <a:solidFill>
                  <a:srgbClr val="FFFFFF"/>
                </a:solidFill>
                <a:uFill>
                  <a:solidFill>
                    <a:srgbClr val="FFFFFF"/>
                  </a:solidFill>
                </a:uFill>
                <a:sym typeface="Bebas Neue"/>
              </a:rPr>
              <a:t>，以便进行回归测试。</a:t>
            </a:r>
            <a:r>
              <a:rPr lang="zh-CN" altLang="en-US" sz="2400" b="1" dirty="0">
                <a:solidFill>
                  <a:srgbClr val="FFFF00"/>
                </a:solidFill>
                <a:uFill>
                  <a:solidFill>
                    <a:srgbClr val="FFFFFF"/>
                  </a:solidFill>
                </a:uFill>
                <a:sym typeface="Bebas Neue"/>
              </a:rPr>
              <a:t>在设计阶段应该尽力把软件设计成容易测试和容易诊断的</a:t>
            </a:r>
            <a:r>
              <a:rPr lang="zh-CN" altLang="en-US" sz="2400" b="1" dirty="0">
                <a:solidFill>
                  <a:srgbClr val="FFFFFF"/>
                </a:solidFill>
                <a:uFill>
                  <a:solidFill>
                    <a:srgbClr val="FFFFFF"/>
                  </a:solidFill>
                </a:uFill>
                <a:sym typeface="Bebas Neue"/>
              </a:rPr>
              <a:t>。</a:t>
            </a:r>
            <a:endParaRPr lang="en-US" altLang="zh-CN" sz="2400" b="1" dirty="0">
              <a:solidFill>
                <a:srgbClr val="FFFFFF"/>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00"/>
                </a:solidFill>
                <a:uFill>
                  <a:solidFill>
                    <a:srgbClr val="FFFFFF"/>
                  </a:solidFill>
                </a:uFill>
                <a:sym typeface="Bebas Neue"/>
              </a:rPr>
              <a:t>对于程序模块来说，可以用程序复杂度来度量它的可测试性。</a:t>
            </a:r>
            <a:r>
              <a:rPr lang="zh-CN" altLang="en-US" sz="2400" b="1" dirty="0">
                <a:solidFill>
                  <a:srgbClr val="FFFFFF"/>
                </a:solidFill>
                <a:uFill>
                  <a:solidFill>
                    <a:srgbClr val="FFFFFF"/>
                  </a:solidFill>
                </a:uFill>
                <a:sym typeface="Bebas Neue"/>
              </a:rPr>
              <a:t>模块的环形复杂度越大</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可执行的路径就越多</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因此，全面测试它的难度就越高。</a:t>
            </a:r>
            <a:endParaRPr lang="en-US" altLang="zh-CN" sz="2400" b="1" dirty="0">
              <a:solidFill>
                <a:srgbClr val="FFFFFF"/>
              </a:solidFill>
              <a:uFill>
                <a:solidFill>
                  <a:srgbClr val="FFFFFF"/>
                </a:solidFill>
              </a:uFill>
              <a:latin typeface="微软雅黑"/>
              <a:ea typeface="微软雅黑"/>
              <a:sym typeface="Bebas Neue"/>
            </a:endParaRPr>
          </a:p>
        </p:txBody>
      </p:sp>
      <p:sp>
        <p:nvSpPr>
          <p:cNvPr id="14" name="矩形 13">
            <a:extLst>
              <a:ext uri="{FF2B5EF4-FFF2-40B4-BE49-F238E27FC236}">
                <a16:creationId xmlns:a16="http://schemas.microsoft.com/office/drawing/2014/main" id="{917E41E0-9ADE-418A-9F73-832E30D97CE6}"/>
              </a:ext>
            </a:extLst>
          </p:cNvPr>
          <p:cNvSpPr/>
          <p:nvPr/>
        </p:nvSpPr>
        <p:spPr>
          <a:xfrm>
            <a:off x="551131" y="5014947"/>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CBAC2B85-2702-4170-AA6F-BDB41A1B2CEA}"/>
              </a:ext>
            </a:extLst>
          </p:cNvPr>
          <p:cNvSpPr/>
          <p:nvPr/>
        </p:nvSpPr>
        <p:spPr>
          <a:xfrm>
            <a:off x="551131" y="138853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4D445243-A172-4CD7-A29B-89E6EC1B8516}"/>
              </a:ext>
            </a:extLst>
          </p:cNvPr>
          <p:cNvSpPr/>
          <p:nvPr/>
        </p:nvSpPr>
        <p:spPr>
          <a:xfrm>
            <a:off x="551131" y="3171894"/>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8" name="Shape 14954">
            <a:extLst>
              <a:ext uri="{FF2B5EF4-FFF2-40B4-BE49-F238E27FC236}">
                <a16:creationId xmlns:a16="http://schemas.microsoft.com/office/drawing/2014/main" id="{D78727F9-4C96-4A3C-A7BE-EF4E964C5BD1}"/>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可测试性</a:t>
            </a:r>
            <a:endParaRPr sz="4267" b="1" dirty="0">
              <a:solidFill>
                <a:schemeClr val="bg2"/>
              </a:solidFill>
              <a:latin typeface="微软雅黑"/>
              <a:ea typeface="微软雅黑"/>
            </a:endParaRPr>
          </a:p>
        </p:txBody>
      </p:sp>
    </p:spTree>
    <p:extLst>
      <p:ext uri="{BB962C8B-B14F-4D97-AF65-F5344CB8AC3E}">
        <p14:creationId xmlns:p14="http://schemas.microsoft.com/office/powerpoint/2010/main" val="91318823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可测试性</a:t>
            </a:r>
            <a:endParaRPr lang="en-US" altLang="zh-CN" sz="2400" b="1" dirty="0">
              <a:solidFill>
                <a:srgbClr val="1C9494"/>
              </a:solidFill>
              <a:latin typeface="微软雅黑"/>
              <a:ea typeface="微软雅黑"/>
              <a:cs typeface="Helvetica Neue"/>
            </a:endParaRPr>
          </a:p>
        </p:txBody>
      </p:sp>
      <p:pic>
        <p:nvPicPr>
          <p:cNvPr id="3" name="图片 2">
            <a:extLst>
              <a:ext uri="{FF2B5EF4-FFF2-40B4-BE49-F238E27FC236}">
                <a16:creationId xmlns:a16="http://schemas.microsoft.com/office/drawing/2014/main" id="{132BD65D-81F2-464B-9D2E-7A6A798DEC91}"/>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485" y="1545835"/>
            <a:ext cx="10268748" cy="4506725"/>
          </a:xfrm>
          <a:prstGeom prst="rect">
            <a:avLst/>
          </a:prstGeom>
        </p:spPr>
      </p:pic>
    </p:spTree>
    <p:extLst>
      <p:ext uri="{BB962C8B-B14F-4D97-AF65-F5344CB8AC3E}">
        <p14:creationId xmlns:p14="http://schemas.microsoft.com/office/powerpoint/2010/main" val="69368610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7018865" y="2204999"/>
            <a:ext cx="3462870" cy="34628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3</a:t>
            </a:r>
            <a:endParaRPr sz="5867" b="1" dirty="0">
              <a:latin typeface="微软雅黑"/>
              <a:ea typeface="微软雅黑"/>
            </a:endParaRPr>
          </a:p>
        </p:txBody>
      </p:sp>
      <p:sp>
        <p:nvSpPr>
          <p:cNvPr id="9" name="Shape 15208">
            <a:extLst>
              <a:ext uri="{FF2B5EF4-FFF2-40B4-BE49-F238E27FC236}">
                <a16:creationId xmlns:a16="http://schemas.microsoft.com/office/drawing/2014/main" id="{B901FFE2-9B54-4892-A190-5A7A45CF90A1}"/>
              </a:ext>
            </a:extLst>
          </p:cNvPr>
          <p:cNvSpPr/>
          <p:nvPr/>
        </p:nvSpPr>
        <p:spPr>
          <a:xfrm>
            <a:off x="1090578" y="1388533"/>
            <a:ext cx="5498107" cy="2308324"/>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00"/>
                </a:solidFill>
                <a:uFill>
                  <a:solidFill>
                    <a:srgbClr val="FFFFFF"/>
                  </a:solidFill>
                </a:uFill>
                <a:sym typeface="Bebas Neue"/>
              </a:rPr>
              <a:t>软件容易修改的程度和本书第</a:t>
            </a:r>
            <a:r>
              <a:rPr lang="en-US" altLang="zh-CN" sz="2400" b="1" dirty="0">
                <a:solidFill>
                  <a:srgbClr val="FFFF00"/>
                </a:solidFill>
                <a:uFill>
                  <a:solidFill>
                    <a:srgbClr val="FFFFFF"/>
                  </a:solidFill>
                </a:uFill>
                <a:sym typeface="Bebas Neue"/>
              </a:rPr>
              <a:t>5</a:t>
            </a:r>
            <a:r>
              <a:rPr lang="zh-CN" altLang="en-US" sz="2400" b="1" dirty="0">
                <a:solidFill>
                  <a:srgbClr val="FFFF00"/>
                </a:solidFill>
                <a:uFill>
                  <a:solidFill>
                    <a:srgbClr val="FFFFFF"/>
                  </a:solidFill>
                </a:uFill>
                <a:sym typeface="Bebas Neue"/>
              </a:rPr>
              <a:t>章讲过的设计原理和启发规则直接有关。</a:t>
            </a:r>
            <a:endParaRPr lang="en-US" altLang="zh-CN" sz="2400" b="1" dirty="0">
              <a:solidFill>
                <a:srgbClr val="FFFF00"/>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chemeClr val="bg1"/>
                </a:solidFill>
                <a:uFill>
                  <a:solidFill>
                    <a:srgbClr val="FFFFFF"/>
                  </a:solidFill>
                </a:uFill>
                <a:sym typeface="Bebas Neue"/>
              </a:rPr>
              <a:t>耦合、内聚、信息隐藏、局部化、控制域与作用域的关系等</a:t>
            </a:r>
            <a:r>
              <a:rPr lang="en-US" altLang="zh-CN" sz="2400" b="1" dirty="0">
                <a:solidFill>
                  <a:schemeClr val="bg1"/>
                </a:solidFill>
                <a:uFill>
                  <a:solidFill>
                    <a:srgbClr val="FFFFFF"/>
                  </a:solidFill>
                </a:uFill>
                <a:sym typeface="Bebas Neue"/>
              </a:rPr>
              <a:t>,</a:t>
            </a:r>
            <a:r>
              <a:rPr lang="zh-CN" altLang="en-US" sz="2400" b="1" dirty="0">
                <a:solidFill>
                  <a:schemeClr val="bg1"/>
                </a:solidFill>
                <a:uFill>
                  <a:solidFill>
                    <a:srgbClr val="FFFFFF"/>
                  </a:solidFill>
                </a:uFill>
                <a:sym typeface="Bebas Neue"/>
              </a:rPr>
              <a:t>都影响软件的可修改性。</a:t>
            </a:r>
            <a:endParaRPr lang="en-US" altLang="zh-CN" sz="2400" b="1" dirty="0">
              <a:solidFill>
                <a:schemeClr val="bg1"/>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64E8D632-60CB-42FF-85F3-826C66E3D7E9}"/>
              </a:ext>
            </a:extLst>
          </p:cNvPr>
          <p:cNvSpPr/>
          <p:nvPr/>
        </p:nvSpPr>
        <p:spPr>
          <a:xfrm>
            <a:off x="533678" y="1422592"/>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46FBFB6-4FF9-4D82-A6A8-A4A5FB86032B}"/>
              </a:ext>
            </a:extLst>
          </p:cNvPr>
          <p:cNvSpPr/>
          <p:nvPr/>
        </p:nvSpPr>
        <p:spPr>
          <a:xfrm>
            <a:off x="551543" y="2595830"/>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4" name="Shape 14954">
            <a:extLst>
              <a:ext uri="{FF2B5EF4-FFF2-40B4-BE49-F238E27FC236}">
                <a16:creationId xmlns:a16="http://schemas.microsoft.com/office/drawing/2014/main" id="{89E405AE-F3B5-4A79-9C84-E99BFC219610}"/>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可修改性</a:t>
            </a:r>
            <a:endParaRPr sz="4267" b="1" dirty="0">
              <a:solidFill>
                <a:schemeClr val="bg2"/>
              </a:solidFill>
              <a:latin typeface="微软雅黑"/>
              <a:ea typeface="微软雅黑"/>
            </a:endParaRPr>
          </a:p>
        </p:txBody>
      </p:sp>
    </p:spTree>
    <p:extLst>
      <p:ext uri="{BB962C8B-B14F-4D97-AF65-F5344CB8AC3E}">
        <p14:creationId xmlns:p14="http://schemas.microsoft.com/office/powerpoint/2010/main" val="2397745491"/>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7018865" y="2204999"/>
            <a:ext cx="3462870" cy="34628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4</a:t>
            </a:r>
            <a:endParaRPr sz="5867" b="1" dirty="0">
              <a:latin typeface="微软雅黑"/>
              <a:ea typeface="微软雅黑"/>
            </a:endParaRPr>
          </a:p>
        </p:txBody>
      </p:sp>
      <p:sp>
        <p:nvSpPr>
          <p:cNvPr id="9" name="Shape 15208">
            <a:extLst>
              <a:ext uri="{FF2B5EF4-FFF2-40B4-BE49-F238E27FC236}">
                <a16:creationId xmlns:a16="http://schemas.microsoft.com/office/drawing/2014/main" id="{B901FFE2-9B54-4892-A190-5A7A45CF90A1}"/>
              </a:ext>
            </a:extLst>
          </p:cNvPr>
          <p:cNvSpPr/>
          <p:nvPr/>
        </p:nvSpPr>
        <p:spPr>
          <a:xfrm>
            <a:off x="1090578" y="1388533"/>
            <a:ext cx="5498107" cy="3416320"/>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sym typeface="Bebas Neue"/>
              </a:rPr>
              <a:t>软件可移植性指的是，</a:t>
            </a:r>
            <a:r>
              <a:rPr lang="zh-CN" altLang="en-US" sz="2400" b="1" dirty="0">
                <a:solidFill>
                  <a:srgbClr val="FFFF00"/>
                </a:solidFill>
                <a:uFill>
                  <a:solidFill>
                    <a:srgbClr val="FFFFFF"/>
                  </a:solidFill>
                </a:uFill>
                <a:sym typeface="Bebas Neue"/>
              </a:rPr>
              <a:t>把程序从一种计算环境</a:t>
            </a:r>
            <a:r>
              <a:rPr lang="en-US" altLang="zh-CN" sz="2400" b="1" dirty="0">
                <a:solidFill>
                  <a:srgbClr val="FFFF00"/>
                </a:solidFill>
                <a:uFill>
                  <a:solidFill>
                    <a:srgbClr val="FFFFFF"/>
                  </a:solidFill>
                </a:uFill>
                <a:sym typeface="Bebas Neue"/>
              </a:rPr>
              <a:t>(</a:t>
            </a:r>
            <a:r>
              <a:rPr lang="zh-CN" altLang="en-US" sz="2400" b="1" dirty="0">
                <a:solidFill>
                  <a:srgbClr val="FFFF00"/>
                </a:solidFill>
                <a:uFill>
                  <a:solidFill>
                    <a:srgbClr val="FFFFFF"/>
                  </a:solidFill>
                </a:uFill>
                <a:sym typeface="Bebas Neue"/>
              </a:rPr>
              <a:t>硬件配置和操作系统</a:t>
            </a:r>
            <a:r>
              <a:rPr lang="en-US" altLang="zh-CN" sz="2400" b="1" dirty="0">
                <a:solidFill>
                  <a:srgbClr val="FFFF00"/>
                </a:solidFill>
                <a:uFill>
                  <a:solidFill>
                    <a:srgbClr val="FFFFFF"/>
                  </a:solidFill>
                </a:uFill>
                <a:sym typeface="Bebas Neue"/>
              </a:rPr>
              <a:t>)</a:t>
            </a:r>
            <a:r>
              <a:rPr lang="zh-CN" altLang="en-US" sz="2400" b="1" dirty="0">
                <a:solidFill>
                  <a:srgbClr val="FFFF00"/>
                </a:solidFill>
                <a:uFill>
                  <a:solidFill>
                    <a:srgbClr val="FFFFFF"/>
                  </a:solidFill>
                </a:uFill>
                <a:sym typeface="Bebas Neue"/>
              </a:rPr>
              <a:t>转移到另一种计算环境的难易程度</a:t>
            </a:r>
            <a:r>
              <a:rPr lang="zh-CN" altLang="en-US" sz="2400" b="1" dirty="0">
                <a:solidFill>
                  <a:srgbClr val="FFFFFF"/>
                </a:solidFill>
                <a:uFill>
                  <a:solidFill>
                    <a:srgbClr val="FFFFFF"/>
                  </a:solidFill>
                </a:uFill>
                <a:sym typeface="Bebas Neue"/>
              </a:rPr>
              <a:t>。</a:t>
            </a:r>
            <a:endParaRPr lang="en-US" altLang="zh-CN" sz="2400" b="1" dirty="0">
              <a:solidFill>
                <a:srgbClr val="FFFFFF"/>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FF"/>
                </a:solidFill>
                <a:uFill>
                  <a:solidFill>
                    <a:srgbClr val="FFFFFF"/>
                  </a:solidFill>
                </a:uFill>
                <a:sym typeface="Bebas Neue"/>
              </a:rPr>
              <a:t>把与硬件、操作系统以及其他外部设备有关的程序代码集中放到特定的程序模块中，可以把因环境变化而必须修改的程序局限在少数程序模块中，从而降低修改的难度。</a:t>
            </a:r>
            <a:endParaRPr lang="en-US" altLang="zh-CN" sz="2400" b="1" dirty="0">
              <a:solidFill>
                <a:srgbClr val="FFFFFF"/>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64E8D632-60CB-42FF-85F3-826C66E3D7E9}"/>
              </a:ext>
            </a:extLst>
          </p:cNvPr>
          <p:cNvSpPr/>
          <p:nvPr/>
        </p:nvSpPr>
        <p:spPr>
          <a:xfrm>
            <a:off x="533678" y="1422592"/>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46FBFB6-4FF9-4D82-A6A8-A4A5FB86032B}"/>
              </a:ext>
            </a:extLst>
          </p:cNvPr>
          <p:cNvSpPr/>
          <p:nvPr/>
        </p:nvSpPr>
        <p:spPr>
          <a:xfrm>
            <a:off x="533678" y="289349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Shape 14954">
            <a:extLst>
              <a:ext uri="{FF2B5EF4-FFF2-40B4-BE49-F238E27FC236}">
                <a16:creationId xmlns:a16="http://schemas.microsoft.com/office/drawing/2014/main" id="{64C6AECF-4B8D-44BD-BEAF-0B90F46B2A5C}"/>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可移植性</a:t>
            </a:r>
            <a:endParaRPr sz="4267" b="1" dirty="0">
              <a:solidFill>
                <a:schemeClr val="bg2"/>
              </a:solidFill>
              <a:latin typeface="微软雅黑"/>
              <a:ea typeface="微软雅黑"/>
            </a:endParaRPr>
          </a:p>
        </p:txBody>
      </p:sp>
    </p:spTree>
    <p:extLst>
      <p:ext uri="{BB962C8B-B14F-4D97-AF65-F5344CB8AC3E}">
        <p14:creationId xmlns:p14="http://schemas.microsoft.com/office/powerpoint/2010/main" val="361111514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可维护性</a:t>
            </a:r>
            <a:endParaRPr lang="en-US" altLang="zh-CN" sz="2400" b="1" dirty="0">
              <a:solidFill>
                <a:srgbClr val="1C9494"/>
              </a:solidFill>
              <a:latin typeface="微软雅黑"/>
              <a:ea typeface="微软雅黑"/>
              <a:cs typeface="Helvetica Neue"/>
            </a:endParaRPr>
          </a:p>
        </p:txBody>
      </p:sp>
      <p:pic>
        <p:nvPicPr>
          <p:cNvPr id="3" name="图片 2">
            <a:extLst>
              <a:ext uri="{FF2B5EF4-FFF2-40B4-BE49-F238E27FC236}">
                <a16:creationId xmlns:a16="http://schemas.microsoft.com/office/drawing/2014/main" id="{627258C4-9609-4029-B36E-5358A4E2F9A9}"/>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63589" y="1038121"/>
            <a:ext cx="9264822" cy="5585240"/>
          </a:xfrm>
          <a:prstGeom prst="rect">
            <a:avLst/>
          </a:prstGeom>
        </p:spPr>
      </p:pic>
    </p:spTree>
    <p:extLst>
      <p:ext uri="{BB962C8B-B14F-4D97-AF65-F5344CB8AC3E}">
        <p14:creationId xmlns:p14="http://schemas.microsoft.com/office/powerpoint/2010/main" val="379653240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
            <a:ext cx="6588685" cy="6858000"/>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7018865" y="2204999"/>
            <a:ext cx="3462870" cy="34628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739413"/>
            <a:ext cx="968447" cy="112704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a:t>
            </a:r>
            <a:r>
              <a:rPr lang="en-US" altLang="zh-CN" sz="5867" b="1" dirty="0">
                <a:latin typeface="微软雅黑"/>
                <a:ea typeface="微软雅黑"/>
              </a:rPr>
              <a:t>5</a:t>
            </a:r>
            <a:endParaRPr sz="5867" b="1" dirty="0">
              <a:latin typeface="微软雅黑"/>
              <a:ea typeface="微软雅黑"/>
            </a:endParaRPr>
          </a:p>
        </p:txBody>
      </p:sp>
      <p:sp>
        <p:nvSpPr>
          <p:cNvPr id="9" name="Shape 15208">
            <a:extLst>
              <a:ext uri="{FF2B5EF4-FFF2-40B4-BE49-F238E27FC236}">
                <a16:creationId xmlns:a16="http://schemas.microsoft.com/office/drawing/2014/main" id="{AB909AE6-114D-45A8-BE63-1F4F0C905340}"/>
              </a:ext>
            </a:extLst>
          </p:cNvPr>
          <p:cNvSpPr/>
          <p:nvPr/>
        </p:nvSpPr>
        <p:spPr>
          <a:xfrm>
            <a:off x="930186" y="58846"/>
            <a:ext cx="5498107" cy="6740307"/>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sym typeface="Bebas Neue"/>
              </a:rPr>
              <a:t>所谓重用</a:t>
            </a:r>
            <a:r>
              <a:rPr lang="en-US" altLang="zh-CN" sz="2400" b="1" dirty="0">
                <a:solidFill>
                  <a:srgbClr val="FFFFFF"/>
                </a:solidFill>
                <a:uFill>
                  <a:solidFill>
                    <a:srgbClr val="FFFFFF"/>
                  </a:solidFill>
                </a:uFill>
                <a:sym typeface="Bebas Neue"/>
              </a:rPr>
              <a:t>(reuse)</a:t>
            </a:r>
            <a:r>
              <a:rPr lang="zh-CN" altLang="en-US" sz="2400" b="1" dirty="0">
                <a:solidFill>
                  <a:srgbClr val="FFFFFF"/>
                </a:solidFill>
                <a:uFill>
                  <a:solidFill>
                    <a:srgbClr val="FFFFFF"/>
                  </a:solidFill>
                </a:uFill>
                <a:sym typeface="Bebas Neue"/>
              </a:rPr>
              <a:t>是指</a:t>
            </a:r>
            <a:r>
              <a:rPr lang="zh-CN" altLang="en-US" sz="2400" b="1" dirty="0">
                <a:solidFill>
                  <a:srgbClr val="FFFF00"/>
                </a:solidFill>
                <a:uFill>
                  <a:solidFill>
                    <a:srgbClr val="FFFFFF"/>
                  </a:solidFill>
                </a:uFill>
                <a:sym typeface="Bebas Neue"/>
              </a:rPr>
              <a:t>同一事物不做修改或稍加改动就在不同环境中多次重复使用。</a:t>
            </a:r>
            <a:r>
              <a:rPr lang="zh-CN" altLang="en-US" sz="2400" b="1" dirty="0">
                <a:solidFill>
                  <a:srgbClr val="FFFFFF"/>
                </a:solidFill>
                <a:uFill>
                  <a:solidFill>
                    <a:srgbClr val="FFFFFF"/>
                  </a:solidFill>
                </a:uFill>
                <a:sym typeface="Bebas Neue"/>
              </a:rPr>
              <a:t>大量使用可重用的软件构件来开发软件</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可以从下述两个方面提高软件的可维护性。</a:t>
            </a:r>
            <a:endParaRPr lang="en-US" altLang="zh-CN" sz="2400" b="1" dirty="0">
              <a:solidFill>
                <a:srgbClr val="FFFFFF"/>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a:t>
            </a:r>
            <a:r>
              <a:rPr lang="zh-CN" altLang="en-US" sz="2400" b="1" dirty="0">
                <a:solidFill>
                  <a:srgbClr val="FFFFFF"/>
                </a:solidFill>
                <a:uFill>
                  <a:solidFill>
                    <a:srgbClr val="FFFFFF"/>
                  </a:solidFill>
                </a:uFill>
                <a:sym typeface="Bebas Neue"/>
              </a:rPr>
              <a:t> </a:t>
            </a:r>
            <a:r>
              <a:rPr lang="en-US" altLang="zh-CN" sz="2400" b="1" dirty="0">
                <a:solidFill>
                  <a:srgbClr val="FFFFFF"/>
                </a:solidFill>
                <a:uFill>
                  <a:solidFill>
                    <a:srgbClr val="FFFFFF"/>
                  </a:solidFill>
                </a:uFill>
                <a:sym typeface="Bebas Neue"/>
              </a:rPr>
              <a:t>(1)</a:t>
            </a:r>
            <a:r>
              <a:rPr lang="zh-CN" altLang="en-US" sz="2400" b="1" dirty="0">
                <a:solidFill>
                  <a:srgbClr val="FFFFFF"/>
                </a:solidFill>
                <a:uFill>
                  <a:solidFill>
                    <a:srgbClr val="FFFFFF"/>
                  </a:solidFill>
                </a:uFill>
                <a:sym typeface="Bebas Neue"/>
              </a:rPr>
              <a:t>通常</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可重用的软件构件在开发时都经过很严格的测试，可靠性比较高，且在每次重用过程中都会发现并清除一些错误</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随着时间推移</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这样的构件将变成实质上无错误的。因此，</a:t>
            </a:r>
            <a:r>
              <a:rPr lang="zh-CN" altLang="en-US" sz="2400" b="1" dirty="0">
                <a:solidFill>
                  <a:srgbClr val="FFFF00"/>
                </a:solidFill>
                <a:uFill>
                  <a:solidFill>
                    <a:srgbClr val="FFFFFF"/>
                  </a:solidFill>
                </a:uFill>
                <a:sym typeface="Bebas Neue"/>
              </a:rPr>
              <a:t>软件中使用的可重用构件越多，软件的可靠性越高</a:t>
            </a:r>
            <a:r>
              <a:rPr lang="en-US" altLang="zh-CN" sz="2400" b="1" dirty="0">
                <a:solidFill>
                  <a:srgbClr val="FFFF00"/>
                </a:solidFill>
                <a:uFill>
                  <a:solidFill>
                    <a:srgbClr val="FFFFFF"/>
                  </a:solidFill>
                </a:uFill>
                <a:sym typeface="Bebas Neue"/>
              </a:rPr>
              <a:t>,</a:t>
            </a:r>
            <a:r>
              <a:rPr lang="zh-CN" altLang="en-US" sz="2400" b="1" dirty="0">
                <a:solidFill>
                  <a:srgbClr val="FFFF00"/>
                </a:solidFill>
                <a:uFill>
                  <a:solidFill>
                    <a:srgbClr val="FFFFFF"/>
                  </a:solidFill>
                </a:uFill>
                <a:sym typeface="Bebas Neue"/>
              </a:rPr>
              <a:t>改正性维护需求就越少。      </a:t>
            </a:r>
            <a:endParaRPr lang="en-US" altLang="zh-CN" sz="2400" b="1" dirty="0">
              <a:solidFill>
                <a:srgbClr val="FFFF00"/>
              </a:solidFill>
              <a:uFill>
                <a:solidFill>
                  <a:srgbClr val="FFFFFF"/>
                </a:solidFill>
              </a:uFill>
              <a:sym typeface="Bebas Neue"/>
            </a:endParaRPr>
          </a:p>
          <a:p>
            <a:pPr defTabSz="608738">
              <a:defRPr>
                <a:uFillTx/>
              </a:defRPr>
            </a:pPr>
            <a:endParaRPr lang="en-US" altLang="zh-CN" sz="2400" b="1" dirty="0">
              <a:solidFill>
                <a:srgbClr val="FFFFFF"/>
              </a:solidFill>
              <a:uFill>
                <a:solidFill>
                  <a:srgbClr val="FFFFFF"/>
                </a:solidFill>
              </a:uFill>
              <a:sym typeface="Bebas Neue"/>
            </a:endParaRPr>
          </a:p>
          <a:p>
            <a:pPr defTabSz="608738">
              <a:defRPr>
                <a:uFillTx/>
              </a:defRPr>
            </a:pPr>
            <a:r>
              <a:rPr lang="en-US" altLang="zh-CN" sz="2400" b="1" dirty="0">
                <a:solidFill>
                  <a:srgbClr val="FFFFFF"/>
                </a:solidFill>
                <a:uFill>
                  <a:solidFill>
                    <a:srgbClr val="FFFFFF"/>
                  </a:solidFill>
                </a:uFill>
                <a:sym typeface="Bebas Neue"/>
              </a:rPr>
              <a:t>	(2)</a:t>
            </a:r>
            <a:r>
              <a:rPr lang="zh-CN" altLang="en-US" sz="2400" b="1" dirty="0">
                <a:solidFill>
                  <a:srgbClr val="FFFFFF"/>
                </a:solidFill>
                <a:uFill>
                  <a:solidFill>
                    <a:srgbClr val="FFFFFF"/>
                  </a:solidFill>
                </a:uFill>
                <a:sym typeface="Bebas Neue"/>
              </a:rPr>
              <a:t>很容易修改可重用的软件构件使之再次应用在新环境中</a:t>
            </a:r>
            <a:r>
              <a:rPr lang="en-US" altLang="zh-CN" sz="2400" b="1" dirty="0">
                <a:solidFill>
                  <a:srgbClr val="FFFFFF"/>
                </a:solidFill>
                <a:uFill>
                  <a:solidFill>
                    <a:srgbClr val="FFFFFF"/>
                  </a:solidFill>
                </a:uFill>
                <a:sym typeface="Bebas Neue"/>
              </a:rPr>
              <a:t>,</a:t>
            </a:r>
            <a:r>
              <a:rPr lang="zh-CN" altLang="en-US" sz="2400" b="1" dirty="0">
                <a:solidFill>
                  <a:srgbClr val="FFFFFF"/>
                </a:solidFill>
                <a:uFill>
                  <a:solidFill>
                    <a:srgbClr val="FFFFFF"/>
                  </a:solidFill>
                </a:uFill>
                <a:sym typeface="Bebas Neue"/>
              </a:rPr>
              <a:t>因此，</a:t>
            </a:r>
            <a:r>
              <a:rPr lang="zh-CN" altLang="en-US" sz="2400" b="1" dirty="0">
                <a:solidFill>
                  <a:srgbClr val="FFFF00"/>
                </a:solidFill>
                <a:uFill>
                  <a:solidFill>
                    <a:srgbClr val="FFFFFF"/>
                  </a:solidFill>
                </a:uFill>
                <a:sym typeface="Bebas Neue"/>
              </a:rPr>
              <a:t>软件中使用的可重用构件越多</a:t>
            </a:r>
            <a:r>
              <a:rPr lang="en-US" altLang="zh-CN" sz="2400" b="1" dirty="0">
                <a:solidFill>
                  <a:srgbClr val="FFFF00"/>
                </a:solidFill>
                <a:uFill>
                  <a:solidFill>
                    <a:srgbClr val="FFFFFF"/>
                  </a:solidFill>
                </a:uFill>
                <a:sym typeface="Bebas Neue"/>
              </a:rPr>
              <a:t>,</a:t>
            </a:r>
            <a:r>
              <a:rPr lang="zh-CN" altLang="en-US" sz="2400" b="1" dirty="0">
                <a:solidFill>
                  <a:srgbClr val="FFFF00"/>
                </a:solidFill>
                <a:uFill>
                  <a:solidFill>
                    <a:srgbClr val="FFFFFF"/>
                  </a:solidFill>
                </a:uFill>
                <a:sym typeface="Bebas Neue"/>
              </a:rPr>
              <a:t>适应性和完善性维护也就越容易。</a:t>
            </a:r>
            <a:endParaRPr lang="en-US" altLang="zh-CN" sz="2400" b="1" dirty="0">
              <a:solidFill>
                <a:srgbClr val="FFFF00"/>
              </a:solidFill>
              <a:uFill>
                <a:solidFill>
                  <a:srgbClr val="FFFFFF"/>
                </a:solidFill>
              </a:uFill>
              <a:latin typeface="微软雅黑"/>
              <a:ea typeface="微软雅黑"/>
              <a:sym typeface="Bebas Neue"/>
            </a:endParaRPr>
          </a:p>
        </p:txBody>
      </p:sp>
      <p:sp>
        <p:nvSpPr>
          <p:cNvPr id="10" name="矩形 9">
            <a:extLst>
              <a:ext uri="{FF2B5EF4-FFF2-40B4-BE49-F238E27FC236}">
                <a16:creationId xmlns:a16="http://schemas.microsoft.com/office/drawing/2014/main" id="{30B5BAF6-F8FD-49EF-B87E-7D480891F03D}"/>
              </a:ext>
            </a:extLst>
          </p:cNvPr>
          <p:cNvSpPr/>
          <p:nvPr/>
        </p:nvSpPr>
        <p:spPr>
          <a:xfrm>
            <a:off x="419378" y="136717"/>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1" name="Shape 14954">
            <a:extLst>
              <a:ext uri="{FF2B5EF4-FFF2-40B4-BE49-F238E27FC236}">
                <a16:creationId xmlns:a16="http://schemas.microsoft.com/office/drawing/2014/main" id="{67095E24-8FA8-4CCB-83B7-D56702AFDE4D}"/>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可重用性</a:t>
            </a:r>
            <a:endParaRPr sz="4267" b="1" dirty="0">
              <a:solidFill>
                <a:schemeClr val="bg2"/>
              </a:solidFill>
              <a:latin typeface="微软雅黑"/>
              <a:ea typeface="微软雅黑"/>
            </a:endParaRPr>
          </a:p>
        </p:txBody>
      </p:sp>
      <p:sp>
        <p:nvSpPr>
          <p:cNvPr id="12" name="矩形 11">
            <a:extLst>
              <a:ext uri="{FF2B5EF4-FFF2-40B4-BE49-F238E27FC236}">
                <a16:creationId xmlns:a16="http://schemas.microsoft.com/office/drawing/2014/main" id="{CF539AEE-8ADC-42BE-90B6-90B554A36FCF}"/>
              </a:ext>
            </a:extLst>
          </p:cNvPr>
          <p:cNvSpPr/>
          <p:nvPr/>
        </p:nvSpPr>
        <p:spPr>
          <a:xfrm>
            <a:off x="419378" y="2262341"/>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B9B0474B-9EFA-425C-9D9C-FB8D93B9FCC6}"/>
              </a:ext>
            </a:extLst>
          </p:cNvPr>
          <p:cNvSpPr/>
          <p:nvPr/>
        </p:nvSpPr>
        <p:spPr>
          <a:xfrm>
            <a:off x="419378" y="5165917"/>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1532946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444BC6"/>
                </a:solidFill>
                <a:latin typeface="微软雅黑"/>
                <a:ea typeface="微软雅黑"/>
                <a:cs typeface="Helvetica Neue"/>
              </a:rPr>
              <a:t>|</a:t>
            </a:r>
            <a:r>
              <a:rPr lang="zh-CN" altLang="en-US" sz="2400" b="1" dirty="0">
                <a:solidFill>
                  <a:srgbClr val="444BC6"/>
                </a:solidFill>
                <a:latin typeface="微软雅黑"/>
                <a:ea typeface="微软雅黑"/>
                <a:cs typeface="Helvetica Neue"/>
              </a:rPr>
              <a:t>其他影响可维护性的因素</a:t>
            </a:r>
            <a:endParaRPr lang="en-US" altLang="zh-CN" sz="2400" b="1" dirty="0">
              <a:solidFill>
                <a:srgbClr val="444BC6"/>
              </a:solidFill>
              <a:latin typeface="微软雅黑"/>
              <a:ea typeface="微软雅黑"/>
              <a:cs typeface="Helvetica Neue"/>
            </a:endParaRPr>
          </a:p>
        </p:txBody>
      </p:sp>
      <p:pic>
        <p:nvPicPr>
          <p:cNvPr id="4" name="图片 3">
            <a:extLst>
              <a:ext uri="{FF2B5EF4-FFF2-40B4-BE49-F238E27FC236}">
                <a16:creationId xmlns:a16="http://schemas.microsoft.com/office/drawing/2014/main" id="{F5E4D44C-E6C1-4135-9F36-47BDD371CD12}"/>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7786"/>
          <a:stretch/>
        </p:blipFill>
        <p:spPr>
          <a:xfrm>
            <a:off x="1031790" y="854803"/>
            <a:ext cx="10128420" cy="5690200"/>
          </a:xfrm>
          <a:prstGeom prst="rect">
            <a:avLst/>
          </a:prstGeom>
        </p:spPr>
      </p:pic>
    </p:spTree>
    <p:extLst>
      <p:ext uri="{BB962C8B-B14F-4D97-AF65-F5344CB8AC3E}">
        <p14:creationId xmlns:p14="http://schemas.microsoft.com/office/powerpoint/2010/main" val="3646285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4656667"/>
            <a:ext cx="12192000" cy="2201333"/>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54" name="Shape 14954"/>
          <p:cNvSpPr/>
          <p:nvPr/>
        </p:nvSpPr>
        <p:spPr>
          <a:xfrm>
            <a:off x="0" y="1969830"/>
            <a:ext cx="1219200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en-US" altLang="zh-CN" sz="4267" b="1" dirty="0">
                <a:latin typeface="微软雅黑"/>
                <a:ea typeface="微软雅黑"/>
              </a:rPr>
              <a:t>8.4.2 </a:t>
            </a:r>
            <a:r>
              <a:rPr lang="zh-CN" altLang="en-US" sz="4267" b="1" dirty="0">
                <a:latin typeface="微软雅黑"/>
                <a:ea typeface="微软雅黑"/>
              </a:rPr>
              <a:t>文档</a:t>
            </a:r>
            <a:endParaRPr sz="4267" b="1" dirty="0">
              <a:latin typeface="微软雅黑"/>
              <a:ea typeface="微软雅黑"/>
            </a:endParaRPr>
          </a:p>
        </p:txBody>
      </p:sp>
    </p:spTree>
    <p:extLst>
      <p:ext uri="{BB962C8B-B14F-4D97-AF65-F5344CB8AC3E}">
        <p14:creationId xmlns:p14="http://schemas.microsoft.com/office/powerpoint/2010/main" val="306814821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a:extLst>
              <a:ext uri="{FF2B5EF4-FFF2-40B4-BE49-F238E27FC236}">
                <a16:creationId xmlns:a16="http://schemas.microsoft.com/office/drawing/2014/main" id="{59212BE4-EB2A-499B-9986-CE5D23BC313C}"/>
              </a:ext>
            </a:extLst>
          </p:cNvPr>
          <p:cNvSpPr>
            <a:spLocks noChangeArrowheads="1"/>
          </p:cNvSpPr>
          <p:nvPr/>
        </p:nvSpPr>
        <p:spPr bwMode="auto">
          <a:xfrm>
            <a:off x="6516398" y="2845830"/>
            <a:ext cx="1951204" cy="3312180"/>
          </a:xfrm>
          <a:custGeom>
            <a:avLst/>
            <a:gdLst>
              <a:gd name="T0" fmla="*/ 3657 w 6720"/>
              <a:gd name="T1" fmla="*/ 0 h 11406"/>
              <a:gd name="T2" fmla="*/ 0 w 6720"/>
              <a:gd name="T3" fmla="*/ 0 h 11406"/>
              <a:gd name="T4" fmla="*/ 3657 w 6720"/>
              <a:gd name="T5" fmla="*/ 11405 h 11406"/>
              <a:gd name="T6" fmla="*/ 6719 w 6720"/>
              <a:gd name="T7" fmla="*/ 5686 h 11406"/>
              <a:gd name="T8" fmla="*/ 3657 w 6720"/>
              <a:gd name="T9" fmla="*/ 0 h 11406"/>
            </a:gdLst>
            <a:ahLst/>
            <a:cxnLst>
              <a:cxn ang="0">
                <a:pos x="T0" y="T1"/>
              </a:cxn>
              <a:cxn ang="0">
                <a:pos x="T2" y="T3"/>
              </a:cxn>
              <a:cxn ang="0">
                <a:pos x="T4" y="T5"/>
              </a:cxn>
              <a:cxn ang="0">
                <a:pos x="T6" y="T7"/>
              </a:cxn>
              <a:cxn ang="0">
                <a:pos x="T8" y="T9"/>
              </a:cxn>
            </a:cxnLst>
            <a:rect l="0" t="0" r="r" b="b"/>
            <a:pathLst>
              <a:path w="6720" h="11406">
                <a:moveTo>
                  <a:pt x="3657" y="0"/>
                </a:moveTo>
                <a:lnTo>
                  <a:pt x="0" y="0"/>
                </a:lnTo>
                <a:lnTo>
                  <a:pt x="3657" y="11405"/>
                </a:lnTo>
                <a:lnTo>
                  <a:pt x="6719" y="5686"/>
                </a:lnTo>
                <a:lnTo>
                  <a:pt x="3657" y="0"/>
                </a:lnTo>
              </a:path>
            </a:pathLst>
          </a:custGeom>
          <a:solidFill>
            <a:schemeClr val="accent2"/>
          </a:solidFill>
          <a:ln>
            <a:noFill/>
          </a:ln>
          <a:effectLst/>
        </p:spPr>
        <p:txBody>
          <a:bodyPr vert="eaVert" wrap="none" anchor="ctr"/>
          <a:lstStyle/>
          <a:p>
            <a:pPr algn="ctr" defTabSz="608738"/>
            <a:r>
              <a:rPr lang="zh-CN" altLang="en-US" sz="3200" dirty="0">
                <a:solidFill>
                  <a:schemeClr val="bg1"/>
                </a:solidFill>
              </a:rPr>
              <a:t>系统文档</a:t>
            </a:r>
            <a:endParaRPr lang="en-US" altLang="zh-CN" sz="3200" dirty="0">
              <a:solidFill>
                <a:schemeClr val="bg1"/>
              </a:solidFill>
            </a:endParaRPr>
          </a:p>
        </p:txBody>
      </p:sp>
      <p:sp>
        <p:nvSpPr>
          <p:cNvPr id="5" name="Freeform 2">
            <a:extLst>
              <a:ext uri="{FF2B5EF4-FFF2-40B4-BE49-F238E27FC236}">
                <a16:creationId xmlns:a16="http://schemas.microsoft.com/office/drawing/2014/main" id="{3F5F9E4F-FC6A-485D-81CE-E97475B94A21}"/>
              </a:ext>
            </a:extLst>
          </p:cNvPr>
          <p:cNvSpPr>
            <a:spLocks noChangeArrowheads="1"/>
          </p:cNvSpPr>
          <p:nvPr/>
        </p:nvSpPr>
        <p:spPr bwMode="auto">
          <a:xfrm>
            <a:off x="3062558" y="2846947"/>
            <a:ext cx="1942241" cy="3312181"/>
          </a:xfrm>
          <a:custGeom>
            <a:avLst/>
            <a:gdLst>
              <a:gd name="T0" fmla="*/ 3062 w 6688"/>
              <a:gd name="T1" fmla="*/ 0 h 11406"/>
              <a:gd name="T2" fmla="*/ 0 w 6688"/>
              <a:gd name="T3" fmla="*/ 5686 h 11406"/>
              <a:gd name="T4" fmla="*/ 3062 w 6688"/>
              <a:gd name="T5" fmla="*/ 11405 h 11406"/>
              <a:gd name="T6" fmla="*/ 6687 w 6688"/>
              <a:gd name="T7" fmla="*/ 11405 h 11406"/>
              <a:gd name="T8" fmla="*/ 3062 w 6688"/>
              <a:gd name="T9" fmla="*/ 0 h 11406"/>
            </a:gdLst>
            <a:ahLst/>
            <a:cxnLst>
              <a:cxn ang="0">
                <a:pos x="T0" y="T1"/>
              </a:cxn>
              <a:cxn ang="0">
                <a:pos x="T2" y="T3"/>
              </a:cxn>
              <a:cxn ang="0">
                <a:pos x="T4" y="T5"/>
              </a:cxn>
              <a:cxn ang="0">
                <a:pos x="T6" y="T7"/>
              </a:cxn>
              <a:cxn ang="0">
                <a:pos x="T8" y="T9"/>
              </a:cxn>
            </a:cxnLst>
            <a:rect l="0" t="0" r="r" b="b"/>
            <a:pathLst>
              <a:path w="6688" h="11406">
                <a:moveTo>
                  <a:pt x="3062" y="0"/>
                </a:moveTo>
                <a:lnTo>
                  <a:pt x="0" y="5686"/>
                </a:lnTo>
                <a:lnTo>
                  <a:pt x="3062" y="11405"/>
                </a:lnTo>
                <a:lnTo>
                  <a:pt x="6687" y="11405"/>
                </a:lnTo>
                <a:lnTo>
                  <a:pt x="3062" y="0"/>
                </a:lnTo>
              </a:path>
            </a:pathLst>
          </a:custGeom>
          <a:solidFill>
            <a:schemeClr val="accent4">
              <a:lumMod val="60000"/>
              <a:lumOff val="40000"/>
            </a:schemeClr>
          </a:solidFill>
          <a:ln>
            <a:noFill/>
          </a:ln>
          <a:effectLst/>
        </p:spPr>
        <p:txBody>
          <a:bodyPr vert="eaVert" wrap="none" anchor="ctr"/>
          <a:lstStyle/>
          <a:p>
            <a:pPr algn="ctr" defTabSz="608738"/>
            <a:r>
              <a:rPr lang="zh-CN" altLang="en-US" sz="3200" dirty="0">
                <a:latin typeface="微软雅黑"/>
                <a:ea typeface="微软雅黑"/>
              </a:rPr>
              <a:t>用户文档</a:t>
            </a:r>
            <a:endParaRPr lang="en-US" sz="3200" dirty="0">
              <a:latin typeface="微软雅黑"/>
              <a:ea typeface="微软雅黑"/>
            </a:endParaRPr>
          </a:p>
        </p:txBody>
      </p:sp>
      <p:grpSp>
        <p:nvGrpSpPr>
          <p:cNvPr id="6" name="Group 43">
            <a:extLst>
              <a:ext uri="{FF2B5EF4-FFF2-40B4-BE49-F238E27FC236}">
                <a16:creationId xmlns:a16="http://schemas.microsoft.com/office/drawing/2014/main" id="{479BFBC6-D63F-4FA7-9949-FE18B57A35BA}"/>
              </a:ext>
            </a:extLst>
          </p:cNvPr>
          <p:cNvGrpSpPr/>
          <p:nvPr/>
        </p:nvGrpSpPr>
        <p:grpSpPr>
          <a:xfrm>
            <a:off x="4644113" y="3779410"/>
            <a:ext cx="1171128" cy="1418788"/>
            <a:chOff x="2765604" y="2192731"/>
            <a:chExt cx="878346" cy="1064091"/>
          </a:xfrm>
        </p:grpSpPr>
        <p:cxnSp>
          <p:nvCxnSpPr>
            <p:cNvPr id="7" name="Straight Connector 21">
              <a:extLst>
                <a:ext uri="{FF2B5EF4-FFF2-40B4-BE49-F238E27FC236}">
                  <a16:creationId xmlns:a16="http://schemas.microsoft.com/office/drawing/2014/main" id="{C3F7E031-88E2-4B5C-A0A4-FD8C13E4B769}"/>
                </a:ext>
              </a:extLst>
            </p:cNvPr>
            <p:cNvCxnSpPr/>
            <p:nvPr/>
          </p:nvCxnSpPr>
          <p:spPr>
            <a:xfrm flipH="1" flipV="1">
              <a:off x="2878928" y="2192731"/>
              <a:ext cx="765022" cy="121621"/>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23">
              <a:extLst>
                <a:ext uri="{FF2B5EF4-FFF2-40B4-BE49-F238E27FC236}">
                  <a16:creationId xmlns:a16="http://schemas.microsoft.com/office/drawing/2014/main" id="{AD2B8470-FF34-4162-A8B6-C6D87550AC5B}"/>
                </a:ext>
              </a:extLst>
            </p:cNvPr>
            <p:cNvCxnSpPr/>
            <p:nvPr/>
          </p:nvCxnSpPr>
          <p:spPr>
            <a:xfrm flipH="1">
              <a:off x="2765604" y="2314352"/>
              <a:ext cx="878346" cy="420262"/>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25">
              <a:extLst>
                <a:ext uri="{FF2B5EF4-FFF2-40B4-BE49-F238E27FC236}">
                  <a16:creationId xmlns:a16="http://schemas.microsoft.com/office/drawing/2014/main" id="{009B2C7F-752E-4E53-B53D-AE8977D953CA}"/>
                </a:ext>
              </a:extLst>
            </p:cNvPr>
            <p:cNvCxnSpPr/>
            <p:nvPr/>
          </p:nvCxnSpPr>
          <p:spPr>
            <a:xfrm flipH="1">
              <a:off x="3026734" y="2314352"/>
              <a:ext cx="617216" cy="942470"/>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grpSp>
      <p:grpSp>
        <p:nvGrpSpPr>
          <p:cNvPr id="11" name="Group 47">
            <a:extLst>
              <a:ext uri="{FF2B5EF4-FFF2-40B4-BE49-F238E27FC236}">
                <a16:creationId xmlns:a16="http://schemas.microsoft.com/office/drawing/2014/main" id="{909456A7-7996-4750-8F1F-76F825AC8764}"/>
              </a:ext>
            </a:extLst>
          </p:cNvPr>
          <p:cNvGrpSpPr/>
          <p:nvPr/>
        </p:nvGrpSpPr>
        <p:grpSpPr>
          <a:xfrm>
            <a:off x="5804306" y="3572060"/>
            <a:ext cx="971145" cy="1347779"/>
            <a:chOff x="5578681" y="2027495"/>
            <a:chExt cx="728359" cy="1010834"/>
          </a:xfrm>
        </p:grpSpPr>
        <p:cxnSp>
          <p:nvCxnSpPr>
            <p:cNvPr id="12" name="Straight Connector 32">
              <a:extLst>
                <a:ext uri="{FF2B5EF4-FFF2-40B4-BE49-F238E27FC236}">
                  <a16:creationId xmlns:a16="http://schemas.microsoft.com/office/drawing/2014/main" id="{5974A7FB-E904-4FAF-BC9F-DDBA2752E85F}"/>
                </a:ext>
              </a:extLst>
            </p:cNvPr>
            <p:cNvCxnSpPr/>
            <p:nvPr/>
          </p:nvCxnSpPr>
          <p:spPr>
            <a:xfrm flipV="1">
              <a:off x="5578681" y="2027495"/>
              <a:ext cx="551701" cy="286857"/>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36">
              <a:extLst>
                <a:ext uri="{FF2B5EF4-FFF2-40B4-BE49-F238E27FC236}">
                  <a16:creationId xmlns:a16="http://schemas.microsoft.com/office/drawing/2014/main" id="{A7CDE9EC-8B99-48D8-99C4-132DEAB7DFD7}"/>
                </a:ext>
              </a:extLst>
            </p:cNvPr>
            <p:cNvCxnSpPr/>
            <p:nvPr/>
          </p:nvCxnSpPr>
          <p:spPr>
            <a:xfrm>
              <a:off x="5578681" y="2314352"/>
              <a:ext cx="728359" cy="201765"/>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39">
              <a:extLst>
                <a:ext uri="{FF2B5EF4-FFF2-40B4-BE49-F238E27FC236}">
                  <a16:creationId xmlns:a16="http://schemas.microsoft.com/office/drawing/2014/main" id="{116E421F-78F4-4D2A-BB3C-9A0DD817B768}"/>
                </a:ext>
              </a:extLst>
            </p:cNvPr>
            <p:cNvCxnSpPr/>
            <p:nvPr/>
          </p:nvCxnSpPr>
          <p:spPr>
            <a:xfrm>
              <a:off x="5578681" y="2314352"/>
              <a:ext cx="704101" cy="723977"/>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grpSp>
      <p:sp>
        <p:nvSpPr>
          <p:cNvPr id="15" name="Subtitle 2">
            <a:extLst>
              <a:ext uri="{FF2B5EF4-FFF2-40B4-BE49-F238E27FC236}">
                <a16:creationId xmlns:a16="http://schemas.microsoft.com/office/drawing/2014/main" id="{D5739D75-026F-423E-8C84-586AA9F85236}"/>
              </a:ext>
            </a:extLst>
          </p:cNvPr>
          <p:cNvSpPr txBox="1"/>
          <p:nvPr/>
        </p:nvSpPr>
        <p:spPr>
          <a:xfrm>
            <a:off x="504041" y="3455430"/>
            <a:ext cx="2544545" cy="2300886"/>
          </a:xfrm>
          <a:prstGeom prst="rect">
            <a:avLst/>
          </a:prstGeom>
          <a:solidFill>
            <a:srgbClr val="F3F3F3"/>
          </a:solidFill>
        </p:spPr>
        <p:txBody>
          <a:bodyPr vert="horz" wrap="square" lIns="121920" tIns="60960" rIns="121920" bIns="60960"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2400" b="1" dirty="0">
                <a:cs typeface="Helvetica Neue"/>
              </a:rPr>
              <a:t>	</a:t>
            </a:r>
            <a:r>
              <a:rPr lang="zh-CN" altLang="en-US" sz="2400" b="1" dirty="0">
                <a:cs typeface="Helvetica Neue"/>
              </a:rPr>
              <a:t>用户文档主要描述系统功能和使用方法，并不关心这些功能是怎样实现的</a:t>
            </a:r>
            <a:r>
              <a:rPr lang="zh-CN" altLang="en-US" sz="2400" dirty="0">
                <a:solidFill>
                  <a:srgbClr val="FF0000"/>
                </a:solidFill>
                <a:latin typeface="Helvetica Neue"/>
                <a:ea typeface="微软雅黑"/>
                <a:cs typeface="Helvetica Neue"/>
              </a:rPr>
              <a:t>。</a:t>
            </a:r>
            <a:endParaRPr lang="en-US" sz="2400" dirty="0">
              <a:solidFill>
                <a:srgbClr val="FF0000"/>
              </a:solidFill>
              <a:latin typeface="Helvetica Neue"/>
              <a:ea typeface="微软雅黑"/>
              <a:cs typeface="Helvetica Neue"/>
            </a:endParaRPr>
          </a:p>
        </p:txBody>
      </p:sp>
      <p:sp>
        <p:nvSpPr>
          <p:cNvPr id="18" name="Subtitle 2">
            <a:extLst>
              <a:ext uri="{FF2B5EF4-FFF2-40B4-BE49-F238E27FC236}">
                <a16:creationId xmlns:a16="http://schemas.microsoft.com/office/drawing/2014/main" id="{B0D7FB1E-22DE-4333-BA58-ABE4D778A019}"/>
              </a:ext>
            </a:extLst>
          </p:cNvPr>
          <p:cNvSpPr txBox="1"/>
          <p:nvPr/>
        </p:nvSpPr>
        <p:spPr>
          <a:xfrm>
            <a:off x="8706928" y="3729942"/>
            <a:ext cx="3485072" cy="1414490"/>
          </a:xfrm>
          <a:prstGeom prst="rect">
            <a:avLst/>
          </a:prstGeom>
          <a:solidFill>
            <a:srgbClr val="F3F3F3"/>
          </a:solidFill>
        </p:spPr>
        <p:txBody>
          <a:bodyPr vert="horz" wrap="square" lIns="121920" tIns="60960" rIns="121920" bIns="60960"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2400" b="1" dirty="0">
                <a:cs typeface="Helvetica Neue"/>
              </a:rPr>
              <a:t>	</a:t>
            </a:r>
            <a:r>
              <a:rPr lang="zh-CN" altLang="en-US" sz="2400" b="1" dirty="0">
                <a:cs typeface="Helvetica Neue"/>
              </a:rPr>
              <a:t>系统文档描述系统设计、实现和测试等各方面的内容。</a:t>
            </a:r>
            <a:endParaRPr lang="en-US" sz="2400" dirty="0">
              <a:solidFill>
                <a:prstClr val="white">
                  <a:lumMod val="50000"/>
                </a:prstClr>
              </a:solidFill>
              <a:latin typeface="Helvetica Neue"/>
              <a:ea typeface="微软雅黑"/>
              <a:cs typeface="Helvetica Neue"/>
            </a:endParaRPr>
          </a:p>
        </p:txBody>
      </p:sp>
      <p:grpSp>
        <p:nvGrpSpPr>
          <p:cNvPr id="16" name="Group 15215">
            <a:extLst>
              <a:ext uri="{FF2B5EF4-FFF2-40B4-BE49-F238E27FC236}">
                <a16:creationId xmlns:a16="http://schemas.microsoft.com/office/drawing/2014/main" id="{D0EDED09-5AB2-426C-976E-CB7290662B31}"/>
              </a:ext>
            </a:extLst>
          </p:cNvPr>
          <p:cNvGrpSpPr/>
          <p:nvPr/>
        </p:nvGrpSpPr>
        <p:grpSpPr>
          <a:xfrm>
            <a:off x="850378" y="512477"/>
            <a:ext cx="10891699" cy="1332479"/>
            <a:chOff x="-558" y="-37596"/>
            <a:chExt cx="1854760" cy="2378303"/>
          </a:xfrm>
        </p:grpSpPr>
        <p:sp>
          <p:nvSpPr>
            <p:cNvPr id="19" name="Shape 15210">
              <a:extLst>
                <a:ext uri="{FF2B5EF4-FFF2-40B4-BE49-F238E27FC236}">
                  <a16:creationId xmlns:a16="http://schemas.microsoft.com/office/drawing/2014/main" id="{4E1C2103-12C9-4985-8113-A34E2FCEE587}"/>
                </a:ext>
              </a:extLst>
            </p:cNvPr>
            <p:cNvSpPr/>
            <p:nvPr/>
          </p:nvSpPr>
          <p:spPr>
            <a:xfrm>
              <a:off x="-558" y="116076"/>
              <a:ext cx="1797051" cy="2224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20" name="Shape 15211">
              <a:extLst>
                <a:ext uri="{FF2B5EF4-FFF2-40B4-BE49-F238E27FC236}">
                  <a16:creationId xmlns:a16="http://schemas.microsoft.com/office/drawing/2014/main" id="{3EC0D7E7-F626-4D96-9E57-7A80EDB38383}"/>
                </a:ext>
              </a:extLst>
            </p:cNvPr>
            <p:cNvSpPr/>
            <p:nvPr/>
          </p:nvSpPr>
          <p:spPr>
            <a:xfrm>
              <a:off x="-558" y="455972"/>
              <a:ext cx="1797051" cy="979101"/>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algn="l" defTabSz="608738">
                <a:defRPr sz="1800">
                  <a:solidFill>
                    <a:srgbClr val="000000"/>
                  </a:solidFill>
                  <a:uFillTx/>
                </a:defRPr>
              </a:pPr>
              <a:r>
                <a:rPr lang="en-US" altLang="zh-CN" sz="2400" b="1" dirty="0">
                  <a:solidFill>
                    <a:srgbClr val="FF0000"/>
                  </a:solidFill>
                  <a:latin typeface="微软雅黑"/>
                  <a:ea typeface="微软雅黑"/>
                </a:rPr>
                <a:t>	</a:t>
              </a:r>
              <a:r>
                <a:rPr lang="zh-CN" altLang="en-US" sz="2400" b="1" dirty="0">
                  <a:solidFill>
                    <a:srgbClr val="FF0000"/>
                  </a:solidFill>
                  <a:latin typeface="微软雅黑"/>
                  <a:ea typeface="微软雅黑"/>
                </a:rPr>
                <a:t>文档是影响软件可维护性的决定性因素。</a:t>
              </a:r>
              <a:r>
                <a:rPr lang="zh-CN" altLang="en-US" sz="2400" b="1" dirty="0">
                  <a:solidFill>
                    <a:schemeClr val="tx1"/>
                  </a:solidFill>
                  <a:latin typeface="微软雅黑"/>
                  <a:ea typeface="微软雅黑"/>
                </a:rPr>
                <a:t>由于长期使用的发行</a:t>
              </a:r>
              <a:endParaRPr lang="en-US" altLang="zh-CN" sz="2400" b="1" dirty="0">
                <a:solidFill>
                  <a:schemeClr val="tx1"/>
                </a:solidFill>
                <a:latin typeface="微软雅黑"/>
                <a:ea typeface="微软雅黑"/>
              </a:endParaRPr>
            </a:p>
            <a:p>
              <a:pPr algn="l" defTabSz="608738">
                <a:defRPr sz="1800">
                  <a:solidFill>
                    <a:srgbClr val="000000"/>
                  </a:solidFill>
                  <a:uFillTx/>
                </a:defRPr>
              </a:pPr>
              <a:endParaRPr lang="en-US" altLang="zh-CN" sz="2400" b="1" dirty="0">
                <a:solidFill>
                  <a:schemeClr val="tx1"/>
                </a:solidFill>
                <a:latin typeface="微软雅黑"/>
                <a:ea typeface="微软雅黑"/>
              </a:endParaRPr>
            </a:p>
            <a:p>
              <a:pPr algn="l" defTabSz="608738">
                <a:defRPr sz="1800">
                  <a:solidFill>
                    <a:srgbClr val="000000"/>
                  </a:solidFill>
                  <a:uFillTx/>
                </a:defRPr>
              </a:pPr>
              <a:r>
                <a:rPr lang="zh-CN" altLang="en-US" sz="2400" b="1" dirty="0">
                  <a:solidFill>
                    <a:schemeClr val="tx1"/>
                  </a:solidFill>
                  <a:latin typeface="微软雅黑"/>
                  <a:ea typeface="微软雅黑"/>
                </a:rPr>
                <a:t>软件系统在使用过程中必然会经受多次修改，所以文档比程序代码更重要。</a:t>
              </a:r>
              <a:endParaRPr sz="2400" b="1" dirty="0">
                <a:solidFill>
                  <a:schemeClr val="tx1"/>
                </a:solidFill>
                <a:latin typeface="微软雅黑"/>
                <a:ea typeface="微软雅黑"/>
              </a:endParaRPr>
            </a:p>
          </p:txBody>
        </p:sp>
        <p:sp>
          <p:nvSpPr>
            <p:cNvPr id="21" name="Shape 15213">
              <a:extLst>
                <a:ext uri="{FF2B5EF4-FFF2-40B4-BE49-F238E27FC236}">
                  <a16:creationId xmlns:a16="http://schemas.microsoft.com/office/drawing/2014/main" id="{9E62FC4F-0F9E-459C-84D8-F4DBC5551A56}"/>
                </a:ext>
              </a:extLst>
            </p:cNvPr>
            <p:cNvSpPr/>
            <p:nvPr/>
          </p:nvSpPr>
          <p:spPr>
            <a:xfrm rot="10800000">
              <a:off x="1365249" y="-3"/>
              <a:ext cx="488953" cy="73078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FFC000"/>
            </a:solidFill>
            <a:ln w="12700" cap="flat">
              <a:noFill/>
              <a:miter lim="400000"/>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22" name="Shape 15214">
              <a:extLst>
                <a:ext uri="{FF2B5EF4-FFF2-40B4-BE49-F238E27FC236}">
                  <a16:creationId xmlns:a16="http://schemas.microsoft.com/office/drawing/2014/main" id="{0F05FE59-6B87-42FB-99F9-EF89E9187173}"/>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Tree>
    <p:extLst>
      <p:ext uri="{BB962C8B-B14F-4D97-AF65-F5344CB8AC3E}">
        <p14:creationId xmlns:p14="http://schemas.microsoft.com/office/powerpoint/2010/main" val="3147415539"/>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3000"/>
                            </p:stCondLst>
                            <p:childTnLst>
                              <p:par>
                                <p:cTn id="33" presetID="2" presetClass="entr" presetSubtype="8" fill="hold" grpId="0" nodeType="afterEffect">
                                  <p:stCondLst>
                                    <p:cond delay="0"/>
                                  </p:stCondLst>
                                  <p:childTnLst>
                                    <p:set>
                                      <p:cBhvr>
                                        <p:cTn id="34" dur="indefinite" fill="hold"/>
                                        <p:tgtEl>
                                          <p:spTgt spid="16"/>
                                        </p:tgtEl>
                                        <p:attrNameLst>
                                          <p:attrName>style.visibility</p:attrName>
                                        </p:attrNameLst>
                                      </p:cBhvr>
                                      <p:to>
                                        <p:strVal val="visible"/>
                                      </p:to>
                                    </p:set>
                                    <p:anim calcmode="lin" valueType="num">
                                      <p:cBhvr>
                                        <p:cTn id="35" dur="300" fill="hold"/>
                                        <p:tgtEl>
                                          <p:spTgt spid="16"/>
                                        </p:tgtEl>
                                        <p:attrNameLst>
                                          <p:attrName>ppt_x</p:attrName>
                                        </p:attrNameLst>
                                      </p:cBhvr>
                                      <p:tavLst>
                                        <p:tav tm="0">
                                          <p:val>
                                            <p:strVal val="0-#ppt_w/2"/>
                                          </p:val>
                                        </p:tav>
                                        <p:tav tm="100000">
                                          <p:val>
                                            <p:strVal val="#ppt_x"/>
                                          </p:val>
                                        </p:tav>
                                      </p:tavLst>
                                    </p:anim>
                                    <p:anim calcmode="lin" valueType="num">
                                      <p:cBhvr>
                                        <p:cTn id="36" dur="3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5" grpId="0" animBg="1"/>
      <p:bldP spid="18" grpId="0" animBg="1"/>
      <p:bldP spid="16" grpId="0"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8"/>
          <p:cNvSpPr>
            <a:spLocks noChangeArrowheads="1"/>
          </p:cNvSpPr>
          <p:nvPr/>
        </p:nvSpPr>
        <p:spPr bwMode="auto">
          <a:xfrm>
            <a:off x="2161014" y="2526911"/>
            <a:ext cx="1283557" cy="1272787"/>
          </a:xfrm>
          <a:custGeom>
            <a:avLst/>
            <a:gdLst>
              <a:gd name="T0" fmla="*/ 3150 w 3151"/>
              <a:gd name="T1" fmla="*/ 3127 h 3128"/>
              <a:gd name="T2" fmla="*/ 0 w 3151"/>
              <a:gd name="T3" fmla="*/ 3127 h 3128"/>
              <a:gd name="T4" fmla="*/ 0 w 3151"/>
              <a:gd name="T5" fmla="*/ 0 h 3128"/>
              <a:gd name="T6" fmla="*/ 3150 w 3151"/>
              <a:gd name="T7" fmla="*/ 0 h 3128"/>
              <a:gd name="T8" fmla="*/ 3150 w 3151"/>
              <a:gd name="T9" fmla="*/ 3127 h 3128"/>
            </a:gdLst>
            <a:ahLst/>
            <a:cxnLst>
              <a:cxn ang="0">
                <a:pos x="T0" y="T1"/>
              </a:cxn>
              <a:cxn ang="0">
                <a:pos x="T2" y="T3"/>
              </a:cxn>
              <a:cxn ang="0">
                <a:pos x="T4" y="T5"/>
              </a:cxn>
              <a:cxn ang="0">
                <a:pos x="T6" y="T7"/>
              </a:cxn>
              <a:cxn ang="0">
                <a:pos x="T8" y="T9"/>
              </a:cxn>
            </a:cxnLst>
            <a:rect l="0" t="0" r="r" b="b"/>
            <a:pathLst>
              <a:path w="3151" h="3128">
                <a:moveTo>
                  <a:pt x="3150" y="3127"/>
                </a:moveTo>
                <a:lnTo>
                  <a:pt x="0" y="3127"/>
                </a:lnTo>
                <a:lnTo>
                  <a:pt x="0" y="0"/>
                </a:lnTo>
                <a:lnTo>
                  <a:pt x="3150" y="0"/>
                </a:lnTo>
                <a:lnTo>
                  <a:pt x="3150" y="3127"/>
                </a:lnTo>
              </a:path>
            </a:pathLst>
          </a:custGeom>
          <a:solidFill>
            <a:schemeClr val="accent3">
              <a:lumMod val="75000"/>
              <a:alpha val="84000"/>
            </a:schemeClr>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82" name="Freeform 2"/>
          <p:cNvSpPr>
            <a:spLocks noChangeArrowheads="1"/>
          </p:cNvSpPr>
          <p:nvPr/>
        </p:nvSpPr>
        <p:spPr bwMode="auto">
          <a:xfrm>
            <a:off x="3444571" y="5063329"/>
            <a:ext cx="7925821" cy="1272787"/>
          </a:xfrm>
          <a:custGeom>
            <a:avLst/>
            <a:gdLst>
              <a:gd name="T0" fmla="*/ 10138 w 10139"/>
              <a:gd name="T1" fmla="*/ 3127 h 3128"/>
              <a:gd name="T2" fmla="*/ 0 w 10139"/>
              <a:gd name="T3" fmla="*/ 3127 h 3128"/>
              <a:gd name="T4" fmla="*/ 0 w 10139"/>
              <a:gd name="T5" fmla="*/ 0 h 3128"/>
              <a:gd name="T6" fmla="*/ 10138 w 10139"/>
              <a:gd name="T7" fmla="*/ 0 h 3128"/>
              <a:gd name="T8" fmla="*/ 10138 w 10139"/>
              <a:gd name="T9" fmla="*/ 3127 h 3128"/>
            </a:gdLst>
            <a:ahLst/>
            <a:cxnLst>
              <a:cxn ang="0">
                <a:pos x="T0" y="T1"/>
              </a:cxn>
              <a:cxn ang="0">
                <a:pos x="T2" y="T3"/>
              </a:cxn>
              <a:cxn ang="0">
                <a:pos x="T4" y="T5"/>
              </a:cxn>
              <a:cxn ang="0">
                <a:pos x="T6" y="T7"/>
              </a:cxn>
              <a:cxn ang="0">
                <a:pos x="T8" y="T9"/>
              </a:cxn>
            </a:cxnLst>
            <a:rect l="0" t="0" r="r" b="b"/>
            <a:pathLst>
              <a:path w="10139" h="3128">
                <a:moveTo>
                  <a:pt x="10138" y="3127"/>
                </a:moveTo>
                <a:lnTo>
                  <a:pt x="0" y="3127"/>
                </a:lnTo>
                <a:lnTo>
                  <a:pt x="0" y="0"/>
                </a:lnTo>
                <a:lnTo>
                  <a:pt x="10138" y="0"/>
                </a:lnTo>
                <a:lnTo>
                  <a:pt x="10138" y="3127"/>
                </a:lnTo>
              </a:path>
            </a:pathLst>
          </a:custGeom>
          <a:solidFill>
            <a:schemeClr val="accent5"/>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88" name="Freeform 8"/>
          <p:cNvSpPr>
            <a:spLocks noChangeArrowheads="1"/>
          </p:cNvSpPr>
          <p:nvPr/>
        </p:nvSpPr>
        <p:spPr bwMode="auto">
          <a:xfrm>
            <a:off x="879254" y="1282547"/>
            <a:ext cx="1283557" cy="1272788"/>
          </a:xfrm>
          <a:custGeom>
            <a:avLst/>
            <a:gdLst>
              <a:gd name="T0" fmla="*/ 3150 w 3151"/>
              <a:gd name="T1" fmla="*/ 3127 h 3128"/>
              <a:gd name="T2" fmla="*/ 0 w 3151"/>
              <a:gd name="T3" fmla="*/ 3127 h 3128"/>
              <a:gd name="T4" fmla="*/ 0 w 3151"/>
              <a:gd name="T5" fmla="*/ 0 h 3128"/>
              <a:gd name="T6" fmla="*/ 3150 w 3151"/>
              <a:gd name="T7" fmla="*/ 0 h 3128"/>
              <a:gd name="T8" fmla="*/ 3150 w 3151"/>
              <a:gd name="T9" fmla="*/ 3127 h 3128"/>
            </a:gdLst>
            <a:ahLst/>
            <a:cxnLst>
              <a:cxn ang="0">
                <a:pos x="T0" y="T1"/>
              </a:cxn>
              <a:cxn ang="0">
                <a:pos x="T2" y="T3"/>
              </a:cxn>
              <a:cxn ang="0">
                <a:pos x="T4" y="T5"/>
              </a:cxn>
              <a:cxn ang="0">
                <a:pos x="T6" y="T7"/>
              </a:cxn>
              <a:cxn ang="0">
                <a:pos x="T8" y="T9"/>
              </a:cxn>
            </a:cxnLst>
            <a:rect l="0" t="0" r="r" b="b"/>
            <a:pathLst>
              <a:path w="3151" h="3128">
                <a:moveTo>
                  <a:pt x="3150" y="3127"/>
                </a:moveTo>
                <a:lnTo>
                  <a:pt x="0" y="3127"/>
                </a:lnTo>
                <a:lnTo>
                  <a:pt x="0" y="0"/>
                </a:lnTo>
                <a:lnTo>
                  <a:pt x="3150" y="0"/>
                </a:lnTo>
                <a:lnTo>
                  <a:pt x="3150" y="3127"/>
                </a:lnTo>
              </a:path>
            </a:pathLst>
          </a:custGeom>
          <a:solidFill>
            <a:schemeClr val="accent2">
              <a:lumMod val="75000"/>
            </a:schemeClr>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91" name="Freeform 11"/>
          <p:cNvSpPr>
            <a:spLocks noChangeArrowheads="1"/>
          </p:cNvSpPr>
          <p:nvPr/>
        </p:nvSpPr>
        <p:spPr bwMode="auto">
          <a:xfrm>
            <a:off x="2162812" y="5063329"/>
            <a:ext cx="1281761" cy="1272787"/>
          </a:xfrm>
          <a:custGeom>
            <a:avLst/>
            <a:gdLst>
              <a:gd name="T0" fmla="*/ 6300 w 6301"/>
              <a:gd name="T1" fmla="*/ 0 h 3128"/>
              <a:gd name="T2" fmla="*/ 6300 w 6301"/>
              <a:gd name="T3" fmla="*/ 3127 h 3128"/>
              <a:gd name="T4" fmla="*/ 0 w 6301"/>
              <a:gd name="T5" fmla="*/ 3127 h 3128"/>
              <a:gd name="T6" fmla="*/ 0 w 6301"/>
              <a:gd name="T7" fmla="*/ 0 h 3128"/>
              <a:gd name="T8" fmla="*/ 6300 w 6301"/>
              <a:gd name="T9" fmla="*/ 0 h 3128"/>
            </a:gdLst>
            <a:ahLst/>
            <a:cxnLst>
              <a:cxn ang="0">
                <a:pos x="T0" y="T1"/>
              </a:cxn>
              <a:cxn ang="0">
                <a:pos x="T2" y="T3"/>
              </a:cxn>
              <a:cxn ang="0">
                <a:pos x="T4" y="T5"/>
              </a:cxn>
              <a:cxn ang="0">
                <a:pos x="T6" y="T7"/>
              </a:cxn>
              <a:cxn ang="0">
                <a:pos x="T8" y="T9"/>
              </a:cxn>
            </a:cxnLst>
            <a:rect l="0" t="0" r="r" b="b"/>
            <a:pathLst>
              <a:path w="6301" h="3128">
                <a:moveTo>
                  <a:pt x="6300" y="0"/>
                </a:moveTo>
                <a:lnTo>
                  <a:pt x="6300" y="3127"/>
                </a:lnTo>
                <a:lnTo>
                  <a:pt x="0" y="3127"/>
                </a:lnTo>
                <a:lnTo>
                  <a:pt x="0" y="0"/>
                </a:lnTo>
                <a:lnTo>
                  <a:pt x="6300" y="0"/>
                </a:lnTo>
              </a:path>
            </a:pathLst>
          </a:custGeom>
          <a:solidFill>
            <a:schemeClr val="accent5">
              <a:lumMod val="75000"/>
            </a:schemeClr>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84" name="Freeform 4"/>
          <p:cNvSpPr>
            <a:spLocks noChangeArrowheads="1"/>
          </p:cNvSpPr>
          <p:nvPr/>
        </p:nvSpPr>
        <p:spPr bwMode="auto">
          <a:xfrm>
            <a:off x="2162811" y="1276608"/>
            <a:ext cx="9207583" cy="1272787"/>
          </a:xfrm>
          <a:custGeom>
            <a:avLst/>
            <a:gdLst>
              <a:gd name="T0" fmla="*/ 16438 w 16439"/>
              <a:gd name="T1" fmla="*/ 3127 h 3128"/>
              <a:gd name="T2" fmla="*/ 0 w 16439"/>
              <a:gd name="T3" fmla="*/ 3127 h 3128"/>
              <a:gd name="T4" fmla="*/ 0 w 16439"/>
              <a:gd name="T5" fmla="*/ 0 h 3128"/>
              <a:gd name="T6" fmla="*/ 16438 w 16439"/>
              <a:gd name="T7" fmla="*/ 0 h 3128"/>
              <a:gd name="T8" fmla="*/ 16438 w 16439"/>
              <a:gd name="T9" fmla="*/ 3127 h 3128"/>
            </a:gdLst>
            <a:ahLst/>
            <a:cxnLst>
              <a:cxn ang="0">
                <a:pos x="T0" y="T1"/>
              </a:cxn>
              <a:cxn ang="0">
                <a:pos x="T2" y="T3"/>
              </a:cxn>
              <a:cxn ang="0">
                <a:pos x="T4" y="T5"/>
              </a:cxn>
              <a:cxn ang="0">
                <a:pos x="T6" y="T7"/>
              </a:cxn>
              <a:cxn ang="0">
                <a:pos x="T8" y="T9"/>
              </a:cxn>
            </a:cxnLst>
            <a:rect l="0" t="0" r="r" b="b"/>
            <a:pathLst>
              <a:path w="16439" h="3128">
                <a:moveTo>
                  <a:pt x="16438" y="3127"/>
                </a:moveTo>
                <a:lnTo>
                  <a:pt x="0" y="3127"/>
                </a:lnTo>
                <a:lnTo>
                  <a:pt x="0" y="0"/>
                </a:lnTo>
                <a:lnTo>
                  <a:pt x="16438" y="0"/>
                </a:lnTo>
                <a:lnTo>
                  <a:pt x="16438" y="3127"/>
                </a:lnTo>
              </a:path>
            </a:pathLst>
          </a:custGeom>
          <a:solidFill>
            <a:schemeClr val="accent2"/>
          </a:solidFill>
          <a:ln>
            <a:noFill/>
          </a:ln>
          <a:effectLst/>
        </p:spPr>
        <p:txBody>
          <a:bodyPr wrap="none" anchor="ctr"/>
          <a:lstStyle/>
          <a:p>
            <a:pPr defTabSz="608738"/>
            <a:r>
              <a:rPr lang="en-US" altLang="zh-CN" sz="2400" dirty="0">
                <a:solidFill>
                  <a:schemeClr val="bg1"/>
                </a:solidFill>
              </a:rPr>
              <a:t>	</a:t>
            </a:r>
            <a:r>
              <a:rPr lang="zh-CN" altLang="en-US" sz="2400" dirty="0">
                <a:solidFill>
                  <a:schemeClr val="bg1"/>
                </a:solidFill>
              </a:rPr>
              <a:t>必须描述如何使用这个系统，没有这种描述时即使是最简单的</a:t>
            </a:r>
            <a:endParaRPr lang="en-US" altLang="zh-CN" sz="2400" dirty="0">
              <a:solidFill>
                <a:schemeClr val="bg1"/>
              </a:solidFill>
            </a:endParaRPr>
          </a:p>
          <a:p>
            <a:pPr defTabSz="608738"/>
            <a:r>
              <a:rPr lang="zh-CN" altLang="en-US" sz="2400" dirty="0">
                <a:solidFill>
                  <a:schemeClr val="bg1"/>
                </a:solidFill>
              </a:rPr>
              <a:t>系统也无法使用。</a:t>
            </a:r>
            <a:endParaRPr lang="en-US" sz="2400" dirty="0">
              <a:solidFill>
                <a:schemeClr val="bg1"/>
              </a:solidFill>
              <a:latin typeface="微软雅黑"/>
              <a:ea typeface="微软雅黑"/>
            </a:endParaRPr>
          </a:p>
        </p:txBody>
      </p:sp>
      <p:sp>
        <p:nvSpPr>
          <p:cNvPr id="81" name="Freeform 1"/>
          <p:cNvSpPr>
            <a:spLocks noChangeArrowheads="1"/>
          </p:cNvSpPr>
          <p:nvPr/>
        </p:nvSpPr>
        <p:spPr bwMode="auto">
          <a:xfrm>
            <a:off x="3444569" y="2537509"/>
            <a:ext cx="7925824" cy="1263809"/>
          </a:xfrm>
          <a:custGeom>
            <a:avLst/>
            <a:gdLst>
              <a:gd name="T0" fmla="*/ 13288 w 13289"/>
              <a:gd name="T1" fmla="*/ 3104 h 3105"/>
              <a:gd name="T2" fmla="*/ 0 w 13289"/>
              <a:gd name="T3" fmla="*/ 3104 h 3105"/>
              <a:gd name="T4" fmla="*/ 0 w 13289"/>
              <a:gd name="T5" fmla="*/ 0 h 3105"/>
              <a:gd name="T6" fmla="*/ 13288 w 13289"/>
              <a:gd name="T7" fmla="*/ 0 h 3105"/>
              <a:gd name="T8" fmla="*/ 13288 w 13289"/>
              <a:gd name="T9" fmla="*/ 3104 h 3105"/>
            </a:gdLst>
            <a:ahLst/>
            <a:cxnLst>
              <a:cxn ang="0">
                <a:pos x="T0" y="T1"/>
              </a:cxn>
              <a:cxn ang="0">
                <a:pos x="T2" y="T3"/>
              </a:cxn>
              <a:cxn ang="0">
                <a:pos x="T4" y="T5"/>
              </a:cxn>
              <a:cxn ang="0">
                <a:pos x="T6" y="T7"/>
              </a:cxn>
              <a:cxn ang="0">
                <a:pos x="T8" y="T9"/>
              </a:cxn>
            </a:cxnLst>
            <a:rect l="0" t="0" r="r" b="b"/>
            <a:pathLst>
              <a:path w="13289" h="3105">
                <a:moveTo>
                  <a:pt x="13288" y="3104"/>
                </a:moveTo>
                <a:lnTo>
                  <a:pt x="0" y="3104"/>
                </a:lnTo>
                <a:lnTo>
                  <a:pt x="0" y="0"/>
                </a:lnTo>
                <a:lnTo>
                  <a:pt x="13288" y="0"/>
                </a:lnTo>
                <a:lnTo>
                  <a:pt x="13288" y="3104"/>
                </a:lnTo>
              </a:path>
            </a:pathLst>
          </a:custGeom>
          <a:solidFill>
            <a:schemeClr val="accent3"/>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83" name="Freeform 3"/>
          <p:cNvSpPr>
            <a:spLocks noChangeArrowheads="1"/>
          </p:cNvSpPr>
          <p:nvPr/>
        </p:nvSpPr>
        <p:spPr bwMode="auto">
          <a:xfrm>
            <a:off x="2164289" y="3801318"/>
            <a:ext cx="9206105" cy="1281761"/>
          </a:xfrm>
          <a:custGeom>
            <a:avLst/>
            <a:gdLst>
              <a:gd name="T0" fmla="*/ 13288 w 13289"/>
              <a:gd name="T1" fmla="*/ 3149 h 3150"/>
              <a:gd name="T2" fmla="*/ 0 w 13289"/>
              <a:gd name="T3" fmla="*/ 3149 h 3150"/>
              <a:gd name="T4" fmla="*/ 0 w 13289"/>
              <a:gd name="T5" fmla="*/ 0 h 3150"/>
              <a:gd name="T6" fmla="*/ 13288 w 13289"/>
              <a:gd name="T7" fmla="*/ 0 h 3150"/>
              <a:gd name="T8" fmla="*/ 13288 w 13289"/>
              <a:gd name="T9" fmla="*/ 3149 h 3150"/>
            </a:gdLst>
            <a:ahLst/>
            <a:cxnLst>
              <a:cxn ang="0">
                <a:pos x="T0" y="T1"/>
              </a:cxn>
              <a:cxn ang="0">
                <a:pos x="T2" y="T3"/>
              </a:cxn>
              <a:cxn ang="0">
                <a:pos x="T4" y="T5"/>
              </a:cxn>
              <a:cxn ang="0">
                <a:pos x="T6" y="T7"/>
              </a:cxn>
              <a:cxn ang="0">
                <a:pos x="T8" y="T9"/>
              </a:cxn>
            </a:cxnLst>
            <a:rect l="0" t="0" r="r" b="b"/>
            <a:pathLst>
              <a:path w="13289" h="3150">
                <a:moveTo>
                  <a:pt x="13288" y="3149"/>
                </a:moveTo>
                <a:lnTo>
                  <a:pt x="0" y="3149"/>
                </a:lnTo>
                <a:lnTo>
                  <a:pt x="0" y="0"/>
                </a:lnTo>
                <a:lnTo>
                  <a:pt x="13288" y="0"/>
                </a:lnTo>
                <a:lnTo>
                  <a:pt x="13288" y="3149"/>
                </a:lnTo>
              </a:path>
            </a:pathLst>
          </a:custGeom>
          <a:solidFill>
            <a:schemeClr val="accent4"/>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166" name="Subtitle 2"/>
          <p:cNvSpPr txBox="1"/>
          <p:nvPr/>
        </p:nvSpPr>
        <p:spPr>
          <a:xfrm>
            <a:off x="2202127" y="1426079"/>
            <a:ext cx="9009523" cy="1049131"/>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endParaRPr lang="en-US" sz="1333" dirty="0">
              <a:solidFill>
                <a:prstClr val="white"/>
              </a:solidFill>
              <a:latin typeface="微软雅黑"/>
              <a:ea typeface="微软雅黑"/>
              <a:cs typeface="Helvetica Neue"/>
            </a:endParaRPr>
          </a:p>
        </p:txBody>
      </p:sp>
      <p:sp>
        <p:nvSpPr>
          <p:cNvPr id="167" name="Subtitle 2"/>
          <p:cNvSpPr txBox="1"/>
          <p:nvPr/>
        </p:nvSpPr>
        <p:spPr>
          <a:xfrm>
            <a:off x="3477883" y="2669784"/>
            <a:ext cx="7733767" cy="952472"/>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2400" b="1" dirty="0">
                <a:solidFill>
                  <a:prstClr val="white"/>
                </a:solidFill>
                <a:cs typeface="Helvetica Neue"/>
              </a:rPr>
              <a:t>	</a:t>
            </a:r>
            <a:r>
              <a:rPr lang="zh-CN" altLang="en-US" sz="2400" b="1" dirty="0">
                <a:solidFill>
                  <a:prstClr val="white"/>
                </a:solidFill>
                <a:cs typeface="Helvetica Neue"/>
              </a:rPr>
              <a:t>必须描述怎样安装和管理这个系统。</a:t>
            </a:r>
            <a:endParaRPr lang="en-US" sz="2400" dirty="0">
              <a:solidFill>
                <a:prstClr val="white"/>
              </a:solidFill>
              <a:latin typeface="微软雅黑"/>
              <a:ea typeface="微软雅黑"/>
              <a:cs typeface="Helvetica Neue"/>
            </a:endParaRPr>
          </a:p>
        </p:txBody>
      </p:sp>
      <p:sp>
        <p:nvSpPr>
          <p:cNvPr id="168" name="Subtitle 2"/>
          <p:cNvSpPr txBox="1"/>
          <p:nvPr/>
        </p:nvSpPr>
        <p:spPr>
          <a:xfrm>
            <a:off x="2197599" y="3917605"/>
            <a:ext cx="9014051" cy="982587"/>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1600" b="1" dirty="0">
                <a:solidFill>
                  <a:prstClr val="white"/>
                </a:solidFill>
                <a:cs typeface="Helvetica Neue"/>
              </a:rPr>
              <a:t>	</a:t>
            </a:r>
            <a:r>
              <a:rPr lang="zh-CN" altLang="en-US" sz="2400" b="1" dirty="0">
                <a:solidFill>
                  <a:prstClr val="white"/>
                </a:solidFill>
                <a:cs typeface="Helvetica Neue"/>
              </a:rPr>
              <a:t>必须描述系统需求和设计</a:t>
            </a:r>
            <a:r>
              <a:rPr lang="zh-CN" altLang="en-US" sz="1600" b="1" dirty="0">
                <a:solidFill>
                  <a:prstClr val="white"/>
                </a:solidFill>
                <a:cs typeface="Helvetica Neue"/>
              </a:rPr>
              <a:t>。</a:t>
            </a:r>
            <a:endParaRPr lang="en-US" sz="1400" dirty="0">
              <a:solidFill>
                <a:prstClr val="white"/>
              </a:solidFill>
              <a:latin typeface="微软雅黑"/>
              <a:ea typeface="微软雅黑"/>
              <a:cs typeface="Helvetica Neue"/>
            </a:endParaRPr>
          </a:p>
        </p:txBody>
      </p:sp>
      <p:sp>
        <p:nvSpPr>
          <p:cNvPr id="187" name="Subtitle 2"/>
          <p:cNvSpPr txBox="1"/>
          <p:nvPr/>
        </p:nvSpPr>
        <p:spPr>
          <a:xfrm>
            <a:off x="3477884" y="5222108"/>
            <a:ext cx="7733765" cy="953099"/>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lnSpc>
                <a:spcPct val="120000"/>
              </a:lnSpc>
              <a:buNone/>
            </a:pPr>
            <a:r>
              <a:rPr lang="en-US" altLang="zh-CN" sz="2400" b="1" dirty="0">
                <a:solidFill>
                  <a:prstClr val="white"/>
                </a:solidFill>
                <a:cs typeface="Helvetica Neue"/>
              </a:rPr>
              <a:t>	</a:t>
            </a:r>
            <a:r>
              <a:rPr lang="zh-CN" altLang="en-US" sz="2400" b="1" dirty="0">
                <a:solidFill>
                  <a:prstClr val="white"/>
                </a:solidFill>
                <a:cs typeface="Helvetica Neue"/>
              </a:rPr>
              <a:t>必须描述系统的实现和测试，以便使系统成为可维护的</a:t>
            </a:r>
            <a:r>
              <a:rPr lang="zh-CN" altLang="en-US" sz="1467" b="1" dirty="0">
                <a:solidFill>
                  <a:prstClr val="white"/>
                </a:solidFill>
                <a:cs typeface="Helvetica Neue"/>
              </a:rPr>
              <a:t>。</a:t>
            </a:r>
            <a:endParaRPr lang="en-US" sz="1333" dirty="0">
              <a:solidFill>
                <a:prstClr val="white"/>
              </a:solidFill>
              <a:latin typeface="微软雅黑"/>
              <a:ea typeface="微软雅黑"/>
              <a:cs typeface="Helvetica Neue"/>
            </a:endParaRPr>
          </a:p>
        </p:txBody>
      </p:sp>
      <p:sp>
        <p:nvSpPr>
          <p:cNvPr id="36" name="Freeform 8"/>
          <p:cNvSpPr>
            <a:spLocks noChangeArrowheads="1"/>
          </p:cNvSpPr>
          <p:nvPr/>
        </p:nvSpPr>
        <p:spPr bwMode="auto">
          <a:xfrm>
            <a:off x="885979" y="3803933"/>
            <a:ext cx="1283557" cy="1272787"/>
          </a:xfrm>
          <a:custGeom>
            <a:avLst/>
            <a:gdLst>
              <a:gd name="T0" fmla="*/ 3150 w 3151"/>
              <a:gd name="T1" fmla="*/ 3127 h 3128"/>
              <a:gd name="T2" fmla="*/ 0 w 3151"/>
              <a:gd name="T3" fmla="*/ 3127 h 3128"/>
              <a:gd name="T4" fmla="*/ 0 w 3151"/>
              <a:gd name="T5" fmla="*/ 0 h 3128"/>
              <a:gd name="T6" fmla="*/ 3150 w 3151"/>
              <a:gd name="T7" fmla="*/ 0 h 3128"/>
              <a:gd name="T8" fmla="*/ 3150 w 3151"/>
              <a:gd name="T9" fmla="*/ 3127 h 3128"/>
            </a:gdLst>
            <a:ahLst/>
            <a:cxnLst>
              <a:cxn ang="0">
                <a:pos x="T0" y="T1"/>
              </a:cxn>
              <a:cxn ang="0">
                <a:pos x="T2" y="T3"/>
              </a:cxn>
              <a:cxn ang="0">
                <a:pos x="T4" y="T5"/>
              </a:cxn>
              <a:cxn ang="0">
                <a:pos x="T6" y="T7"/>
              </a:cxn>
              <a:cxn ang="0">
                <a:pos x="T8" y="T9"/>
              </a:cxn>
            </a:cxnLst>
            <a:rect l="0" t="0" r="r" b="b"/>
            <a:pathLst>
              <a:path w="3151" h="3128">
                <a:moveTo>
                  <a:pt x="3150" y="3127"/>
                </a:moveTo>
                <a:lnTo>
                  <a:pt x="0" y="3127"/>
                </a:lnTo>
                <a:lnTo>
                  <a:pt x="0" y="0"/>
                </a:lnTo>
                <a:lnTo>
                  <a:pt x="3150" y="0"/>
                </a:lnTo>
                <a:lnTo>
                  <a:pt x="3150" y="3127"/>
                </a:lnTo>
              </a:path>
            </a:pathLst>
          </a:custGeom>
          <a:solidFill>
            <a:schemeClr val="accent4">
              <a:lumMod val="75000"/>
              <a:alpha val="77000"/>
            </a:schemeClr>
          </a:solidFill>
          <a:ln>
            <a:noFill/>
          </a:ln>
          <a:effectLst/>
        </p:spPr>
        <p:txBody>
          <a:bodyPr wrap="none" anchor="ctr"/>
          <a:lstStyle/>
          <a:p>
            <a:pPr defTabSz="608738"/>
            <a:endParaRPr lang="en-US" sz="2400">
              <a:solidFill>
                <a:prstClr val="black"/>
              </a:solidFill>
              <a:latin typeface="微软雅黑"/>
              <a:ea typeface="微软雅黑"/>
            </a:endParaRPr>
          </a:p>
        </p:txBody>
      </p:sp>
      <p:sp>
        <p:nvSpPr>
          <p:cNvPr id="43" name="TextBox 42"/>
          <p:cNvSpPr txBox="1"/>
          <p:nvPr/>
        </p:nvSpPr>
        <p:spPr>
          <a:xfrm>
            <a:off x="879254" y="414144"/>
            <a:ext cx="9158184" cy="492443"/>
          </a:xfrm>
          <a:prstGeom prst="rect">
            <a:avLst/>
          </a:prstGeom>
          <a:noFill/>
        </p:spPr>
        <p:txBody>
          <a:bodyPr wrap="square" lIns="0" tIns="0" rIns="121893" bIns="0" rtlCol="0">
            <a:noAutofit/>
          </a:bodyPr>
          <a:lstStyle/>
          <a:p>
            <a:pPr defTabSz="608738"/>
            <a:r>
              <a:rPr lang="zh-CN" altLang="en-US" sz="2400" b="1" dirty="0">
                <a:latin typeface="微软雅黑"/>
                <a:ea typeface="微软雅黑"/>
                <a:cs typeface="Helvetica Neue"/>
              </a:rPr>
              <a:t>总的来说，软件文档应该满足下述要求</a:t>
            </a:r>
            <a:r>
              <a:rPr lang="zh-CN" altLang="en-US" sz="2400" b="1" dirty="0">
                <a:solidFill>
                  <a:srgbClr val="1C9494"/>
                </a:solidFill>
                <a:latin typeface="微软雅黑"/>
                <a:ea typeface="微软雅黑"/>
                <a:cs typeface="Helvetica Neue"/>
              </a:rPr>
              <a:t>。</a:t>
            </a:r>
            <a:endParaRPr lang="en-US" altLang="zh-CN" sz="2400" b="1" dirty="0">
              <a:solidFill>
                <a:srgbClr val="1C9494"/>
              </a:solidFill>
              <a:latin typeface="微软雅黑"/>
              <a:ea typeface="微软雅黑"/>
              <a:cs typeface="Helvetica Neue"/>
            </a:endParaRPr>
          </a:p>
        </p:txBody>
      </p:sp>
      <p:sp>
        <p:nvSpPr>
          <p:cNvPr id="23" name="Freeform 21"/>
          <p:cNvSpPr>
            <a:spLocks noEditPoints="1"/>
          </p:cNvSpPr>
          <p:nvPr/>
        </p:nvSpPr>
        <p:spPr bwMode="auto">
          <a:xfrm>
            <a:off x="2529801" y="2756975"/>
            <a:ext cx="598743" cy="749687"/>
          </a:xfrm>
          <a:custGeom>
            <a:avLst/>
            <a:gdLst/>
            <a:ahLst/>
            <a:cxnLst>
              <a:cxn ang="0">
                <a:pos x="1318" y="27"/>
              </a:cxn>
              <a:cxn ang="0">
                <a:pos x="1469" y="119"/>
              </a:cxn>
              <a:cxn ang="0">
                <a:pos x="1575" y="259"/>
              </a:cxn>
              <a:cxn ang="0">
                <a:pos x="1619" y="436"/>
              </a:cxn>
              <a:cxn ang="0">
                <a:pos x="1592" y="618"/>
              </a:cxn>
              <a:cxn ang="0">
                <a:pos x="1501" y="769"/>
              </a:cxn>
              <a:cxn ang="0">
                <a:pos x="1359" y="874"/>
              </a:cxn>
              <a:cxn ang="0">
                <a:pos x="1183" y="919"/>
              </a:cxn>
              <a:cxn ang="0">
                <a:pos x="1002" y="891"/>
              </a:cxn>
              <a:cxn ang="0">
                <a:pos x="851" y="800"/>
              </a:cxn>
              <a:cxn ang="0">
                <a:pos x="745" y="659"/>
              </a:cxn>
              <a:cxn ang="0">
                <a:pos x="701" y="483"/>
              </a:cxn>
              <a:cxn ang="0">
                <a:pos x="727" y="302"/>
              </a:cxn>
              <a:cxn ang="0">
                <a:pos x="820" y="151"/>
              </a:cxn>
              <a:cxn ang="0">
                <a:pos x="960" y="45"/>
              </a:cxn>
              <a:cxn ang="0">
                <a:pos x="1136" y="0"/>
              </a:cxn>
              <a:cxn ang="0">
                <a:pos x="2381" y="2807"/>
              </a:cxn>
              <a:cxn ang="0">
                <a:pos x="2341" y="2889"/>
              </a:cxn>
              <a:cxn ang="0">
                <a:pos x="2275" y="2950"/>
              </a:cxn>
              <a:cxn ang="0">
                <a:pos x="2189" y="2981"/>
              </a:cxn>
              <a:cxn ang="0">
                <a:pos x="188" y="2979"/>
              </a:cxn>
              <a:cxn ang="0">
                <a:pos x="104" y="2944"/>
              </a:cxn>
              <a:cxn ang="0">
                <a:pos x="40" y="2880"/>
              </a:cxn>
              <a:cxn ang="0">
                <a:pos x="5" y="2796"/>
              </a:cxn>
              <a:cxn ang="0">
                <a:pos x="2261" y="1440"/>
              </a:cxn>
              <a:cxn ang="0">
                <a:pos x="2338" y="1492"/>
              </a:cxn>
              <a:cxn ang="0">
                <a:pos x="2358" y="2551"/>
              </a:cxn>
              <a:cxn ang="0">
                <a:pos x="2314" y="2633"/>
              </a:cxn>
              <a:cxn ang="0">
                <a:pos x="2128" y="2661"/>
              </a:cxn>
              <a:cxn ang="0">
                <a:pos x="2042" y="2625"/>
              </a:cxn>
              <a:cxn ang="0">
                <a:pos x="2006" y="2539"/>
              </a:cxn>
              <a:cxn ang="0">
                <a:pos x="2035" y="1482"/>
              </a:cxn>
              <a:cxn ang="0">
                <a:pos x="2117" y="1438"/>
              </a:cxn>
              <a:cxn ang="0">
                <a:pos x="318" y="1453"/>
              </a:cxn>
              <a:cxn ang="0">
                <a:pos x="376" y="1524"/>
              </a:cxn>
              <a:cxn ang="0">
                <a:pos x="372" y="2586"/>
              </a:cxn>
              <a:cxn ang="0">
                <a:pos x="307" y="2651"/>
              </a:cxn>
              <a:cxn ang="0">
                <a:pos x="115" y="2655"/>
              </a:cxn>
              <a:cxn ang="0">
                <a:pos x="45" y="2597"/>
              </a:cxn>
              <a:cxn ang="0">
                <a:pos x="32" y="1536"/>
              </a:cxn>
              <a:cxn ang="0">
                <a:pos x="84" y="1459"/>
              </a:cxn>
              <a:cxn ang="0">
                <a:pos x="1403" y="1027"/>
              </a:cxn>
              <a:cxn ang="0">
                <a:pos x="1590" y="1065"/>
              </a:cxn>
              <a:cxn ang="0">
                <a:pos x="1743" y="1168"/>
              </a:cxn>
              <a:cxn ang="0">
                <a:pos x="1846" y="1320"/>
              </a:cxn>
              <a:cxn ang="0">
                <a:pos x="1884" y="1507"/>
              </a:cxn>
              <a:cxn ang="0">
                <a:pos x="520" y="1388"/>
              </a:cxn>
              <a:cxn ang="0">
                <a:pos x="600" y="1221"/>
              </a:cxn>
              <a:cxn ang="0">
                <a:pos x="736" y="1096"/>
              </a:cxn>
              <a:cxn ang="0">
                <a:pos x="912" y="1033"/>
              </a:cxn>
              <a:cxn ang="0">
                <a:pos x="1424" y="1104"/>
              </a:cxn>
              <a:cxn ang="0">
                <a:pos x="884" y="1116"/>
              </a:cxn>
              <a:cxn ang="0">
                <a:pos x="743" y="1184"/>
              </a:cxn>
              <a:cxn ang="0">
                <a:pos x="639" y="1298"/>
              </a:cxn>
              <a:cxn ang="0">
                <a:pos x="585" y="1446"/>
              </a:cxn>
              <a:cxn ang="0">
                <a:pos x="1217" y="80"/>
              </a:cxn>
              <a:cxn ang="0">
                <a:pos x="910" y="751"/>
              </a:cxn>
              <a:cxn ang="0">
                <a:pos x="803" y="601"/>
              </a:cxn>
              <a:cxn ang="0">
                <a:pos x="778" y="420"/>
              </a:cxn>
              <a:cxn ang="0">
                <a:pos x="822" y="276"/>
              </a:cxn>
              <a:cxn ang="0">
                <a:pos x="915" y="163"/>
              </a:cxn>
              <a:cxn ang="0">
                <a:pos x="1046" y="93"/>
              </a:cxn>
            </a:cxnLst>
            <a:rect l="0" t="0" r="r" b="b"/>
            <a:pathLst>
              <a:path w="2388" h="2984">
                <a:moveTo>
                  <a:pt x="1160" y="0"/>
                </a:moveTo>
                <a:lnTo>
                  <a:pt x="1183" y="0"/>
                </a:lnTo>
                <a:lnTo>
                  <a:pt x="1207" y="2"/>
                </a:lnTo>
                <a:lnTo>
                  <a:pt x="1230" y="5"/>
                </a:lnTo>
                <a:lnTo>
                  <a:pt x="1252" y="9"/>
                </a:lnTo>
                <a:lnTo>
                  <a:pt x="1275" y="14"/>
                </a:lnTo>
                <a:lnTo>
                  <a:pt x="1296" y="20"/>
                </a:lnTo>
                <a:lnTo>
                  <a:pt x="1318" y="27"/>
                </a:lnTo>
                <a:lnTo>
                  <a:pt x="1338" y="36"/>
                </a:lnTo>
                <a:lnTo>
                  <a:pt x="1359" y="45"/>
                </a:lnTo>
                <a:lnTo>
                  <a:pt x="1379" y="55"/>
                </a:lnTo>
                <a:lnTo>
                  <a:pt x="1398" y="66"/>
                </a:lnTo>
                <a:lnTo>
                  <a:pt x="1417" y="78"/>
                </a:lnTo>
                <a:lnTo>
                  <a:pt x="1435" y="91"/>
                </a:lnTo>
                <a:lnTo>
                  <a:pt x="1452" y="104"/>
                </a:lnTo>
                <a:lnTo>
                  <a:pt x="1469" y="119"/>
                </a:lnTo>
                <a:lnTo>
                  <a:pt x="1485" y="134"/>
                </a:lnTo>
                <a:lnTo>
                  <a:pt x="1501" y="151"/>
                </a:lnTo>
                <a:lnTo>
                  <a:pt x="1515" y="167"/>
                </a:lnTo>
                <a:lnTo>
                  <a:pt x="1528" y="185"/>
                </a:lnTo>
                <a:lnTo>
                  <a:pt x="1541" y="202"/>
                </a:lnTo>
                <a:lnTo>
                  <a:pt x="1553" y="220"/>
                </a:lnTo>
                <a:lnTo>
                  <a:pt x="1564" y="240"/>
                </a:lnTo>
                <a:lnTo>
                  <a:pt x="1575" y="259"/>
                </a:lnTo>
                <a:lnTo>
                  <a:pt x="1584" y="280"/>
                </a:lnTo>
                <a:lnTo>
                  <a:pt x="1592" y="302"/>
                </a:lnTo>
                <a:lnTo>
                  <a:pt x="1599" y="322"/>
                </a:lnTo>
                <a:lnTo>
                  <a:pt x="1605" y="345"/>
                </a:lnTo>
                <a:lnTo>
                  <a:pt x="1610" y="366"/>
                </a:lnTo>
                <a:lnTo>
                  <a:pt x="1615" y="389"/>
                </a:lnTo>
                <a:lnTo>
                  <a:pt x="1618" y="412"/>
                </a:lnTo>
                <a:lnTo>
                  <a:pt x="1619" y="436"/>
                </a:lnTo>
                <a:lnTo>
                  <a:pt x="1620" y="460"/>
                </a:lnTo>
                <a:lnTo>
                  <a:pt x="1619" y="483"/>
                </a:lnTo>
                <a:lnTo>
                  <a:pt x="1618" y="506"/>
                </a:lnTo>
                <a:lnTo>
                  <a:pt x="1615" y="530"/>
                </a:lnTo>
                <a:lnTo>
                  <a:pt x="1610" y="552"/>
                </a:lnTo>
                <a:lnTo>
                  <a:pt x="1605" y="575"/>
                </a:lnTo>
                <a:lnTo>
                  <a:pt x="1599" y="596"/>
                </a:lnTo>
                <a:lnTo>
                  <a:pt x="1592" y="618"/>
                </a:lnTo>
                <a:lnTo>
                  <a:pt x="1584" y="638"/>
                </a:lnTo>
                <a:lnTo>
                  <a:pt x="1575" y="659"/>
                </a:lnTo>
                <a:lnTo>
                  <a:pt x="1564" y="678"/>
                </a:lnTo>
                <a:lnTo>
                  <a:pt x="1553" y="698"/>
                </a:lnTo>
                <a:lnTo>
                  <a:pt x="1541" y="716"/>
                </a:lnTo>
                <a:lnTo>
                  <a:pt x="1528" y="735"/>
                </a:lnTo>
                <a:lnTo>
                  <a:pt x="1515" y="752"/>
                </a:lnTo>
                <a:lnTo>
                  <a:pt x="1501" y="769"/>
                </a:lnTo>
                <a:lnTo>
                  <a:pt x="1485" y="784"/>
                </a:lnTo>
                <a:lnTo>
                  <a:pt x="1469" y="800"/>
                </a:lnTo>
                <a:lnTo>
                  <a:pt x="1452" y="814"/>
                </a:lnTo>
                <a:lnTo>
                  <a:pt x="1435" y="827"/>
                </a:lnTo>
                <a:lnTo>
                  <a:pt x="1417" y="841"/>
                </a:lnTo>
                <a:lnTo>
                  <a:pt x="1398" y="853"/>
                </a:lnTo>
                <a:lnTo>
                  <a:pt x="1379" y="863"/>
                </a:lnTo>
                <a:lnTo>
                  <a:pt x="1359" y="874"/>
                </a:lnTo>
                <a:lnTo>
                  <a:pt x="1338" y="883"/>
                </a:lnTo>
                <a:lnTo>
                  <a:pt x="1318" y="891"/>
                </a:lnTo>
                <a:lnTo>
                  <a:pt x="1296" y="898"/>
                </a:lnTo>
                <a:lnTo>
                  <a:pt x="1275" y="904"/>
                </a:lnTo>
                <a:lnTo>
                  <a:pt x="1252" y="909"/>
                </a:lnTo>
                <a:lnTo>
                  <a:pt x="1230" y="914"/>
                </a:lnTo>
                <a:lnTo>
                  <a:pt x="1207" y="917"/>
                </a:lnTo>
                <a:lnTo>
                  <a:pt x="1183" y="919"/>
                </a:lnTo>
                <a:lnTo>
                  <a:pt x="1160" y="919"/>
                </a:lnTo>
                <a:lnTo>
                  <a:pt x="1136" y="919"/>
                </a:lnTo>
                <a:lnTo>
                  <a:pt x="1112" y="917"/>
                </a:lnTo>
                <a:lnTo>
                  <a:pt x="1090" y="914"/>
                </a:lnTo>
                <a:lnTo>
                  <a:pt x="1067" y="909"/>
                </a:lnTo>
                <a:lnTo>
                  <a:pt x="1045" y="904"/>
                </a:lnTo>
                <a:lnTo>
                  <a:pt x="1023" y="898"/>
                </a:lnTo>
                <a:lnTo>
                  <a:pt x="1002" y="891"/>
                </a:lnTo>
                <a:lnTo>
                  <a:pt x="981" y="883"/>
                </a:lnTo>
                <a:lnTo>
                  <a:pt x="960" y="874"/>
                </a:lnTo>
                <a:lnTo>
                  <a:pt x="941" y="863"/>
                </a:lnTo>
                <a:lnTo>
                  <a:pt x="921" y="853"/>
                </a:lnTo>
                <a:lnTo>
                  <a:pt x="903" y="841"/>
                </a:lnTo>
                <a:lnTo>
                  <a:pt x="884" y="827"/>
                </a:lnTo>
                <a:lnTo>
                  <a:pt x="867" y="814"/>
                </a:lnTo>
                <a:lnTo>
                  <a:pt x="851" y="800"/>
                </a:lnTo>
                <a:lnTo>
                  <a:pt x="834" y="784"/>
                </a:lnTo>
                <a:lnTo>
                  <a:pt x="820" y="769"/>
                </a:lnTo>
                <a:lnTo>
                  <a:pt x="805" y="752"/>
                </a:lnTo>
                <a:lnTo>
                  <a:pt x="791" y="735"/>
                </a:lnTo>
                <a:lnTo>
                  <a:pt x="779" y="716"/>
                </a:lnTo>
                <a:lnTo>
                  <a:pt x="766" y="698"/>
                </a:lnTo>
                <a:lnTo>
                  <a:pt x="755" y="678"/>
                </a:lnTo>
                <a:lnTo>
                  <a:pt x="745" y="659"/>
                </a:lnTo>
                <a:lnTo>
                  <a:pt x="737" y="638"/>
                </a:lnTo>
                <a:lnTo>
                  <a:pt x="727" y="618"/>
                </a:lnTo>
                <a:lnTo>
                  <a:pt x="720" y="596"/>
                </a:lnTo>
                <a:lnTo>
                  <a:pt x="714" y="575"/>
                </a:lnTo>
                <a:lnTo>
                  <a:pt x="709" y="552"/>
                </a:lnTo>
                <a:lnTo>
                  <a:pt x="705" y="530"/>
                </a:lnTo>
                <a:lnTo>
                  <a:pt x="703" y="506"/>
                </a:lnTo>
                <a:lnTo>
                  <a:pt x="701" y="483"/>
                </a:lnTo>
                <a:lnTo>
                  <a:pt x="700" y="460"/>
                </a:lnTo>
                <a:lnTo>
                  <a:pt x="701" y="436"/>
                </a:lnTo>
                <a:lnTo>
                  <a:pt x="703" y="412"/>
                </a:lnTo>
                <a:lnTo>
                  <a:pt x="705" y="389"/>
                </a:lnTo>
                <a:lnTo>
                  <a:pt x="709" y="366"/>
                </a:lnTo>
                <a:lnTo>
                  <a:pt x="714" y="345"/>
                </a:lnTo>
                <a:lnTo>
                  <a:pt x="720" y="322"/>
                </a:lnTo>
                <a:lnTo>
                  <a:pt x="727" y="302"/>
                </a:lnTo>
                <a:lnTo>
                  <a:pt x="737" y="280"/>
                </a:lnTo>
                <a:lnTo>
                  <a:pt x="745" y="259"/>
                </a:lnTo>
                <a:lnTo>
                  <a:pt x="755" y="240"/>
                </a:lnTo>
                <a:lnTo>
                  <a:pt x="766" y="220"/>
                </a:lnTo>
                <a:lnTo>
                  <a:pt x="779" y="202"/>
                </a:lnTo>
                <a:lnTo>
                  <a:pt x="791" y="185"/>
                </a:lnTo>
                <a:lnTo>
                  <a:pt x="805" y="167"/>
                </a:lnTo>
                <a:lnTo>
                  <a:pt x="820" y="151"/>
                </a:lnTo>
                <a:lnTo>
                  <a:pt x="834" y="134"/>
                </a:lnTo>
                <a:lnTo>
                  <a:pt x="851" y="119"/>
                </a:lnTo>
                <a:lnTo>
                  <a:pt x="867" y="104"/>
                </a:lnTo>
                <a:lnTo>
                  <a:pt x="884" y="91"/>
                </a:lnTo>
                <a:lnTo>
                  <a:pt x="903" y="78"/>
                </a:lnTo>
                <a:lnTo>
                  <a:pt x="921" y="66"/>
                </a:lnTo>
                <a:lnTo>
                  <a:pt x="941" y="55"/>
                </a:lnTo>
                <a:lnTo>
                  <a:pt x="960" y="45"/>
                </a:lnTo>
                <a:lnTo>
                  <a:pt x="981" y="36"/>
                </a:lnTo>
                <a:lnTo>
                  <a:pt x="1002" y="27"/>
                </a:lnTo>
                <a:lnTo>
                  <a:pt x="1023" y="20"/>
                </a:lnTo>
                <a:lnTo>
                  <a:pt x="1045" y="14"/>
                </a:lnTo>
                <a:lnTo>
                  <a:pt x="1067" y="9"/>
                </a:lnTo>
                <a:lnTo>
                  <a:pt x="1090" y="5"/>
                </a:lnTo>
                <a:lnTo>
                  <a:pt x="1112" y="2"/>
                </a:lnTo>
                <a:lnTo>
                  <a:pt x="1136" y="0"/>
                </a:lnTo>
                <a:lnTo>
                  <a:pt x="1160" y="0"/>
                </a:lnTo>
                <a:close/>
                <a:moveTo>
                  <a:pt x="0" y="2749"/>
                </a:moveTo>
                <a:lnTo>
                  <a:pt x="2388" y="2749"/>
                </a:lnTo>
                <a:lnTo>
                  <a:pt x="2388" y="2761"/>
                </a:lnTo>
                <a:lnTo>
                  <a:pt x="2387" y="2773"/>
                </a:lnTo>
                <a:lnTo>
                  <a:pt x="2385" y="2785"/>
                </a:lnTo>
                <a:lnTo>
                  <a:pt x="2383" y="2796"/>
                </a:lnTo>
                <a:lnTo>
                  <a:pt x="2381" y="2807"/>
                </a:lnTo>
                <a:lnTo>
                  <a:pt x="2378" y="2818"/>
                </a:lnTo>
                <a:lnTo>
                  <a:pt x="2373" y="2830"/>
                </a:lnTo>
                <a:lnTo>
                  <a:pt x="2369" y="2840"/>
                </a:lnTo>
                <a:lnTo>
                  <a:pt x="2364" y="2850"/>
                </a:lnTo>
                <a:lnTo>
                  <a:pt x="2359" y="2861"/>
                </a:lnTo>
                <a:lnTo>
                  <a:pt x="2354" y="2871"/>
                </a:lnTo>
                <a:lnTo>
                  <a:pt x="2348" y="2880"/>
                </a:lnTo>
                <a:lnTo>
                  <a:pt x="2341" y="2889"/>
                </a:lnTo>
                <a:lnTo>
                  <a:pt x="2334" y="2899"/>
                </a:lnTo>
                <a:lnTo>
                  <a:pt x="2326" y="2907"/>
                </a:lnTo>
                <a:lnTo>
                  <a:pt x="2319" y="2915"/>
                </a:lnTo>
                <a:lnTo>
                  <a:pt x="2311" y="2922"/>
                </a:lnTo>
                <a:lnTo>
                  <a:pt x="2302" y="2930"/>
                </a:lnTo>
                <a:lnTo>
                  <a:pt x="2293" y="2937"/>
                </a:lnTo>
                <a:lnTo>
                  <a:pt x="2284" y="2944"/>
                </a:lnTo>
                <a:lnTo>
                  <a:pt x="2275" y="2950"/>
                </a:lnTo>
                <a:lnTo>
                  <a:pt x="2265" y="2955"/>
                </a:lnTo>
                <a:lnTo>
                  <a:pt x="2254" y="2960"/>
                </a:lnTo>
                <a:lnTo>
                  <a:pt x="2244" y="2965"/>
                </a:lnTo>
                <a:lnTo>
                  <a:pt x="2234" y="2969"/>
                </a:lnTo>
                <a:lnTo>
                  <a:pt x="2223" y="2973"/>
                </a:lnTo>
                <a:lnTo>
                  <a:pt x="2211" y="2977"/>
                </a:lnTo>
                <a:lnTo>
                  <a:pt x="2200" y="2979"/>
                </a:lnTo>
                <a:lnTo>
                  <a:pt x="2189" y="2981"/>
                </a:lnTo>
                <a:lnTo>
                  <a:pt x="2177" y="2983"/>
                </a:lnTo>
                <a:lnTo>
                  <a:pt x="2165" y="2984"/>
                </a:lnTo>
                <a:lnTo>
                  <a:pt x="2153" y="2984"/>
                </a:lnTo>
                <a:lnTo>
                  <a:pt x="236" y="2984"/>
                </a:lnTo>
                <a:lnTo>
                  <a:pt x="223" y="2984"/>
                </a:lnTo>
                <a:lnTo>
                  <a:pt x="211" y="2983"/>
                </a:lnTo>
                <a:lnTo>
                  <a:pt x="200" y="2981"/>
                </a:lnTo>
                <a:lnTo>
                  <a:pt x="188" y="2979"/>
                </a:lnTo>
                <a:lnTo>
                  <a:pt x="177" y="2977"/>
                </a:lnTo>
                <a:lnTo>
                  <a:pt x="166" y="2973"/>
                </a:lnTo>
                <a:lnTo>
                  <a:pt x="154" y="2969"/>
                </a:lnTo>
                <a:lnTo>
                  <a:pt x="144" y="2965"/>
                </a:lnTo>
                <a:lnTo>
                  <a:pt x="134" y="2960"/>
                </a:lnTo>
                <a:lnTo>
                  <a:pt x="124" y="2955"/>
                </a:lnTo>
                <a:lnTo>
                  <a:pt x="113" y="2950"/>
                </a:lnTo>
                <a:lnTo>
                  <a:pt x="104" y="2944"/>
                </a:lnTo>
                <a:lnTo>
                  <a:pt x="95" y="2937"/>
                </a:lnTo>
                <a:lnTo>
                  <a:pt x="86" y="2930"/>
                </a:lnTo>
                <a:lnTo>
                  <a:pt x="77" y="2922"/>
                </a:lnTo>
                <a:lnTo>
                  <a:pt x="69" y="2915"/>
                </a:lnTo>
                <a:lnTo>
                  <a:pt x="62" y="2907"/>
                </a:lnTo>
                <a:lnTo>
                  <a:pt x="54" y="2899"/>
                </a:lnTo>
                <a:lnTo>
                  <a:pt x="48" y="2889"/>
                </a:lnTo>
                <a:lnTo>
                  <a:pt x="40" y="2880"/>
                </a:lnTo>
                <a:lnTo>
                  <a:pt x="34" y="2871"/>
                </a:lnTo>
                <a:lnTo>
                  <a:pt x="29" y="2861"/>
                </a:lnTo>
                <a:lnTo>
                  <a:pt x="24" y="2850"/>
                </a:lnTo>
                <a:lnTo>
                  <a:pt x="19" y="2840"/>
                </a:lnTo>
                <a:lnTo>
                  <a:pt x="15" y="2830"/>
                </a:lnTo>
                <a:lnTo>
                  <a:pt x="11" y="2818"/>
                </a:lnTo>
                <a:lnTo>
                  <a:pt x="8" y="2807"/>
                </a:lnTo>
                <a:lnTo>
                  <a:pt x="5" y="2796"/>
                </a:lnTo>
                <a:lnTo>
                  <a:pt x="3" y="2785"/>
                </a:lnTo>
                <a:lnTo>
                  <a:pt x="1" y="2773"/>
                </a:lnTo>
                <a:lnTo>
                  <a:pt x="0" y="2761"/>
                </a:lnTo>
                <a:lnTo>
                  <a:pt x="0" y="2749"/>
                </a:lnTo>
                <a:close/>
                <a:moveTo>
                  <a:pt x="2129" y="1437"/>
                </a:moveTo>
                <a:lnTo>
                  <a:pt x="2236" y="1437"/>
                </a:lnTo>
                <a:lnTo>
                  <a:pt x="2248" y="1438"/>
                </a:lnTo>
                <a:lnTo>
                  <a:pt x="2261" y="1440"/>
                </a:lnTo>
                <a:lnTo>
                  <a:pt x="2272" y="1443"/>
                </a:lnTo>
                <a:lnTo>
                  <a:pt x="2283" y="1448"/>
                </a:lnTo>
                <a:lnTo>
                  <a:pt x="2294" y="1453"/>
                </a:lnTo>
                <a:lnTo>
                  <a:pt x="2305" y="1459"/>
                </a:lnTo>
                <a:lnTo>
                  <a:pt x="2314" y="1466"/>
                </a:lnTo>
                <a:lnTo>
                  <a:pt x="2322" y="1474"/>
                </a:lnTo>
                <a:lnTo>
                  <a:pt x="2330" y="1482"/>
                </a:lnTo>
                <a:lnTo>
                  <a:pt x="2338" y="1492"/>
                </a:lnTo>
                <a:lnTo>
                  <a:pt x="2344" y="1502"/>
                </a:lnTo>
                <a:lnTo>
                  <a:pt x="2349" y="1513"/>
                </a:lnTo>
                <a:lnTo>
                  <a:pt x="2353" y="1524"/>
                </a:lnTo>
                <a:lnTo>
                  <a:pt x="2356" y="1536"/>
                </a:lnTo>
                <a:lnTo>
                  <a:pt x="2358" y="1548"/>
                </a:lnTo>
                <a:lnTo>
                  <a:pt x="2358" y="1561"/>
                </a:lnTo>
                <a:lnTo>
                  <a:pt x="2358" y="2539"/>
                </a:lnTo>
                <a:lnTo>
                  <a:pt x="2358" y="2551"/>
                </a:lnTo>
                <a:lnTo>
                  <a:pt x="2356" y="2564"/>
                </a:lnTo>
                <a:lnTo>
                  <a:pt x="2353" y="2575"/>
                </a:lnTo>
                <a:lnTo>
                  <a:pt x="2349" y="2586"/>
                </a:lnTo>
                <a:lnTo>
                  <a:pt x="2344" y="2597"/>
                </a:lnTo>
                <a:lnTo>
                  <a:pt x="2338" y="2607"/>
                </a:lnTo>
                <a:lnTo>
                  <a:pt x="2330" y="2616"/>
                </a:lnTo>
                <a:lnTo>
                  <a:pt x="2322" y="2625"/>
                </a:lnTo>
                <a:lnTo>
                  <a:pt x="2314" y="2633"/>
                </a:lnTo>
                <a:lnTo>
                  <a:pt x="2305" y="2640"/>
                </a:lnTo>
                <a:lnTo>
                  <a:pt x="2294" y="2646"/>
                </a:lnTo>
                <a:lnTo>
                  <a:pt x="2284" y="2651"/>
                </a:lnTo>
                <a:lnTo>
                  <a:pt x="2273" y="2655"/>
                </a:lnTo>
                <a:lnTo>
                  <a:pt x="2261" y="2658"/>
                </a:lnTo>
                <a:lnTo>
                  <a:pt x="2249" y="2660"/>
                </a:lnTo>
                <a:lnTo>
                  <a:pt x="2237" y="2661"/>
                </a:lnTo>
                <a:lnTo>
                  <a:pt x="2128" y="2661"/>
                </a:lnTo>
                <a:lnTo>
                  <a:pt x="2116" y="2660"/>
                </a:lnTo>
                <a:lnTo>
                  <a:pt x="2103" y="2658"/>
                </a:lnTo>
                <a:lnTo>
                  <a:pt x="2092" y="2655"/>
                </a:lnTo>
                <a:lnTo>
                  <a:pt x="2081" y="2651"/>
                </a:lnTo>
                <a:lnTo>
                  <a:pt x="2071" y="2646"/>
                </a:lnTo>
                <a:lnTo>
                  <a:pt x="2060" y="2640"/>
                </a:lnTo>
                <a:lnTo>
                  <a:pt x="2051" y="2633"/>
                </a:lnTo>
                <a:lnTo>
                  <a:pt x="2042" y="2625"/>
                </a:lnTo>
                <a:lnTo>
                  <a:pt x="2035" y="2616"/>
                </a:lnTo>
                <a:lnTo>
                  <a:pt x="2027" y="2607"/>
                </a:lnTo>
                <a:lnTo>
                  <a:pt x="2021" y="2597"/>
                </a:lnTo>
                <a:lnTo>
                  <a:pt x="2016" y="2586"/>
                </a:lnTo>
                <a:lnTo>
                  <a:pt x="2012" y="2575"/>
                </a:lnTo>
                <a:lnTo>
                  <a:pt x="2009" y="2564"/>
                </a:lnTo>
                <a:lnTo>
                  <a:pt x="2007" y="2551"/>
                </a:lnTo>
                <a:lnTo>
                  <a:pt x="2006" y="2539"/>
                </a:lnTo>
                <a:lnTo>
                  <a:pt x="2006" y="1561"/>
                </a:lnTo>
                <a:lnTo>
                  <a:pt x="2007" y="1548"/>
                </a:lnTo>
                <a:lnTo>
                  <a:pt x="2009" y="1536"/>
                </a:lnTo>
                <a:lnTo>
                  <a:pt x="2012" y="1524"/>
                </a:lnTo>
                <a:lnTo>
                  <a:pt x="2016" y="1513"/>
                </a:lnTo>
                <a:lnTo>
                  <a:pt x="2021" y="1502"/>
                </a:lnTo>
                <a:lnTo>
                  <a:pt x="2027" y="1492"/>
                </a:lnTo>
                <a:lnTo>
                  <a:pt x="2035" y="1482"/>
                </a:lnTo>
                <a:lnTo>
                  <a:pt x="2042" y="1474"/>
                </a:lnTo>
                <a:lnTo>
                  <a:pt x="2051" y="1466"/>
                </a:lnTo>
                <a:lnTo>
                  <a:pt x="2060" y="1459"/>
                </a:lnTo>
                <a:lnTo>
                  <a:pt x="2071" y="1453"/>
                </a:lnTo>
                <a:lnTo>
                  <a:pt x="2081" y="1448"/>
                </a:lnTo>
                <a:lnTo>
                  <a:pt x="2092" y="1443"/>
                </a:lnTo>
                <a:lnTo>
                  <a:pt x="2104" y="1440"/>
                </a:lnTo>
                <a:lnTo>
                  <a:pt x="2117" y="1438"/>
                </a:lnTo>
                <a:lnTo>
                  <a:pt x="2129" y="1437"/>
                </a:lnTo>
                <a:close/>
                <a:moveTo>
                  <a:pt x="152" y="1437"/>
                </a:moveTo>
                <a:lnTo>
                  <a:pt x="259" y="1437"/>
                </a:lnTo>
                <a:lnTo>
                  <a:pt x="271" y="1438"/>
                </a:lnTo>
                <a:lnTo>
                  <a:pt x="284" y="1440"/>
                </a:lnTo>
                <a:lnTo>
                  <a:pt x="296" y="1443"/>
                </a:lnTo>
                <a:lnTo>
                  <a:pt x="307" y="1448"/>
                </a:lnTo>
                <a:lnTo>
                  <a:pt x="318" y="1453"/>
                </a:lnTo>
                <a:lnTo>
                  <a:pt x="328" y="1459"/>
                </a:lnTo>
                <a:lnTo>
                  <a:pt x="337" y="1466"/>
                </a:lnTo>
                <a:lnTo>
                  <a:pt x="346" y="1474"/>
                </a:lnTo>
                <a:lnTo>
                  <a:pt x="354" y="1482"/>
                </a:lnTo>
                <a:lnTo>
                  <a:pt x="361" y="1492"/>
                </a:lnTo>
                <a:lnTo>
                  <a:pt x="367" y="1502"/>
                </a:lnTo>
                <a:lnTo>
                  <a:pt x="372" y="1513"/>
                </a:lnTo>
                <a:lnTo>
                  <a:pt x="376" y="1524"/>
                </a:lnTo>
                <a:lnTo>
                  <a:pt x="379" y="1536"/>
                </a:lnTo>
                <a:lnTo>
                  <a:pt x="381" y="1548"/>
                </a:lnTo>
                <a:lnTo>
                  <a:pt x="382" y="1561"/>
                </a:lnTo>
                <a:lnTo>
                  <a:pt x="382" y="2539"/>
                </a:lnTo>
                <a:lnTo>
                  <a:pt x="381" y="2551"/>
                </a:lnTo>
                <a:lnTo>
                  <a:pt x="379" y="2564"/>
                </a:lnTo>
                <a:lnTo>
                  <a:pt x="376" y="2575"/>
                </a:lnTo>
                <a:lnTo>
                  <a:pt x="372" y="2586"/>
                </a:lnTo>
                <a:lnTo>
                  <a:pt x="367" y="2597"/>
                </a:lnTo>
                <a:lnTo>
                  <a:pt x="361" y="2607"/>
                </a:lnTo>
                <a:lnTo>
                  <a:pt x="354" y="2616"/>
                </a:lnTo>
                <a:lnTo>
                  <a:pt x="346" y="2625"/>
                </a:lnTo>
                <a:lnTo>
                  <a:pt x="337" y="2633"/>
                </a:lnTo>
                <a:lnTo>
                  <a:pt x="328" y="2640"/>
                </a:lnTo>
                <a:lnTo>
                  <a:pt x="318" y="2646"/>
                </a:lnTo>
                <a:lnTo>
                  <a:pt x="307" y="2651"/>
                </a:lnTo>
                <a:lnTo>
                  <a:pt x="296" y="2655"/>
                </a:lnTo>
                <a:lnTo>
                  <a:pt x="285" y="2658"/>
                </a:lnTo>
                <a:lnTo>
                  <a:pt x="272" y="2660"/>
                </a:lnTo>
                <a:lnTo>
                  <a:pt x="260" y="2661"/>
                </a:lnTo>
                <a:lnTo>
                  <a:pt x="151" y="2661"/>
                </a:lnTo>
                <a:lnTo>
                  <a:pt x="139" y="2660"/>
                </a:lnTo>
                <a:lnTo>
                  <a:pt x="128" y="2658"/>
                </a:lnTo>
                <a:lnTo>
                  <a:pt x="115" y="2655"/>
                </a:lnTo>
                <a:lnTo>
                  <a:pt x="104" y="2651"/>
                </a:lnTo>
                <a:lnTo>
                  <a:pt x="94" y="2646"/>
                </a:lnTo>
                <a:lnTo>
                  <a:pt x="84" y="2640"/>
                </a:lnTo>
                <a:lnTo>
                  <a:pt x="74" y="2633"/>
                </a:lnTo>
                <a:lnTo>
                  <a:pt x="65" y="2625"/>
                </a:lnTo>
                <a:lnTo>
                  <a:pt x="58" y="2616"/>
                </a:lnTo>
                <a:lnTo>
                  <a:pt x="51" y="2607"/>
                </a:lnTo>
                <a:lnTo>
                  <a:pt x="45" y="2597"/>
                </a:lnTo>
                <a:lnTo>
                  <a:pt x="39" y="2586"/>
                </a:lnTo>
                <a:lnTo>
                  <a:pt x="35" y="2575"/>
                </a:lnTo>
                <a:lnTo>
                  <a:pt x="32" y="2564"/>
                </a:lnTo>
                <a:lnTo>
                  <a:pt x="30" y="2551"/>
                </a:lnTo>
                <a:lnTo>
                  <a:pt x="30" y="2539"/>
                </a:lnTo>
                <a:lnTo>
                  <a:pt x="30" y="1561"/>
                </a:lnTo>
                <a:lnTo>
                  <a:pt x="30" y="1548"/>
                </a:lnTo>
                <a:lnTo>
                  <a:pt x="32" y="1536"/>
                </a:lnTo>
                <a:lnTo>
                  <a:pt x="35" y="1524"/>
                </a:lnTo>
                <a:lnTo>
                  <a:pt x="39" y="1513"/>
                </a:lnTo>
                <a:lnTo>
                  <a:pt x="45" y="1502"/>
                </a:lnTo>
                <a:lnTo>
                  <a:pt x="51" y="1492"/>
                </a:lnTo>
                <a:lnTo>
                  <a:pt x="58" y="1482"/>
                </a:lnTo>
                <a:lnTo>
                  <a:pt x="66" y="1474"/>
                </a:lnTo>
                <a:lnTo>
                  <a:pt x="74" y="1466"/>
                </a:lnTo>
                <a:lnTo>
                  <a:pt x="84" y="1459"/>
                </a:lnTo>
                <a:lnTo>
                  <a:pt x="94" y="1453"/>
                </a:lnTo>
                <a:lnTo>
                  <a:pt x="105" y="1448"/>
                </a:lnTo>
                <a:lnTo>
                  <a:pt x="116" y="1443"/>
                </a:lnTo>
                <a:lnTo>
                  <a:pt x="128" y="1440"/>
                </a:lnTo>
                <a:lnTo>
                  <a:pt x="140" y="1438"/>
                </a:lnTo>
                <a:lnTo>
                  <a:pt x="152" y="1437"/>
                </a:lnTo>
                <a:close/>
                <a:moveTo>
                  <a:pt x="985" y="1027"/>
                </a:moveTo>
                <a:lnTo>
                  <a:pt x="1403" y="1027"/>
                </a:lnTo>
                <a:lnTo>
                  <a:pt x="1428" y="1028"/>
                </a:lnTo>
                <a:lnTo>
                  <a:pt x="1452" y="1030"/>
                </a:lnTo>
                <a:lnTo>
                  <a:pt x="1476" y="1033"/>
                </a:lnTo>
                <a:lnTo>
                  <a:pt x="1500" y="1037"/>
                </a:lnTo>
                <a:lnTo>
                  <a:pt x="1523" y="1042"/>
                </a:lnTo>
                <a:lnTo>
                  <a:pt x="1546" y="1048"/>
                </a:lnTo>
                <a:lnTo>
                  <a:pt x="1568" y="1056"/>
                </a:lnTo>
                <a:lnTo>
                  <a:pt x="1590" y="1065"/>
                </a:lnTo>
                <a:lnTo>
                  <a:pt x="1612" y="1075"/>
                </a:lnTo>
                <a:lnTo>
                  <a:pt x="1632" y="1085"/>
                </a:lnTo>
                <a:lnTo>
                  <a:pt x="1652" y="1096"/>
                </a:lnTo>
                <a:lnTo>
                  <a:pt x="1671" y="1109"/>
                </a:lnTo>
                <a:lnTo>
                  <a:pt x="1691" y="1123"/>
                </a:lnTo>
                <a:lnTo>
                  <a:pt x="1709" y="1136"/>
                </a:lnTo>
                <a:lnTo>
                  <a:pt x="1727" y="1152"/>
                </a:lnTo>
                <a:lnTo>
                  <a:pt x="1743" y="1168"/>
                </a:lnTo>
                <a:lnTo>
                  <a:pt x="1758" y="1185"/>
                </a:lnTo>
                <a:lnTo>
                  <a:pt x="1774" y="1202"/>
                </a:lnTo>
                <a:lnTo>
                  <a:pt x="1788" y="1221"/>
                </a:lnTo>
                <a:lnTo>
                  <a:pt x="1801" y="1239"/>
                </a:lnTo>
                <a:lnTo>
                  <a:pt x="1814" y="1259"/>
                </a:lnTo>
                <a:lnTo>
                  <a:pt x="1826" y="1279"/>
                </a:lnTo>
                <a:lnTo>
                  <a:pt x="1836" y="1300"/>
                </a:lnTo>
                <a:lnTo>
                  <a:pt x="1846" y="1320"/>
                </a:lnTo>
                <a:lnTo>
                  <a:pt x="1855" y="1343"/>
                </a:lnTo>
                <a:lnTo>
                  <a:pt x="1862" y="1364"/>
                </a:lnTo>
                <a:lnTo>
                  <a:pt x="1868" y="1388"/>
                </a:lnTo>
                <a:lnTo>
                  <a:pt x="1874" y="1411"/>
                </a:lnTo>
                <a:lnTo>
                  <a:pt x="1879" y="1434"/>
                </a:lnTo>
                <a:lnTo>
                  <a:pt x="1882" y="1459"/>
                </a:lnTo>
                <a:lnTo>
                  <a:pt x="1884" y="1482"/>
                </a:lnTo>
                <a:lnTo>
                  <a:pt x="1884" y="1507"/>
                </a:lnTo>
                <a:lnTo>
                  <a:pt x="1884" y="2661"/>
                </a:lnTo>
                <a:lnTo>
                  <a:pt x="505" y="2661"/>
                </a:lnTo>
                <a:lnTo>
                  <a:pt x="505" y="1507"/>
                </a:lnTo>
                <a:lnTo>
                  <a:pt x="505" y="1482"/>
                </a:lnTo>
                <a:lnTo>
                  <a:pt x="507" y="1459"/>
                </a:lnTo>
                <a:lnTo>
                  <a:pt x="510" y="1434"/>
                </a:lnTo>
                <a:lnTo>
                  <a:pt x="514" y="1411"/>
                </a:lnTo>
                <a:lnTo>
                  <a:pt x="520" y="1388"/>
                </a:lnTo>
                <a:lnTo>
                  <a:pt x="526" y="1364"/>
                </a:lnTo>
                <a:lnTo>
                  <a:pt x="533" y="1343"/>
                </a:lnTo>
                <a:lnTo>
                  <a:pt x="543" y="1320"/>
                </a:lnTo>
                <a:lnTo>
                  <a:pt x="552" y="1300"/>
                </a:lnTo>
                <a:lnTo>
                  <a:pt x="562" y="1279"/>
                </a:lnTo>
                <a:lnTo>
                  <a:pt x="574" y="1259"/>
                </a:lnTo>
                <a:lnTo>
                  <a:pt x="587" y="1239"/>
                </a:lnTo>
                <a:lnTo>
                  <a:pt x="600" y="1221"/>
                </a:lnTo>
                <a:lnTo>
                  <a:pt x="614" y="1202"/>
                </a:lnTo>
                <a:lnTo>
                  <a:pt x="630" y="1185"/>
                </a:lnTo>
                <a:lnTo>
                  <a:pt x="645" y="1168"/>
                </a:lnTo>
                <a:lnTo>
                  <a:pt x="662" y="1152"/>
                </a:lnTo>
                <a:lnTo>
                  <a:pt x="679" y="1136"/>
                </a:lnTo>
                <a:lnTo>
                  <a:pt x="698" y="1123"/>
                </a:lnTo>
                <a:lnTo>
                  <a:pt x="716" y="1109"/>
                </a:lnTo>
                <a:lnTo>
                  <a:pt x="736" y="1096"/>
                </a:lnTo>
                <a:lnTo>
                  <a:pt x="756" y="1085"/>
                </a:lnTo>
                <a:lnTo>
                  <a:pt x="777" y="1075"/>
                </a:lnTo>
                <a:lnTo>
                  <a:pt x="798" y="1065"/>
                </a:lnTo>
                <a:lnTo>
                  <a:pt x="820" y="1056"/>
                </a:lnTo>
                <a:lnTo>
                  <a:pt x="842" y="1048"/>
                </a:lnTo>
                <a:lnTo>
                  <a:pt x="865" y="1042"/>
                </a:lnTo>
                <a:lnTo>
                  <a:pt x="889" y="1037"/>
                </a:lnTo>
                <a:lnTo>
                  <a:pt x="912" y="1033"/>
                </a:lnTo>
                <a:lnTo>
                  <a:pt x="936" y="1030"/>
                </a:lnTo>
                <a:lnTo>
                  <a:pt x="960" y="1028"/>
                </a:lnTo>
                <a:lnTo>
                  <a:pt x="985" y="1027"/>
                </a:lnTo>
                <a:close/>
                <a:moveTo>
                  <a:pt x="581" y="2585"/>
                </a:moveTo>
                <a:lnTo>
                  <a:pt x="653" y="2585"/>
                </a:lnTo>
                <a:lnTo>
                  <a:pt x="1443" y="1105"/>
                </a:lnTo>
                <a:lnTo>
                  <a:pt x="1433" y="1104"/>
                </a:lnTo>
                <a:lnTo>
                  <a:pt x="1424" y="1104"/>
                </a:lnTo>
                <a:lnTo>
                  <a:pt x="1413" y="1103"/>
                </a:lnTo>
                <a:lnTo>
                  <a:pt x="1403" y="1103"/>
                </a:lnTo>
                <a:lnTo>
                  <a:pt x="985" y="1103"/>
                </a:lnTo>
                <a:lnTo>
                  <a:pt x="964" y="1104"/>
                </a:lnTo>
                <a:lnTo>
                  <a:pt x="944" y="1105"/>
                </a:lnTo>
                <a:lnTo>
                  <a:pt x="924" y="1108"/>
                </a:lnTo>
                <a:lnTo>
                  <a:pt x="904" y="1111"/>
                </a:lnTo>
                <a:lnTo>
                  <a:pt x="884" y="1116"/>
                </a:lnTo>
                <a:lnTo>
                  <a:pt x="865" y="1121"/>
                </a:lnTo>
                <a:lnTo>
                  <a:pt x="847" y="1127"/>
                </a:lnTo>
                <a:lnTo>
                  <a:pt x="828" y="1134"/>
                </a:lnTo>
                <a:lnTo>
                  <a:pt x="810" y="1143"/>
                </a:lnTo>
                <a:lnTo>
                  <a:pt x="792" y="1152"/>
                </a:lnTo>
                <a:lnTo>
                  <a:pt x="776" y="1161"/>
                </a:lnTo>
                <a:lnTo>
                  <a:pt x="759" y="1172"/>
                </a:lnTo>
                <a:lnTo>
                  <a:pt x="743" y="1184"/>
                </a:lnTo>
                <a:lnTo>
                  <a:pt x="727" y="1195"/>
                </a:lnTo>
                <a:lnTo>
                  <a:pt x="713" y="1208"/>
                </a:lnTo>
                <a:lnTo>
                  <a:pt x="699" y="1222"/>
                </a:lnTo>
                <a:lnTo>
                  <a:pt x="685" y="1236"/>
                </a:lnTo>
                <a:lnTo>
                  <a:pt x="673" y="1250"/>
                </a:lnTo>
                <a:lnTo>
                  <a:pt x="661" y="1266"/>
                </a:lnTo>
                <a:lnTo>
                  <a:pt x="649" y="1281"/>
                </a:lnTo>
                <a:lnTo>
                  <a:pt x="639" y="1298"/>
                </a:lnTo>
                <a:lnTo>
                  <a:pt x="629" y="1315"/>
                </a:lnTo>
                <a:lnTo>
                  <a:pt x="621" y="1333"/>
                </a:lnTo>
                <a:lnTo>
                  <a:pt x="612" y="1350"/>
                </a:lnTo>
                <a:lnTo>
                  <a:pt x="605" y="1368"/>
                </a:lnTo>
                <a:lnTo>
                  <a:pt x="598" y="1387"/>
                </a:lnTo>
                <a:lnTo>
                  <a:pt x="593" y="1406"/>
                </a:lnTo>
                <a:lnTo>
                  <a:pt x="589" y="1426"/>
                </a:lnTo>
                <a:lnTo>
                  <a:pt x="585" y="1446"/>
                </a:lnTo>
                <a:lnTo>
                  <a:pt x="583" y="1466"/>
                </a:lnTo>
                <a:lnTo>
                  <a:pt x="581" y="1487"/>
                </a:lnTo>
                <a:lnTo>
                  <a:pt x="581" y="1507"/>
                </a:lnTo>
                <a:lnTo>
                  <a:pt x="581" y="2585"/>
                </a:lnTo>
                <a:close/>
                <a:moveTo>
                  <a:pt x="1160" y="76"/>
                </a:moveTo>
                <a:lnTo>
                  <a:pt x="1179" y="76"/>
                </a:lnTo>
                <a:lnTo>
                  <a:pt x="1199" y="78"/>
                </a:lnTo>
                <a:lnTo>
                  <a:pt x="1217" y="80"/>
                </a:lnTo>
                <a:lnTo>
                  <a:pt x="1236" y="83"/>
                </a:lnTo>
                <a:lnTo>
                  <a:pt x="1254" y="87"/>
                </a:lnTo>
                <a:lnTo>
                  <a:pt x="1273" y="92"/>
                </a:lnTo>
                <a:lnTo>
                  <a:pt x="1290" y="98"/>
                </a:lnTo>
                <a:lnTo>
                  <a:pt x="1308" y="104"/>
                </a:lnTo>
                <a:lnTo>
                  <a:pt x="948" y="779"/>
                </a:lnTo>
                <a:lnTo>
                  <a:pt x="929" y="766"/>
                </a:lnTo>
                <a:lnTo>
                  <a:pt x="910" y="751"/>
                </a:lnTo>
                <a:lnTo>
                  <a:pt x="894" y="736"/>
                </a:lnTo>
                <a:lnTo>
                  <a:pt x="877" y="720"/>
                </a:lnTo>
                <a:lnTo>
                  <a:pt x="862" y="702"/>
                </a:lnTo>
                <a:lnTo>
                  <a:pt x="848" y="684"/>
                </a:lnTo>
                <a:lnTo>
                  <a:pt x="835" y="664"/>
                </a:lnTo>
                <a:lnTo>
                  <a:pt x="823" y="644"/>
                </a:lnTo>
                <a:lnTo>
                  <a:pt x="813" y="623"/>
                </a:lnTo>
                <a:lnTo>
                  <a:pt x="803" y="601"/>
                </a:lnTo>
                <a:lnTo>
                  <a:pt x="795" y="579"/>
                </a:lnTo>
                <a:lnTo>
                  <a:pt x="788" y="556"/>
                </a:lnTo>
                <a:lnTo>
                  <a:pt x="783" y="533"/>
                </a:lnTo>
                <a:lnTo>
                  <a:pt x="779" y="509"/>
                </a:lnTo>
                <a:lnTo>
                  <a:pt x="777" y="484"/>
                </a:lnTo>
                <a:lnTo>
                  <a:pt x="776" y="460"/>
                </a:lnTo>
                <a:lnTo>
                  <a:pt x="777" y="439"/>
                </a:lnTo>
                <a:lnTo>
                  <a:pt x="778" y="420"/>
                </a:lnTo>
                <a:lnTo>
                  <a:pt x="781" y="401"/>
                </a:lnTo>
                <a:lnTo>
                  <a:pt x="784" y="382"/>
                </a:lnTo>
                <a:lnTo>
                  <a:pt x="788" y="363"/>
                </a:lnTo>
                <a:lnTo>
                  <a:pt x="793" y="345"/>
                </a:lnTo>
                <a:lnTo>
                  <a:pt x="799" y="327"/>
                </a:lnTo>
                <a:lnTo>
                  <a:pt x="806" y="310"/>
                </a:lnTo>
                <a:lnTo>
                  <a:pt x="814" y="293"/>
                </a:lnTo>
                <a:lnTo>
                  <a:pt x="822" y="276"/>
                </a:lnTo>
                <a:lnTo>
                  <a:pt x="831" y="260"/>
                </a:lnTo>
                <a:lnTo>
                  <a:pt x="841" y="245"/>
                </a:lnTo>
                <a:lnTo>
                  <a:pt x="852" y="230"/>
                </a:lnTo>
                <a:lnTo>
                  <a:pt x="864" y="215"/>
                </a:lnTo>
                <a:lnTo>
                  <a:pt x="875" y="201"/>
                </a:lnTo>
                <a:lnTo>
                  <a:pt x="889" y="188"/>
                </a:lnTo>
                <a:lnTo>
                  <a:pt x="902" y="175"/>
                </a:lnTo>
                <a:lnTo>
                  <a:pt x="915" y="163"/>
                </a:lnTo>
                <a:lnTo>
                  <a:pt x="930" y="152"/>
                </a:lnTo>
                <a:lnTo>
                  <a:pt x="945" y="141"/>
                </a:lnTo>
                <a:lnTo>
                  <a:pt x="960" y="131"/>
                </a:lnTo>
                <a:lnTo>
                  <a:pt x="977" y="122"/>
                </a:lnTo>
                <a:lnTo>
                  <a:pt x="993" y="114"/>
                </a:lnTo>
                <a:lnTo>
                  <a:pt x="1011" y="105"/>
                </a:lnTo>
                <a:lnTo>
                  <a:pt x="1028" y="98"/>
                </a:lnTo>
                <a:lnTo>
                  <a:pt x="1046" y="93"/>
                </a:lnTo>
                <a:lnTo>
                  <a:pt x="1064" y="87"/>
                </a:lnTo>
                <a:lnTo>
                  <a:pt x="1083" y="83"/>
                </a:lnTo>
                <a:lnTo>
                  <a:pt x="1101" y="80"/>
                </a:lnTo>
                <a:lnTo>
                  <a:pt x="1121" y="78"/>
                </a:lnTo>
                <a:lnTo>
                  <a:pt x="1140" y="76"/>
                </a:lnTo>
                <a:lnTo>
                  <a:pt x="1160" y="76"/>
                </a:lnTo>
                <a:close/>
              </a:path>
            </a:pathLst>
          </a:custGeom>
          <a:solidFill>
            <a:schemeClr val="bg1"/>
          </a:solidFill>
          <a:ln w="9525">
            <a:noFill/>
            <a:round/>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30" name="Freeform 9"/>
          <p:cNvSpPr>
            <a:spLocks noEditPoints="1"/>
          </p:cNvSpPr>
          <p:nvPr/>
        </p:nvSpPr>
        <p:spPr bwMode="auto">
          <a:xfrm>
            <a:off x="1151238" y="1546965"/>
            <a:ext cx="694516" cy="749687"/>
          </a:xfrm>
          <a:custGeom>
            <a:avLst/>
            <a:gdLst/>
            <a:ahLst/>
            <a:cxnLst>
              <a:cxn ang="0">
                <a:pos x="276" y="2140"/>
              </a:cxn>
              <a:cxn ang="0">
                <a:pos x="526" y="2837"/>
              </a:cxn>
              <a:cxn ang="0">
                <a:pos x="818" y="3375"/>
              </a:cxn>
              <a:cxn ang="0">
                <a:pos x="1144" y="3765"/>
              </a:cxn>
              <a:cxn ang="0">
                <a:pos x="1460" y="3985"/>
              </a:cxn>
              <a:cxn ang="0">
                <a:pos x="2217" y="4044"/>
              </a:cxn>
              <a:cxn ang="0">
                <a:pos x="2744" y="3727"/>
              </a:cxn>
              <a:cxn ang="0">
                <a:pos x="3055" y="3338"/>
              </a:cxn>
              <a:cxn ang="0">
                <a:pos x="3344" y="2792"/>
              </a:cxn>
              <a:cxn ang="0">
                <a:pos x="3592" y="2072"/>
              </a:cxn>
              <a:cxn ang="0">
                <a:pos x="3650" y="1331"/>
              </a:cxn>
              <a:cxn ang="0">
                <a:pos x="2961" y="1084"/>
              </a:cxn>
              <a:cxn ang="0">
                <a:pos x="2179" y="966"/>
              </a:cxn>
              <a:cxn ang="0">
                <a:pos x="1361" y="994"/>
              </a:cxn>
              <a:cxn ang="0">
                <a:pos x="611" y="1164"/>
              </a:cxn>
              <a:cxn ang="0">
                <a:pos x="1147" y="3033"/>
              </a:cxn>
              <a:cxn ang="0">
                <a:pos x="1620" y="3608"/>
              </a:cxn>
              <a:cxn ang="0">
                <a:pos x="2052" y="3725"/>
              </a:cxn>
              <a:cxn ang="0">
                <a:pos x="2280" y="3183"/>
              </a:cxn>
              <a:cxn ang="0">
                <a:pos x="3030" y="2619"/>
              </a:cxn>
              <a:cxn ang="0">
                <a:pos x="3001" y="2273"/>
              </a:cxn>
              <a:cxn ang="0">
                <a:pos x="2308" y="2582"/>
              </a:cxn>
              <a:cxn ang="0">
                <a:pos x="2222" y="2013"/>
              </a:cxn>
              <a:cxn ang="0">
                <a:pos x="2244" y="1327"/>
              </a:cxn>
              <a:cxn ang="0">
                <a:pos x="1724" y="1320"/>
              </a:cxn>
              <a:cxn ang="0">
                <a:pos x="1616" y="1847"/>
              </a:cxn>
              <a:cxn ang="0">
                <a:pos x="1633" y="2565"/>
              </a:cxn>
              <a:cxn ang="0">
                <a:pos x="994" y="2349"/>
              </a:cxn>
              <a:cxn ang="0">
                <a:pos x="725" y="2377"/>
              </a:cxn>
              <a:cxn ang="0">
                <a:pos x="1451" y="47"/>
              </a:cxn>
              <a:cxn ang="0">
                <a:pos x="1367" y="528"/>
              </a:cxn>
              <a:cxn ang="0">
                <a:pos x="1115" y="674"/>
              </a:cxn>
              <a:cxn ang="0">
                <a:pos x="719" y="782"/>
              </a:cxn>
              <a:cxn ang="0">
                <a:pos x="592" y="510"/>
              </a:cxn>
              <a:cxn ang="0">
                <a:pos x="277" y="595"/>
              </a:cxn>
              <a:cxn ang="0">
                <a:pos x="11" y="833"/>
              </a:cxn>
              <a:cxn ang="0">
                <a:pos x="190" y="1276"/>
              </a:cxn>
              <a:cxn ang="0">
                <a:pos x="885" y="1028"/>
              </a:cxn>
              <a:cxn ang="0">
                <a:pos x="1670" y="910"/>
              </a:cxn>
              <a:cxn ang="0">
                <a:pos x="2491" y="939"/>
              </a:cxn>
              <a:cxn ang="0">
                <a:pos x="3244" y="1109"/>
              </a:cxn>
              <a:cxn ang="0">
                <a:pos x="3776" y="1208"/>
              </a:cxn>
              <a:cxn ang="0">
                <a:pos x="3850" y="764"/>
              </a:cxn>
              <a:cxn ang="0">
                <a:pos x="3333" y="449"/>
              </a:cxn>
              <a:cxn ang="0">
                <a:pos x="3186" y="670"/>
              </a:cxn>
              <a:cxn ang="0">
                <a:pos x="3027" y="750"/>
              </a:cxn>
              <a:cxn ang="0">
                <a:pos x="2562" y="637"/>
              </a:cxn>
              <a:cxn ang="0">
                <a:pos x="2440" y="282"/>
              </a:cxn>
              <a:cxn ang="0">
                <a:pos x="2179" y="21"/>
              </a:cxn>
              <a:cxn ang="0">
                <a:pos x="1607" y="28"/>
              </a:cxn>
              <a:cxn ang="0">
                <a:pos x="528" y="2082"/>
              </a:cxn>
              <a:cxn ang="0">
                <a:pos x="870" y="2956"/>
              </a:cxn>
              <a:cxn ang="0">
                <a:pos x="1175" y="3425"/>
              </a:cxn>
              <a:cxn ang="0">
                <a:pos x="1642" y="3785"/>
              </a:cxn>
              <a:cxn ang="0">
                <a:pos x="2234" y="3750"/>
              </a:cxn>
              <a:cxn ang="0">
                <a:pos x="2648" y="3456"/>
              </a:cxn>
              <a:cxn ang="0">
                <a:pos x="2958" y="2996"/>
              </a:cxn>
              <a:cxn ang="0">
                <a:pos x="3308" y="2132"/>
              </a:cxn>
              <a:cxn ang="0">
                <a:pos x="3410" y="1506"/>
              </a:cxn>
              <a:cxn ang="0">
                <a:pos x="2802" y="1311"/>
              </a:cxn>
              <a:cxn ang="0">
                <a:pos x="2168" y="1223"/>
              </a:cxn>
              <a:cxn ang="0">
                <a:pos x="1534" y="1235"/>
              </a:cxn>
              <a:cxn ang="0">
                <a:pos x="904" y="1346"/>
              </a:cxn>
            </a:cxnLst>
            <a:rect l="0" t="0" r="r" b="b"/>
            <a:pathLst>
              <a:path w="3850" h="4155">
                <a:moveTo>
                  <a:pt x="103" y="1380"/>
                </a:moveTo>
                <a:lnTo>
                  <a:pt x="113" y="1435"/>
                </a:lnTo>
                <a:lnTo>
                  <a:pt x="125" y="1494"/>
                </a:lnTo>
                <a:lnTo>
                  <a:pt x="137" y="1553"/>
                </a:lnTo>
                <a:lnTo>
                  <a:pt x="149" y="1614"/>
                </a:lnTo>
                <a:lnTo>
                  <a:pt x="162" y="1677"/>
                </a:lnTo>
                <a:lnTo>
                  <a:pt x="176" y="1740"/>
                </a:lnTo>
                <a:lnTo>
                  <a:pt x="191" y="1805"/>
                </a:lnTo>
                <a:lnTo>
                  <a:pt x="206" y="1871"/>
                </a:lnTo>
                <a:lnTo>
                  <a:pt x="223" y="1937"/>
                </a:lnTo>
                <a:lnTo>
                  <a:pt x="240" y="2004"/>
                </a:lnTo>
                <a:lnTo>
                  <a:pt x="257" y="2072"/>
                </a:lnTo>
                <a:lnTo>
                  <a:pt x="276" y="2140"/>
                </a:lnTo>
                <a:lnTo>
                  <a:pt x="295" y="2208"/>
                </a:lnTo>
                <a:lnTo>
                  <a:pt x="316" y="2276"/>
                </a:lnTo>
                <a:lnTo>
                  <a:pt x="338" y="2344"/>
                </a:lnTo>
                <a:lnTo>
                  <a:pt x="360" y="2411"/>
                </a:lnTo>
                <a:lnTo>
                  <a:pt x="376" y="2460"/>
                </a:lnTo>
                <a:lnTo>
                  <a:pt x="393" y="2508"/>
                </a:lnTo>
                <a:lnTo>
                  <a:pt x="411" y="2557"/>
                </a:lnTo>
                <a:lnTo>
                  <a:pt x="429" y="2605"/>
                </a:lnTo>
                <a:lnTo>
                  <a:pt x="447" y="2651"/>
                </a:lnTo>
                <a:lnTo>
                  <a:pt x="466" y="2698"/>
                </a:lnTo>
                <a:lnTo>
                  <a:pt x="486" y="2745"/>
                </a:lnTo>
                <a:lnTo>
                  <a:pt x="505" y="2792"/>
                </a:lnTo>
                <a:lnTo>
                  <a:pt x="526" y="2837"/>
                </a:lnTo>
                <a:lnTo>
                  <a:pt x="546" y="2882"/>
                </a:lnTo>
                <a:lnTo>
                  <a:pt x="567" y="2927"/>
                </a:lnTo>
                <a:lnTo>
                  <a:pt x="588" y="2971"/>
                </a:lnTo>
                <a:lnTo>
                  <a:pt x="609" y="3014"/>
                </a:lnTo>
                <a:lnTo>
                  <a:pt x="632" y="3057"/>
                </a:lnTo>
                <a:lnTo>
                  <a:pt x="654" y="3100"/>
                </a:lnTo>
                <a:lnTo>
                  <a:pt x="676" y="3141"/>
                </a:lnTo>
                <a:lnTo>
                  <a:pt x="700" y="3182"/>
                </a:lnTo>
                <a:lnTo>
                  <a:pt x="723" y="3222"/>
                </a:lnTo>
                <a:lnTo>
                  <a:pt x="747" y="3261"/>
                </a:lnTo>
                <a:lnTo>
                  <a:pt x="770" y="3301"/>
                </a:lnTo>
                <a:lnTo>
                  <a:pt x="794" y="3338"/>
                </a:lnTo>
                <a:lnTo>
                  <a:pt x="818" y="3375"/>
                </a:lnTo>
                <a:lnTo>
                  <a:pt x="842" y="3411"/>
                </a:lnTo>
                <a:lnTo>
                  <a:pt x="868" y="3446"/>
                </a:lnTo>
                <a:lnTo>
                  <a:pt x="892" y="3481"/>
                </a:lnTo>
                <a:lnTo>
                  <a:pt x="918" y="3514"/>
                </a:lnTo>
                <a:lnTo>
                  <a:pt x="942" y="3547"/>
                </a:lnTo>
                <a:lnTo>
                  <a:pt x="967" y="3578"/>
                </a:lnTo>
                <a:lnTo>
                  <a:pt x="993" y="3609"/>
                </a:lnTo>
                <a:lnTo>
                  <a:pt x="1018" y="3639"/>
                </a:lnTo>
                <a:lnTo>
                  <a:pt x="1045" y="3667"/>
                </a:lnTo>
                <a:lnTo>
                  <a:pt x="1071" y="3694"/>
                </a:lnTo>
                <a:lnTo>
                  <a:pt x="1095" y="3718"/>
                </a:lnTo>
                <a:lnTo>
                  <a:pt x="1119" y="3742"/>
                </a:lnTo>
                <a:lnTo>
                  <a:pt x="1144" y="3765"/>
                </a:lnTo>
                <a:lnTo>
                  <a:pt x="1167" y="3786"/>
                </a:lnTo>
                <a:lnTo>
                  <a:pt x="1192" y="3807"/>
                </a:lnTo>
                <a:lnTo>
                  <a:pt x="1216" y="3827"/>
                </a:lnTo>
                <a:lnTo>
                  <a:pt x="1239" y="3846"/>
                </a:lnTo>
                <a:lnTo>
                  <a:pt x="1264" y="3864"/>
                </a:lnTo>
                <a:lnTo>
                  <a:pt x="1288" y="3881"/>
                </a:lnTo>
                <a:lnTo>
                  <a:pt x="1313" y="3898"/>
                </a:lnTo>
                <a:lnTo>
                  <a:pt x="1337" y="3914"/>
                </a:lnTo>
                <a:lnTo>
                  <a:pt x="1362" y="3930"/>
                </a:lnTo>
                <a:lnTo>
                  <a:pt x="1386" y="3945"/>
                </a:lnTo>
                <a:lnTo>
                  <a:pt x="1411" y="3959"/>
                </a:lnTo>
                <a:lnTo>
                  <a:pt x="1436" y="3972"/>
                </a:lnTo>
                <a:lnTo>
                  <a:pt x="1460" y="3985"/>
                </a:lnTo>
                <a:lnTo>
                  <a:pt x="1511" y="4010"/>
                </a:lnTo>
                <a:lnTo>
                  <a:pt x="1563" y="4033"/>
                </a:lnTo>
                <a:lnTo>
                  <a:pt x="1617" y="4055"/>
                </a:lnTo>
                <a:lnTo>
                  <a:pt x="1672" y="4075"/>
                </a:lnTo>
                <a:lnTo>
                  <a:pt x="1728" y="4096"/>
                </a:lnTo>
                <a:lnTo>
                  <a:pt x="1787" y="4116"/>
                </a:lnTo>
                <a:lnTo>
                  <a:pt x="1846" y="4135"/>
                </a:lnTo>
                <a:lnTo>
                  <a:pt x="1909" y="4155"/>
                </a:lnTo>
                <a:lnTo>
                  <a:pt x="1968" y="4136"/>
                </a:lnTo>
                <a:lnTo>
                  <a:pt x="2030" y="4116"/>
                </a:lnTo>
                <a:lnTo>
                  <a:pt x="2093" y="4094"/>
                </a:lnTo>
                <a:lnTo>
                  <a:pt x="2155" y="4069"/>
                </a:lnTo>
                <a:lnTo>
                  <a:pt x="2217" y="4044"/>
                </a:lnTo>
                <a:lnTo>
                  <a:pt x="2278" y="4016"/>
                </a:lnTo>
                <a:lnTo>
                  <a:pt x="2339" y="3986"/>
                </a:lnTo>
                <a:lnTo>
                  <a:pt x="2399" y="3956"/>
                </a:lnTo>
                <a:lnTo>
                  <a:pt x="2457" y="3926"/>
                </a:lnTo>
                <a:lnTo>
                  <a:pt x="2512" y="3894"/>
                </a:lnTo>
                <a:lnTo>
                  <a:pt x="2565" y="3861"/>
                </a:lnTo>
                <a:lnTo>
                  <a:pt x="2615" y="3828"/>
                </a:lnTo>
                <a:lnTo>
                  <a:pt x="2639" y="3811"/>
                </a:lnTo>
                <a:lnTo>
                  <a:pt x="2662" y="3794"/>
                </a:lnTo>
                <a:lnTo>
                  <a:pt x="2684" y="3778"/>
                </a:lnTo>
                <a:lnTo>
                  <a:pt x="2706" y="3761"/>
                </a:lnTo>
                <a:lnTo>
                  <a:pt x="2725" y="3744"/>
                </a:lnTo>
                <a:lnTo>
                  <a:pt x="2744" y="3727"/>
                </a:lnTo>
                <a:lnTo>
                  <a:pt x="2762" y="3711"/>
                </a:lnTo>
                <a:lnTo>
                  <a:pt x="2779" y="3694"/>
                </a:lnTo>
                <a:lnTo>
                  <a:pt x="2804" y="3667"/>
                </a:lnTo>
                <a:lnTo>
                  <a:pt x="2831" y="3639"/>
                </a:lnTo>
                <a:lnTo>
                  <a:pt x="2856" y="3609"/>
                </a:lnTo>
                <a:lnTo>
                  <a:pt x="2882" y="3578"/>
                </a:lnTo>
                <a:lnTo>
                  <a:pt x="2907" y="3547"/>
                </a:lnTo>
                <a:lnTo>
                  <a:pt x="2932" y="3514"/>
                </a:lnTo>
                <a:lnTo>
                  <a:pt x="2957" y="3481"/>
                </a:lnTo>
                <a:lnTo>
                  <a:pt x="2982" y="3446"/>
                </a:lnTo>
                <a:lnTo>
                  <a:pt x="3007" y="3411"/>
                </a:lnTo>
                <a:lnTo>
                  <a:pt x="3032" y="3375"/>
                </a:lnTo>
                <a:lnTo>
                  <a:pt x="3055" y="3338"/>
                </a:lnTo>
                <a:lnTo>
                  <a:pt x="3080" y="3301"/>
                </a:lnTo>
                <a:lnTo>
                  <a:pt x="3103" y="3261"/>
                </a:lnTo>
                <a:lnTo>
                  <a:pt x="3126" y="3222"/>
                </a:lnTo>
                <a:lnTo>
                  <a:pt x="3150" y="3182"/>
                </a:lnTo>
                <a:lnTo>
                  <a:pt x="3173" y="3141"/>
                </a:lnTo>
                <a:lnTo>
                  <a:pt x="3195" y="3100"/>
                </a:lnTo>
                <a:lnTo>
                  <a:pt x="3218" y="3057"/>
                </a:lnTo>
                <a:lnTo>
                  <a:pt x="3239" y="3014"/>
                </a:lnTo>
                <a:lnTo>
                  <a:pt x="3261" y="2971"/>
                </a:lnTo>
                <a:lnTo>
                  <a:pt x="3282" y="2927"/>
                </a:lnTo>
                <a:lnTo>
                  <a:pt x="3303" y="2882"/>
                </a:lnTo>
                <a:lnTo>
                  <a:pt x="3324" y="2837"/>
                </a:lnTo>
                <a:lnTo>
                  <a:pt x="3344" y="2792"/>
                </a:lnTo>
                <a:lnTo>
                  <a:pt x="3363" y="2745"/>
                </a:lnTo>
                <a:lnTo>
                  <a:pt x="3383" y="2698"/>
                </a:lnTo>
                <a:lnTo>
                  <a:pt x="3401" y="2651"/>
                </a:lnTo>
                <a:lnTo>
                  <a:pt x="3421" y="2605"/>
                </a:lnTo>
                <a:lnTo>
                  <a:pt x="3439" y="2557"/>
                </a:lnTo>
                <a:lnTo>
                  <a:pt x="3456" y="2508"/>
                </a:lnTo>
                <a:lnTo>
                  <a:pt x="3474" y="2460"/>
                </a:lnTo>
                <a:lnTo>
                  <a:pt x="3490" y="2411"/>
                </a:lnTo>
                <a:lnTo>
                  <a:pt x="3512" y="2344"/>
                </a:lnTo>
                <a:lnTo>
                  <a:pt x="3533" y="2276"/>
                </a:lnTo>
                <a:lnTo>
                  <a:pt x="3553" y="2208"/>
                </a:lnTo>
                <a:lnTo>
                  <a:pt x="3574" y="2140"/>
                </a:lnTo>
                <a:lnTo>
                  <a:pt x="3592" y="2072"/>
                </a:lnTo>
                <a:lnTo>
                  <a:pt x="3610" y="2004"/>
                </a:lnTo>
                <a:lnTo>
                  <a:pt x="3627" y="1937"/>
                </a:lnTo>
                <a:lnTo>
                  <a:pt x="3644" y="1871"/>
                </a:lnTo>
                <a:lnTo>
                  <a:pt x="3658" y="1805"/>
                </a:lnTo>
                <a:lnTo>
                  <a:pt x="3673" y="1740"/>
                </a:lnTo>
                <a:lnTo>
                  <a:pt x="3687" y="1677"/>
                </a:lnTo>
                <a:lnTo>
                  <a:pt x="3700" y="1614"/>
                </a:lnTo>
                <a:lnTo>
                  <a:pt x="3713" y="1553"/>
                </a:lnTo>
                <a:lnTo>
                  <a:pt x="3724" y="1494"/>
                </a:lnTo>
                <a:lnTo>
                  <a:pt x="3736" y="1435"/>
                </a:lnTo>
                <a:lnTo>
                  <a:pt x="3747" y="1380"/>
                </a:lnTo>
                <a:lnTo>
                  <a:pt x="3699" y="1356"/>
                </a:lnTo>
                <a:lnTo>
                  <a:pt x="3650" y="1331"/>
                </a:lnTo>
                <a:lnTo>
                  <a:pt x="3601" y="1308"/>
                </a:lnTo>
                <a:lnTo>
                  <a:pt x="3551" y="1286"/>
                </a:lnTo>
                <a:lnTo>
                  <a:pt x="3501" y="1264"/>
                </a:lnTo>
                <a:lnTo>
                  <a:pt x="3449" y="1243"/>
                </a:lnTo>
                <a:lnTo>
                  <a:pt x="3398" y="1222"/>
                </a:lnTo>
                <a:lnTo>
                  <a:pt x="3345" y="1203"/>
                </a:lnTo>
                <a:lnTo>
                  <a:pt x="3292" y="1184"/>
                </a:lnTo>
                <a:lnTo>
                  <a:pt x="3239" y="1164"/>
                </a:lnTo>
                <a:lnTo>
                  <a:pt x="3184" y="1147"/>
                </a:lnTo>
                <a:lnTo>
                  <a:pt x="3129" y="1130"/>
                </a:lnTo>
                <a:lnTo>
                  <a:pt x="3073" y="1113"/>
                </a:lnTo>
                <a:lnTo>
                  <a:pt x="3018" y="1099"/>
                </a:lnTo>
                <a:lnTo>
                  <a:pt x="2961" y="1084"/>
                </a:lnTo>
                <a:lnTo>
                  <a:pt x="2903" y="1070"/>
                </a:lnTo>
                <a:lnTo>
                  <a:pt x="2846" y="1056"/>
                </a:lnTo>
                <a:lnTo>
                  <a:pt x="2787" y="1044"/>
                </a:lnTo>
                <a:lnTo>
                  <a:pt x="2729" y="1033"/>
                </a:lnTo>
                <a:lnTo>
                  <a:pt x="2669" y="1022"/>
                </a:lnTo>
                <a:lnTo>
                  <a:pt x="2610" y="1011"/>
                </a:lnTo>
                <a:lnTo>
                  <a:pt x="2549" y="1003"/>
                </a:lnTo>
                <a:lnTo>
                  <a:pt x="2489" y="994"/>
                </a:lnTo>
                <a:lnTo>
                  <a:pt x="2427" y="987"/>
                </a:lnTo>
                <a:lnTo>
                  <a:pt x="2366" y="981"/>
                </a:lnTo>
                <a:lnTo>
                  <a:pt x="2304" y="974"/>
                </a:lnTo>
                <a:lnTo>
                  <a:pt x="2242" y="969"/>
                </a:lnTo>
                <a:lnTo>
                  <a:pt x="2179" y="966"/>
                </a:lnTo>
                <a:lnTo>
                  <a:pt x="2116" y="962"/>
                </a:lnTo>
                <a:lnTo>
                  <a:pt x="2052" y="959"/>
                </a:lnTo>
                <a:lnTo>
                  <a:pt x="1988" y="958"/>
                </a:lnTo>
                <a:lnTo>
                  <a:pt x="1925" y="958"/>
                </a:lnTo>
                <a:lnTo>
                  <a:pt x="1861" y="958"/>
                </a:lnTo>
                <a:lnTo>
                  <a:pt x="1797" y="959"/>
                </a:lnTo>
                <a:lnTo>
                  <a:pt x="1733" y="962"/>
                </a:lnTo>
                <a:lnTo>
                  <a:pt x="1670" y="966"/>
                </a:lnTo>
                <a:lnTo>
                  <a:pt x="1607" y="969"/>
                </a:lnTo>
                <a:lnTo>
                  <a:pt x="1545" y="974"/>
                </a:lnTo>
                <a:lnTo>
                  <a:pt x="1483" y="981"/>
                </a:lnTo>
                <a:lnTo>
                  <a:pt x="1421" y="987"/>
                </a:lnTo>
                <a:lnTo>
                  <a:pt x="1361" y="994"/>
                </a:lnTo>
                <a:lnTo>
                  <a:pt x="1300" y="1003"/>
                </a:lnTo>
                <a:lnTo>
                  <a:pt x="1239" y="1011"/>
                </a:lnTo>
                <a:lnTo>
                  <a:pt x="1180" y="1022"/>
                </a:lnTo>
                <a:lnTo>
                  <a:pt x="1120" y="1033"/>
                </a:lnTo>
                <a:lnTo>
                  <a:pt x="1062" y="1044"/>
                </a:lnTo>
                <a:lnTo>
                  <a:pt x="1004" y="1056"/>
                </a:lnTo>
                <a:lnTo>
                  <a:pt x="946" y="1070"/>
                </a:lnTo>
                <a:lnTo>
                  <a:pt x="889" y="1084"/>
                </a:lnTo>
                <a:lnTo>
                  <a:pt x="832" y="1099"/>
                </a:lnTo>
                <a:lnTo>
                  <a:pt x="776" y="1113"/>
                </a:lnTo>
                <a:lnTo>
                  <a:pt x="720" y="1130"/>
                </a:lnTo>
                <a:lnTo>
                  <a:pt x="666" y="1147"/>
                </a:lnTo>
                <a:lnTo>
                  <a:pt x="611" y="1164"/>
                </a:lnTo>
                <a:lnTo>
                  <a:pt x="557" y="1184"/>
                </a:lnTo>
                <a:lnTo>
                  <a:pt x="504" y="1203"/>
                </a:lnTo>
                <a:lnTo>
                  <a:pt x="451" y="1222"/>
                </a:lnTo>
                <a:lnTo>
                  <a:pt x="400" y="1243"/>
                </a:lnTo>
                <a:lnTo>
                  <a:pt x="348" y="1264"/>
                </a:lnTo>
                <a:lnTo>
                  <a:pt x="298" y="1286"/>
                </a:lnTo>
                <a:lnTo>
                  <a:pt x="248" y="1308"/>
                </a:lnTo>
                <a:lnTo>
                  <a:pt x="199" y="1331"/>
                </a:lnTo>
                <a:lnTo>
                  <a:pt x="151" y="1356"/>
                </a:lnTo>
                <a:lnTo>
                  <a:pt x="103" y="1380"/>
                </a:lnTo>
                <a:close/>
                <a:moveTo>
                  <a:pt x="986" y="2965"/>
                </a:moveTo>
                <a:lnTo>
                  <a:pt x="1066" y="3000"/>
                </a:lnTo>
                <a:lnTo>
                  <a:pt x="1147" y="3033"/>
                </a:lnTo>
                <a:lnTo>
                  <a:pt x="1227" y="3066"/>
                </a:lnTo>
                <a:lnTo>
                  <a:pt x="1307" y="3098"/>
                </a:lnTo>
                <a:lnTo>
                  <a:pt x="1387" y="3128"/>
                </a:lnTo>
                <a:lnTo>
                  <a:pt x="1468" y="3157"/>
                </a:lnTo>
                <a:lnTo>
                  <a:pt x="1548" y="3185"/>
                </a:lnTo>
                <a:lnTo>
                  <a:pt x="1628" y="3210"/>
                </a:lnTo>
                <a:lnTo>
                  <a:pt x="1627" y="3267"/>
                </a:lnTo>
                <a:lnTo>
                  <a:pt x="1626" y="3324"/>
                </a:lnTo>
                <a:lnTo>
                  <a:pt x="1625" y="3380"/>
                </a:lnTo>
                <a:lnTo>
                  <a:pt x="1623" y="3437"/>
                </a:lnTo>
                <a:lnTo>
                  <a:pt x="1622" y="3494"/>
                </a:lnTo>
                <a:lnTo>
                  <a:pt x="1621" y="3550"/>
                </a:lnTo>
                <a:lnTo>
                  <a:pt x="1620" y="3608"/>
                </a:lnTo>
                <a:lnTo>
                  <a:pt x="1618" y="3664"/>
                </a:lnTo>
                <a:lnTo>
                  <a:pt x="1652" y="3681"/>
                </a:lnTo>
                <a:lnTo>
                  <a:pt x="1686" y="3697"/>
                </a:lnTo>
                <a:lnTo>
                  <a:pt x="1720" y="3712"/>
                </a:lnTo>
                <a:lnTo>
                  <a:pt x="1756" y="3726"/>
                </a:lnTo>
                <a:lnTo>
                  <a:pt x="1792" y="3740"/>
                </a:lnTo>
                <a:lnTo>
                  <a:pt x="1830" y="3753"/>
                </a:lnTo>
                <a:lnTo>
                  <a:pt x="1868" y="3767"/>
                </a:lnTo>
                <a:lnTo>
                  <a:pt x="1909" y="3780"/>
                </a:lnTo>
                <a:lnTo>
                  <a:pt x="1943" y="3768"/>
                </a:lnTo>
                <a:lnTo>
                  <a:pt x="1978" y="3754"/>
                </a:lnTo>
                <a:lnTo>
                  <a:pt x="2015" y="3741"/>
                </a:lnTo>
                <a:lnTo>
                  <a:pt x="2052" y="3725"/>
                </a:lnTo>
                <a:lnTo>
                  <a:pt x="2091" y="3709"/>
                </a:lnTo>
                <a:lnTo>
                  <a:pt x="2131" y="3691"/>
                </a:lnTo>
                <a:lnTo>
                  <a:pt x="2169" y="3673"/>
                </a:lnTo>
                <a:lnTo>
                  <a:pt x="2208" y="3654"/>
                </a:lnTo>
                <a:lnTo>
                  <a:pt x="2206" y="3598"/>
                </a:lnTo>
                <a:lnTo>
                  <a:pt x="2205" y="3543"/>
                </a:lnTo>
                <a:lnTo>
                  <a:pt x="2203" y="3488"/>
                </a:lnTo>
                <a:lnTo>
                  <a:pt x="2201" y="3431"/>
                </a:lnTo>
                <a:lnTo>
                  <a:pt x="2200" y="3376"/>
                </a:lnTo>
                <a:lnTo>
                  <a:pt x="2198" y="3321"/>
                </a:lnTo>
                <a:lnTo>
                  <a:pt x="2197" y="3266"/>
                </a:lnTo>
                <a:lnTo>
                  <a:pt x="2196" y="3210"/>
                </a:lnTo>
                <a:lnTo>
                  <a:pt x="2280" y="3183"/>
                </a:lnTo>
                <a:lnTo>
                  <a:pt x="2365" y="3154"/>
                </a:lnTo>
                <a:lnTo>
                  <a:pt x="2448" y="3123"/>
                </a:lnTo>
                <a:lnTo>
                  <a:pt x="2532" y="3091"/>
                </a:lnTo>
                <a:lnTo>
                  <a:pt x="2617" y="3057"/>
                </a:lnTo>
                <a:lnTo>
                  <a:pt x="2701" y="3023"/>
                </a:lnTo>
                <a:lnTo>
                  <a:pt x="2786" y="2987"/>
                </a:lnTo>
                <a:lnTo>
                  <a:pt x="2871" y="2951"/>
                </a:lnTo>
                <a:lnTo>
                  <a:pt x="2893" y="2911"/>
                </a:lnTo>
                <a:lnTo>
                  <a:pt x="2914" y="2869"/>
                </a:lnTo>
                <a:lnTo>
                  <a:pt x="2934" y="2828"/>
                </a:lnTo>
                <a:lnTo>
                  <a:pt x="2954" y="2786"/>
                </a:lnTo>
                <a:lnTo>
                  <a:pt x="2993" y="2703"/>
                </a:lnTo>
                <a:lnTo>
                  <a:pt x="3030" y="2619"/>
                </a:lnTo>
                <a:lnTo>
                  <a:pt x="3064" y="2538"/>
                </a:lnTo>
                <a:lnTo>
                  <a:pt x="3095" y="2456"/>
                </a:lnTo>
                <a:lnTo>
                  <a:pt x="3125" y="2375"/>
                </a:lnTo>
                <a:lnTo>
                  <a:pt x="3152" y="2297"/>
                </a:lnTo>
                <a:lnTo>
                  <a:pt x="3161" y="2269"/>
                </a:lnTo>
                <a:lnTo>
                  <a:pt x="3171" y="2241"/>
                </a:lnTo>
                <a:lnTo>
                  <a:pt x="3179" y="2213"/>
                </a:lnTo>
                <a:lnTo>
                  <a:pt x="3188" y="2185"/>
                </a:lnTo>
                <a:lnTo>
                  <a:pt x="3155" y="2200"/>
                </a:lnTo>
                <a:lnTo>
                  <a:pt x="3121" y="2214"/>
                </a:lnTo>
                <a:lnTo>
                  <a:pt x="3088" y="2230"/>
                </a:lnTo>
                <a:lnTo>
                  <a:pt x="3054" y="2246"/>
                </a:lnTo>
                <a:lnTo>
                  <a:pt x="3001" y="2273"/>
                </a:lnTo>
                <a:lnTo>
                  <a:pt x="2947" y="2298"/>
                </a:lnTo>
                <a:lnTo>
                  <a:pt x="2894" y="2325"/>
                </a:lnTo>
                <a:lnTo>
                  <a:pt x="2840" y="2351"/>
                </a:lnTo>
                <a:lnTo>
                  <a:pt x="2787" y="2376"/>
                </a:lnTo>
                <a:lnTo>
                  <a:pt x="2733" y="2400"/>
                </a:lnTo>
                <a:lnTo>
                  <a:pt x="2680" y="2425"/>
                </a:lnTo>
                <a:lnTo>
                  <a:pt x="2627" y="2449"/>
                </a:lnTo>
                <a:lnTo>
                  <a:pt x="2574" y="2473"/>
                </a:lnTo>
                <a:lnTo>
                  <a:pt x="2521" y="2496"/>
                </a:lnTo>
                <a:lnTo>
                  <a:pt x="2468" y="2518"/>
                </a:lnTo>
                <a:lnTo>
                  <a:pt x="2414" y="2541"/>
                </a:lnTo>
                <a:lnTo>
                  <a:pt x="2361" y="2562"/>
                </a:lnTo>
                <a:lnTo>
                  <a:pt x="2308" y="2582"/>
                </a:lnTo>
                <a:lnTo>
                  <a:pt x="2255" y="2601"/>
                </a:lnTo>
                <a:lnTo>
                  <a:pt x="2202" y="2620"/>
                </a:lnTo>
                <a:lnTo>
                  <a:pt x="2203" y="2565"/>
                </a:lnTo>
                <a:lnTo>
                  <a:pt x="2205" y="2510"/>
                </a:lnTo>
                <a:lnTo>
                  <a:pt x="2207" y="2455"/>
                </a:lnTo>
                <a:lnTo>
                  <a:pt x="2209" y="2399"/>
                </a:lnTo>
                <a:lnTo>
                  <a:pt x="2210" y="2344"/>
                </a:lnTo>
                <a:lnTo>
                  <a:pt x="2213" y="2289"/>
                </a:lnTo>
                <a:lnTo>
                  <a:pt x="2215" y="2234"/>
                </a:lnTo>
                <a:lnTo>
                  <a:pt x="2217" y="2178"/>
                </a:lnTo>
                <a:lnTo>
                  <a:pt x="2219" y="2123"/>
                </a:lnTo>
                <a:lnTo>
                  <a:pt x="2221" y="2068"/>
                </a:lnTo>
                <a:lnTo>
                  <a:pt x="2222" y="2013"/>
                </a:lnTo>
                <a:lnTo>
                  <a:pt x="2224" y="1957"/>
                </a:lnTo>
                <a:lnTo>
                  <a:pt x="2226" y="1902"/>
                </a:lnTo>
                <a:lnTo>
                  <a:pt x="2229" y="1847"/>
                </a:lnTo>
                <a:lnTo>
                  <a:pt x="2231" y="1791"/>
                </a:lnTo>
                <a:lnTo>
                  <a:pt x="2233" y="1736"/>
                </a:lnTo>
                <a:lnTo>
                  <a:pt x="2234" y="1685"/>
                </a:lnTo>
                <a:lnTo>
                  <a:pt x="2236" y="1634"/>
                </a:lnTo>
                <a:lnTo>
                  <a:pt x="2237" y="1583"/>
                </a:lnTo>
                <a:lnTo>
                  <a:pt x="2239" y="1532"/>
                </a:lnTo>
                <a:lnTo>
                  <a:pt x="2240" y="1481"/>
                </a:lnTo>
                <a:lnTo>
                  <a:pt x="2241" y="1430"/>
                </a:lnTo>
                <a:lnTo>
                  <a:pt x="2243" y="1378"/>
                </a:lnTo>
                <a:lnTo>
                  <a:pt x="2244" y="1327"/>
                </a:lnTo>
                <a:lnTo>
                  <a:pt x="2204" y="1325"/>
                </a:lnTo>
                <a:lnTo>
                  <a:pt x="2164" y="1322"/>
                </a:lnTo>
                <a:lnTo>
                  <a:pt x="2124" y="1320"/>
                </a:lnTo>
                <a:lnTo>
                  <a:pt x="2084" y="1317"/>
                </a:lnTo>
                <a:lnTo>
                  <a:pt x="2044" y="1316"/>
                </a:lnTo>
                <a:lnTo>
                  <a:pt x="2004" y="1315"/>
                </a:lnTo>
                <a:lnTo>
                  <a:pt x="1964" y="1315"/>
                </a:lnTo>
                <a:lnTo>
                  <a:pt x="1925" y="1315"/>
                </a:lnTo>
                <a:lnTo>
                  <a:pt x="1884" y="1315"/>
                </a:lnTo>
                <a:lnTo>
                  <a:pt x="1844" y="1315"/>
                </a:lnTo>
                <a:lnTo>
                  <a:pt x="1804" y="1316"/>
                </a:lnTo>
                <a:lnTo>
                  <a:pt x="1763" y="1317"/>
                </a:lnTo>
                <a:lnTo>
                  <a:pt x="1724" y="1320"/>
                </a:lnTo>
                <a:lnTo>
                  <a:pt x="1684" y="1322"/>
                </a:lnTo>
                <a:lnTo>
                  <a:pt x="1643" y="1325"/>
                </a:lnTo>
                <a:lnTo>
                  <a:pt x="1603" y="1328"/>
                </a:lnTo>
                <a:lnTo>
                  <a:pt x="1603" y="1379"/>
                </a:lnTo>
                <a:lnTo>
                  <a:pt x="1605" y="1430"/>
                </a:lnTo>
                <a:lnTo>
                  <a:pt x="1606" y="1481"/>
                </a:lnTo>
                <a:lnTo>
                  <a:pt x="1607" y="1532"/>
                </a:lnTo>
                <a:lnTo>
                  <a:pt x="1608" y="1583"/>
                </a:lnTo>
                <a:lnTo>
                  <a:pt x="1609" y="1634"/>
                </a:lnTo>
                <a:lnTo>
                  <a:pt x="1611" y="1685"/>
                </a:lnTo>
                <a:lnTo>
                  <a:pt x="1612" y="1736"/>
                </a:lnTo>
                <a:lnTo>
                  <a:pt x="1613" y="1791"/>
                </a:lnTo>
                <a:lnTo>
                  <a:pt x="1616" y="1847"/>
                </a:lnTo>
                <a:lnTo>
                  <a:pt x="1617" y="1902"/>
                </a:lnTo>
                <a:lnTo>
                  <a:pt x="1619" y="1957"/>
                </a:lnTo>
                <a:lnTo>
                  <a:pt x="1620" y="2013"/>
                </a:lnTo>
                <a:lnTo>
                  <a:pt x="1622" y="2068"/>
                </a:lnTo>
                <a:lnTo>
                  <a:pt x="1623" y="2123"/>
                </a:lnTo>
                <a:lnTo>
                  <a:pt x="1624" y="2178"/>
                </a:lnTo>
                <a:lnTo>
                  <a:pt x="1625" y="2234"/>
                </a:lnTo>
                <a:lnTo>
                  <a:pt x="1626" y="2289"/>
                </a:lnTo>
                <a:lnTo>
                  <a:pt x="1628" y="2344"/>
                </a:lnTo>
                <a:lnTo>
                  <a:pt x="1629" y="2399"/>
                </a:lnTo>
                <a:lnTo>
                  <a:pt x="1630" y="2455"/>
                </a:lnTo>
                <a:lnTo>
                  <a:pt x="1631" y="2510"/>
                </a:lnTo>
                <a:lnTo>
                  <a:pt x="1633" y="2565"/>
                </a:lnTo>
                <a:lnTo>
                  <a:pt x="1633" y="2620"/>
                </a:lnTo>
                <a:lnTo>
                  <a:pt x="1579" y="2601"/>
                </a:lnTo>
                <a:lnTo>
                  <a:pt x="1526" y="2582"/>
                </a:lnTo>
                <a:lnTo>
                  <a:pt x="1473" y="2562"/>
                </a:lnTo>
                <a:lnTo>
                  <a:pt x="1420" y="2541"/>
                </a:lnTo>
                <a:lnTo>
                  <a:pt x="1367" y="2518"/>
                </a:lnTo>
                <a:lnTo>
                  <a:pt x="1314" y="2496"/>
                </a:lnTo>
                <a:lnTo>
                  <a:pt x="1261" y="2473"/>
                </a:lnTo>
                <a:lnTo>
                  <a:pt x="1208" y="2449"/>
                </a:lnTo>
                <a:lnTo>
                  <a:pt x="1153" y="2425"/>
                </a:lnTo>
                <a:lnTo>
                  <a:pt x="1100" y="2400"/>
                </a:lnTo>
                <a:lnTo>
                  <a:pt x="1047" y="2375"/>
                </a:lnTo>
                <a:lnTo>
                  <a:pt x="994" y="2349"/>
                </a:lnTo>
                <a:lnTo>
                  <a:pt x="941" y="2324"/>
                </a:lnTo>
                <a:lnTo>
                  <a:pt x="887" y="2298"/>
                </a:lnTo>
                <a:lnTo>
                  <a:pt x="834" y="2272"/>
                </a:lnTo>
                <a:lnTo>
                  <a:pt x="779" y="2246"/>
                </a:lnTo>
                <a:lnTo>
                  <a:pt x="751" y="2231"/>
                </a:lnTo>
                <a:lnTo>
                  <a:pt x="721" y="2219"/>
                </a:lnTo>
                <a:lnTo>
                  <a:pt x="692" y="2205"/>
                </a:lnTo>
                <a:lnTo>
                  <a:pt x="664" y="2192"/>
                </a:lnTo>
                <a:lnTo>
                  <a:pt x="671" y="2219"/>
                </a:lnTo>
                <a:lnTo>
                  <a:pt x="680" y="2244"/>
                </a:lnTo>
                <a:lnTo>
                  <a:pt x="689" y="2271"/>
                </a:lnTo>
                <a:lnTo>
                  <a:pt x="698" y="2297"/>
                </a:lnTo>
                <a:lnTo>
                  <a:pt x="725" y="2377"/>
                </a:lnTo>
                <a:lnTo>
                  <a:pt x="755" y="2459"/>
                </a:lnTo>
                <a:lnTo>
                  <a:pt x="788" y="2543"/>
                </a:lnTo>
                <a:lnTo>
                  <a:pt x="823" y="2627"/>
                </a:lnTo>
                <a:lnTo>
                  <a:pt x="860" y="2712"/>
                </a:lnTo>
                <a:lnTo>
                  <a:pt x="901" y="2797"/>
                </a:lnTo>
                <a:lnTo>
                  <a:pt x="921" y="2839"/>
                </a:lnTo>
                <a:lnTo>
                  <a:pt x="942" y="2882"/>
                </a:lnTo>
                <a:lnTo>
                  <a:pt x="963" y="2923"/>
                </a:lnTo>
                <a:lnTo>
                  <a:pt x="986" y="2965"/>
                </a:lnTo>
                <a:close/>
                <a:moveTo>
                  <a:pt x="1533" y="38"/>
                </a:moveTo>
                <a:lnTo>
                  <a:pt x="1484" y="43"/>
                </a:lnTo>
                <a:lnTo>
                  <a:pt x="1459" y="46"/>
                </a:lnTo>
                <a:lnTo>
                  <a:pt x="1451" y="47"/>
                </a:lnTo>
                <a:lnTo>
                  <a:pt x="1450" y="47"/>
                </a:lnTo>
                <a:lnTo>
                  <a:pt x="1449" y="50"/>
                </a:lnTo>
                <a:lnTo>
                  <a:pt x="1448" y="59"/>
                </a:lnTo>
                <a:lnTo>
                  <a:pt x="1442" y="88"/>
                </a:lnTo>
                <a:lnTo>
                  <a:pt x="1433" y="144"/>
                </a:lnTo>
                <a:lnTo>
                  <a:pt x="1425" y="183"/>
                </a:lnTo>
                <a:lnTo>
                  <a:pt x="1418" y="231"/>
                </a:lnTo>
                <a:lnTo>
                  <a:pt x="1408" y="282"/>
                </a:lnTo>
                <a:lnTo>
                  <a:pt x="1400" y="335"/>
                </a:lnTo>
                <a:lnTo>
                  <a:pt x="1390" y="390"/>
                </a:lnTo>
                <a:lnTo>
                  <a:pt x="1382" y="441"/>
                </a:lnTo>
                <a:lnTo>
                  <a:pt x="1373" y="488"/>
                </a:lnTo>
                <a:lnTo>
                  <a:pt x="1367" y="528"/>
                </a:lnTo>
                <a:lnTo>
                  <a:pt x="1357" y="584"/>
                </a:lnTo>
                <a:lnTo>
                  <a:pt x="1352" y="613"/>
                </a:lnTo>
                <a:lnTo>
                  <a:pt x="1350" y="622"/>
                </a:lnTo>
                <a:lnTo>
                  <a:pt x="1350" y="624"/>
                </a:lnTo>
                <a:lnTo>
                  <a:pt x="1349" y="624"/>
                </a:lnTo>
                <a:lnTo>
                  <a:pt x="1343" y="626"/>
                </a:lnTo>
                <a:lnTo>
                  <a:pt x="1323" y="630"/>
                </a:lnTo>
                <a:lnTo>
                  <a:pt x="1287" y="637"/>
                </a:lnTo>
                <a:lnTo>
                  <a:pt x="1261" y="644"/>
                </a:lnTo>
                <a:lnTo>
                  <a:pt x="1229" y="650"/>
                </a:lnTo>
                <a:lnTo>
                  <a:pt x="1194" y="657"/>
                </a:lnTo>
                <a:lnTo>
                  <a:pt x="1156" y="666"/>
                </a:lnTo>
                <a:lnTo>
                  <a:pt x="1115" y="674"/>
                </a:lnTo>
                <a:lnTo>
                  <a:pt x="1074" y="684"/>
                </a:lnTo>
                <a:lnTo>
                  <a:pt x="1032" y="694"/>
                </a:lnTo>
                <a:lnTo>
                  <a:pt x="992" y="704"/>
                </a:lnTo>
                <a:lnTo>
                  <a:pt x="954" y="714"/>
                </a:lnTo>
                <a:lnTo>
                  <a:pt x="917" y="723"/>
                </a:lnTo>
                <a:lnTo>
                  <a:pt x="883" y="733"/>
                </a:lnTo>
                <a:lnTo>
                  <a:pt x="851" y="742"/>
                </a:lnTo>
                <a:lnTo>
                  <a:pt x="822" y="750"/>
                </a:lnTo>
                <a:lnTo>
                  <a:pt x="796" y="758"/>
                </a:lnTo>
                <a:lnTo>
                  <a:pt x="775" y="765"/>
                </a:lnTo>
                <a:lnTo>
                  <a:pt x="757" y="770"/>
                </a:lnTo>
                <a:lnTo>
                  <a:pt x="732" y="778"/>
                </a:lnTo>
                <a:lnTo>
                  <a:pt x="719" y="782"/>
                </a:lnTo>
                <a:lnTo>
                  <a:pt x="715" y="783"/>
                </a:lnTo>
                <a:lnTo>
                  <a:pt x="714" y="784"/>
                </a:lnTo>
                <a:lnTo>
                  <a:pt x="714" y="783"/>
                </a:lnTo>
                <a:lnTo>
                  <a:pt x="710" y="776"/>
                </a:lnTo>
                <a:lnTo>
                  <a:pt x="703" y="758"/>
                </a:lnTo>
                <a:lnTo>
                  <a:pt x="687" y="723"/>
                </a:lnTo>
                <a:lnTo>
                  <a:pt x="676" y="699"/>
                </a:lnTo>
                <a:lnTo>
                  <a:pt x="664" y="670"/>
                </a:lnTo>
                <a:lnTo>
                  <a:pt x="649" y="637"/>
                </a:lnTo>
                <a:lnTo>
                  <a:pt x="634" y="604"/>
                </a:lnTo>
                <a:lnTo>
                  <a:pt x="619" y="571"/>
                </a:lnTo>
                <a:lnTo>
                  <a:pt x="605" y="539"/>
                </a:lnTo>
                <a:lnTo>
                  <a:pt x="592" y="510"/>
                </a:lnTo>
                <a:lnTo>
                  <a:pt x="581" y="485"/>
                </a:lnTo>
                <a:lnTo>
                  <a:pt x="566" y="450"/>
                </a:lnTo>
                <a:lnTo>
                  <a:pt x="558" y="433"/>
                </a:lnTo>
                <a:lnTo>
                  <a:pt x="555" y="427"/>
                </a:lnTo>
                <a:lnTo>
                  <a:pt x="554" y="426"/>
                </a:lnTo>
                <a:lnTo>
                  <a:pt x="553" y="427"/>
                </a:lnTo>
                <a:lnTo>
                  <a:pt x="544" y="432"/>
                </a:lnTo>
                <a:lnTo>
                  <a:pt x="516" y="449"/>
                </a:lnTo>
                <a:lnTo>
                  <a:pt x="462" y="482"/>
                </a:lnTo>
                <a:lnTo>
                  <a:pt x="424" y="505"/>
                </a:lnTo>
                <a:lnTo>
                  <a:pt x="378" y="533"/>
                </a:lnTo>
                <a:lnTo>
                  <a:pt x="329" y="563"/>
                </a:lnTo>
                <a:lnTo>
                  <a:pt x="277" y="595"/>
                </a:lnTo>
                <a:lnTo>
                  <a:pt x="226" y="626"/>
                </a:lnTo>
                <a:lnTo>
                  <a:pt x="176" y="656"/>
                </a:lnTo>
                <a:lnTo>
                  <a:pt x="130" y="684"/>
                </a:lnTo>
                <a:lnTo>
                  <a:pt x="92" y="707"/>
                </a:lnTo>
                <a:lnTo>
                  <a:pt x="39" y="739"/>
                </a:lnTo>
                <a:lnTo>
                  <a:pt x="11" y="756"/>
                </a:lnTo>
                <a:lnTo>
                  <a:pt x="1" y="763"/>
                </a:lnTo>
                <a:lnTo>
                  <a:pt x="0" y="764"/>
                </a:lnTo>
                <a:lnTo>
                  <a:pt x="0" y="764"/>
                </a:lnTo>
                <a:lnTo>
                  <a:pt x="1" y="768"/>
                </a:lnTo>
                <a:lnTo>
                  <a:pt x="2" y="779"/>
                </a:lnTo>
                <a:lnTo>
                  <a:pt x="5" y="799"/>
                </a:lnTo>
                <a:lnTo>
                  <a:pt x="11" y="833"/>
                </a:lnTo>
                <a:lnTo>
                  <a:pt x="19" y="883"/>
                </a:lnTo>
                <a:lnTo>
                  <a:pt x="30" y="952"/>
                </a:lnTo>
                <a:lnTo>
                  <a:pt x="45" y="1045"/>
                </a:lnTo>
                <a:lnTo>
                  <a:pt x="51" y="1074"/>
                </a:lnTo>
                <a:lnTo>
                  <a:pt x="56" y="1105"/>
                </a:lnTo>
                <a:lnTo>
                  <a:pt x="61" y="1138"/>
                </a:lnTo>
                <a:lnTo>
                  <a:pt x="67" y="1172"/>
                </a:lnTo>
                <a:lnTo>
                  <a:pt x="73" y="1208"/>
                </a:lnTo>
                <a:lnTo>
                  <a:pt x="79" y="1245"/>
                </a:lnTo>
                <a:lnTo>
                  <a:pt x="86" y="1283"/>
                </a:lnTo>
                <a:lnTo>
                  <a:pt x="93" y="1324"/>
                </a:lnTo>
                <a:lnTo>
                  <a:pt x="141" y="1299"/>
                </a:lnTo>
                <a:lnTo>
                  <a:pt x="190" y="1276"/>
                </a:lnTo>
                <a:lnTo>
                  <a:pt x="240" y="1253"/>
                </a:lnTo>
                <a:lnTo>
                  <a:pt x="290" y="1230"/>
                </a:lnTo>
                <a:lnTo>
                  <a:pt x="341" y="1208"/>
                </a:lnTo>
                <a:lnTo>
                  <a:pt x="393" y="1187"/>
                </a:lnTo>
                <a:lnTo>
                  <a:pt x="445" y="1167"/>
                </a:lnTo>
                <a:lnTo>
                  <a:pt x="498" y="1146"/>
                </a:lnTo>
                <a:lnTo>
                  <a:pt x="551" y="1127"/>
                </a:lnTo>
                <a:lnTo>
                  <a:pt x="605" y="1109"/>
                </a:lnTo>
                <a:lnTo>
                  <a:pt x="659" y="1091"/>
                </a:lnTo>
                <a:lnTo>
                  <a:pt x="715" y="1074"/>
                </a:lnTo>
                <a:lnTo>
                  <a:pt x="771" y="1058"/>
                </a:lnTo>
                <a:lnTo>
                  <a:pt x="827" y="1043"/>
                </a:lnTo>
                <a:lnTo>
                  <a:pt x="885" y="1028"/>
                </a:lnTo>
                <a:lnTo>
                  <a:pt x="942" y="1015"/>
                </a:lnTo>
                <a:lnTo>
                  <a:pt x="1000" y="1001"/>
                </a:lnTo>
                <a:lnTo>
                  <a:pt x="1059" y="989"/>
                </a:lnTo>
                <a:lnTo>
                  <a:pt x="1117" y="977"/>
                </a:lnTo>
                <a:lnTo>
                  <a:pt x="1177" y="967"/>
                </a:lnTo>
                <a:lnTo>
                  <a:pt x="1237" y="956"/>
                </a:lnTo>
                <a:lnTo>
                  <a:pt x="1298" y="948"/>
                </a:lnTo>
                <a:lnTo>
                  <a:pt x="1358" y="939"/>
                </a:lnTo>
                <a:lnTo>
                  <a:pt x="1420" y="932"/>
                </a:lnTo>
                <a:lnTo>
                  <a:pt x="1482" y="925"/>
                </a:lnTo>
                <a:lnTo>
                  <a:pt x="1544" y="919"/>
                </a:lnTo>
                <a:lnTo>
                  <a:pt x="1606" y="914"/>
                </a:lnTo>
                <a:lnTo>
                  <a:pt x="1670" y="910"/>
                </a:lnTo>
                <a:lnTo>
                  <a:pt x="1732" y="907"/>
                </a:lnTo>
                <a:lnTo>
                  <a:pt x="1796" y="905"/>
                </a:lnTo>
                <a:lnTo>
                  <a:pt x="1860" y="903"/>
                </a:lnTo>
                <a:lnTo>
                  <a:pt x="1925" y="903"/>
                </a:lnTo>
                <a:lnTo>
                  <a:pt x="1988" y="903"/>
                </a:lnTo>
                <a:lnTo>
                  <a:pt x="2053" y="905"/>
                </a:lnTo>
                <a:lnTo>
                  <a:pt x="2117" y="907"/>
                </a:lnTo>
                <a:lnTo>
                  <a:pt x="2180" y="910"/>
                </a:lnTo>
                <a:lnTo>
                  <a:pt x="2242" y="914"/>
                </a:lnTo>
                <a:lnTo>
                  <a:pt x="2305" y="919"/>
                </a:lnTo>
                <a:lnTo>
                  <a:pt x="2368" y="925"/>
                </a:lnTo>
                <a:lnTo>
                  <a:pt x="2429" y="932"/>
                </a:lnTo>
                <a:lnTo>
                  <a:pt x="2491" y="939"/>
                </a:lnTo>
                <a:lnTo>
                  <a:pt x="2551" y="948"/>
                </a:lnTo>
                <a:lnTo>
                  <a:pt x="2612" y="956"/>
                </a:lnTo>
                <a:lnTo>
                  <a:pt x="2673" y="967"/>
                </a:lnTo>
                <a:lnTo>
                  <a:pt x="2732" y="977"/>
                </a:lnTo>
                <a:lnTo>
                  <a:pt x="2791" y="989"/>
                </a:lnTo>
                <a:lnTo>
                  <a:pt x="2849" y="1001"/>
                </a:lnTo>
                <a:lnTo>
                  <a:pt x="2907" y="1015"/>
                </a:lnTo>
                <a:lnTo>
                  <a:pt x="2965" y="1028"/>
                </a:lnTo>
                <a:lnTo>
                  <a:pt x="3022" y="1043"/>
                </a:lnTo>
                <a:lnTo>
                  <a:pt x="3078" y="1058"/>
                </a:lnTo>
                <a:lnTo>
                  <a:pt x="3134" y="1074"/>
                </a:lnTo>
                <a:lnTo>
                  <a:pt x="3190" y="1091"/>
                </a:lnTo>
                <a:lnTo>
                  <a:pt x="3244" y="1109"/>
                </a:lnTo>
                <a:lnTo>
                  <a:pt x="3298" y="1127"/>
                </a:lnTo>
                <a:lnTo>
                  <a:pt x="3351" y="1146"/>
                </a:lnTo>
                <a:lnTo>
                  <a:pt x="3405" y="1167"/>
                </a:lnTo>
                <a:lnTo>
                  <a:pt x="3457" y="1187"/>
                </a:lnTo>
                <a:lnTo>
                  <a:pt x="3509" y="1208"/>
                </a:lnTo>
                <a:lnTo>
                  <a:pt x="3560" y="1230"/>
                </a:lnTo>
                <a:lnTo>
                  <a:pt x="3610" y="1253"/>
                </a:lnTo>
                <a:lnTo>
                  <a:pt x="3660" y="1276"/>
                </a:lnTo>
                <a:lnTo>
                  <a:pt x="3708" y="1299"/>
                </a:lnTo>
                <a:lnTo>
                  <a:pt x="3756" y="1324"/>
                </a:lnTo>
                <a:lnTo>
                  <a:pt x="3764" y="1283"/>
                </a:lnTo>
                <a:lnTo>
                  <a:pt x="3770" y="1245"/>
                </a:lnTo>
                <a:lnTo>
                  <a:pt x="3776" y="1208"/>
                </a:lnTo>
                <a:lnTo>
                  <a:pt x="3783" y="1172"/>
                </a:lnTo>
                <a:lnTo>
                  <a:pt x="3788" y="1138"/>
                </a:lnTo>
                <a:lnTo>
                  <a:pt x="3793" y="1105"/>
                </a:lnTo>
                <a:lnTo>
                  <a:pt x="3799" y="1074"/>
                </a:lnTo>
                <a:lnTo>
                  <a:pt x="3804" y="1045"/>
                </a:lnTo>
                <a:lnTo>
                  <a:pt x="3819" y="952"/>
                </a:lnTo>
                <a:lnTo>
                  <a:pt x="3831" y="883"/>
                </a:lnTo>
                <a:lnTo>
                  <a:pt x="3838" y="833"/>
                </a:lnTo>
                <a:lnTo>
                  <a:pt x="3844" y="799"/>
                </a:lnTo>
                <a:lnTo>
                  <a:pt x="3848" y="779"/>
                </a:lnTo>
                <a:lnTo>
                  <a:pt x="3849" y="768"/>
                </a:lnTo>
                <a:lnTo>
                  <a:pt x="3850" y="764"/>
                </a:lnTo>
                <a:lnTo>
                  <a:pt x="3850" y="764"/>
                </a:lnTo>
                <a:lnTo>
                  <a:pt x="3849" y="763"/>
                </a:lnTo>
                <a:lnTo>
                  <a:pt x="3838" y="756"/>
                </a:lnTo>
                <a:lnTo>
                  <a:pt x="3810" y="739"/>
                </a:lnTo>
                <a:lnTo>
                  <a:pt x="3757" y="707"/>
                </a:lnTo>
                <a:lnTo>
                  <a:pt x="3719" y="684"/>
                </a:lnTo>
                <a:lnTo>
                  <a:pt x="3673" y="656"/>
                </a:lnTo>
                <a:lnTo>
                  <a:pt x="3623" y="626"/>
                </a:lnTo>
                <a:lnTo>
                  <a:pt x="3572" y="595"/>
                </a:lnTo>
                <a:lnTo>
                  <a:pt x="3520" y="563"/>
                </a:lnTo>
                <a:lnTo>
                  <a:pt x="3472" y="533"/>
                </a:lnTo>
                <a:lnTo>
                  <a:pt x="3426" y="505"/>
                </a:lnTo>
                <a:lnTo>
                  <a:pt x="3388" y="482"/>
                </a:lnTo>
                <a:lnTo>
                  <a:pt x="3333" y="449"/>
                </a:lnTo>
                <a:lnTo>
                  <a:pt x="3306" y="432"/>
                </a:lnTo>
                <a:lnTo>
                  <a:pt x="3296" y="427"/>
                </a:lnTo>
                <a:lnTo>
                  <a:pt x="3295" y="426"/>
                </a:lnTo>
                <a:lnTo>
                  <a:pt x="3294" y="427"/>
                </a:lnTo>
                <a:lnTo>
                  <a:pt x="3291" y="433"/>
                </a:lnTo>
                <a:lnTo>
                  <a:pt x="3283" y="450"/>
                </a:lnTo>
                <a:lnTo>
                  <a:pt x="3269" y="485"/>
                </a:lnTo>
                <a:lnTo>
                  <a:pt x="3257" y="510"/>
                </a:lnTo>
                <a:lnTo>
                  <a:pt x="3244" y="539"/>
                </a:lnTo>
                <a:lnTo>
                  <a:pt x="3230" y="571"/>
                </a:lnTo>
                <a:lnTo>
                  <a:pt x="3215" y="604"/>
                </a:lnTo>
                <a:lnTo>
                  <a:pt x="3201" y="637"/>
                </a:lnTo>
                <a:lnTo>
                  <a:pt x="3186" y="670"/>
                </a:lnTo>
                <a:lnTo>
                  <a:pt x="3173" y="699"/>
                </a:lnTo>
                <a:lnTo>
                  <a:pt x="3162" y="723"/>
                </a:lnTo>
                <a:lnTo>
                  <a:pt x="3146" y="758"/>
                </a:lnTo>
                <a:lnTo>
                  <a:pt x="3139" y="776"/>
                </a:lnTo>
                <a:lnTo>
                  <a:pt x="3136" y="783"/>
                </a:lnTo>
                <a:lnTo>
                  <a:pt x="3136" y="784"/>
                </a:lnTo>
                <a:lnTo>
                  <a:pt x="3135" y="783"/>
                </a:lnTo>
                <a:lnTo>
                  <a:pt x="3130" y="782"/>
                </a:lnTo>
                <a:lnTo>
                  <a:pt x="3118" y="778"/>
                </a:lnTo>
                <a:lnTo>
                  <a:pt x="3092" y="770"/>
                </a:lnTo>
                <a:lnTo>
                  <a:pt x="3074" y="765"/>
                </a:lnTo>
                <a:lnTo>
                  <a:pt x="3053" y="758"/>
                </a:lnTo>
                <a:lnTo>
                  <a:pt x="3027" y="750"/>
                </a:lnTo>
                <a:lnTo>
                  <a:pt x="2999" y="742"/>
                </a:lnTo>
                <a:lnTo>
                  <a:pt x="2967" y="733"/>
                </a:lnTo>
                <a:lnTo>
                  <a:pt x="2933" y="723"/>
                </a:lnTo>
                <a:lnTo>
                  <a:pt x="2896" y="714"/>
                </a:lnTo>
                <a:lnTo>
                  <a:pt x="2857" y="704"/>
                </a:lnTo>
                <a:lnTo>
                  <a:pt x="2817" y="694"/>
                </a:lnTo>
                <a:lnTo>
                  <a:pt x="2776" y="684"/>
                </a:lnTo>
                <a:lnTo>
                  <a:pt x="2734" y="674"/>
                </a:lnTo>
                <a:lnTo>
                  <a:pt x="2694" y="666"/>
                </a:lnTo>
                <a:lnTo>
                  <a:pt x="2656" y="657"/>
                </a:lnTo>
                <a:lnTo>
                  <a:pt x="2621" y="650"/>
                </a:lnTo>
                <a:lnTo>
                  <a:pt x="2589" y="644"/>
                </a:lnTo>
                <a:lnTo>
                  <a:pt x="2562" y="637"/>
                </a:lnTo>
                <a:lnTo>
                  <a:pt x="2526" y="630"/>
                </a:lnTo>
                <a:lnTo>
                  <a:pt x="2507" y="626"/>
                </a:lnTo>
                <a:lnTo>
                  <a:pt x="2501" y="624"/>
                </a:lnTo>
                <a:lnTo>
                  <a:pt x="2499" y="624"/>
                </a:lnTo>
                <a:lnTo>
                  <a:pt x="2499" y="622"/>
                </a:lnTo>
                <a:lnTo>
                  <a:pt x="2497" y="613"/>
                </a:lnTo>
                <a:lnTo>
                  <a:pt x="2492" y="584"/>
                </a:lnTo>
                <a:lnTo>
                  <a:pt x="2482" y="528"/>
                </a:lnTo>
                <a:lnTo>
                  <a:pt x="2476" y="488"/>
                </a:lnTo>
                <a:lnTo>
                  <a:pt x="2468" y="441"/>
                </a:lnTo>
                <a:lnTo>
                  <a:pt x="2459" y="390"/>
                </a:lnTo>
                <a:lnTo>
                  <a:pt x="2450" y="335"/>
                </a:lnTo>
                <a:lnTo>
                  <a:pt x="2440" y="282"/>
                </a:lnTo>
                <a:lnTo>
                  <a:pt x="2431" y="231"/>
                </a:lnTo>
                <a:lnTo>
                  <a:pt x="2423" y="183"/>
                </a:lnTo>
                <a:lnTo>
                  <a:pt x="2417" y="144"/>
                </a:lnTo>
                <a:lnTo>
                  <a:pt x="2407" y="88"/>
                </a:lnTo>
                <a:lnTo>
                  <a:pt x="2402" y="59"/>
                </a:lnTo>
                <a:lnTo>
                  <a:pt x="2401" y="50"/>
                </a:lnTo>
                <a:lnTo>
                  <a:pt x="2400" y="47"/>
                </a:lnTo>
                <a:lnTo>
                  <a:pt x="2399" y="47"/>
                </a:lnTo>
                <a:lnTo>
                  <a:pt x="2390" y="46"/>
                </a:lnTo>
                <a:lnTo>
                  <a:pt x="2365" y="43"/>
                </a:lnTo>
                <a:lnTo>
                  <a:pt x="2317" y="38"/>
                </a:lnTo>
                <a:lnTo>
                  <a:pt x="2242" y="28"/>
                </a:lnTo>
                <a:lnTo>
                  <a:pt x="2179" y="21"/>
                </a:lnTo>
                <a:lnTo>
                  <a:pt x="2123" y="14"/>
                </a:lnTo>
                <a:lnTo>
                  <a:pt x="2074" y="9"/>
                </a:lnTo>
                <a:lnTo>
                  <a:pt x="2032" y="5"/>
                </a:lnTo>
                <a:lnTo>
                  <a:pt x="1994" y="2"/>
                </a:lnTo>
                <a:lnTo>
                  <a:pt x="1959" y="0"/>
                </a:lnTo>
                <a:lnTo>
                  <a:pt x="1925" y="0"/>
                </a:lnTo>
                <a:lnTo>
                  <a:pt x="1891" y="0"/>
                </a:lnTo>
                <a:lnTo>
                  <a:pt x="1856" y="2"/>
                </a:lnTo>
                <a:lnTo>
                  <a:pt x="1817" y="5"/>
                </a:lnTo>
                <a:lnTo>
                  <a:pt x="1775" y="9"/>
                </a:lnTo>
                <a:lnTo>
                  <a:pt x="1726" y="14"/>
                </a:lnTo>
                <a:lnTo>
                  <a:pt x="1671" y="21"/>
                </a:lnTo>
                <a:lnTo>
                  <a:pt x="1607" y="28"/>
                </a:lnTo>
                <a:lnTo>
                  <a:pt x="1533" y="38"/>
                </a:lnTo>
                <a:close/>
                <a:moveTo>
                  <a:pt x="394" y="1526"/>
                </a:moveTo>
                <a:lnTo>
                  <a:pt x="404" y="1577"/>
                </a:lnTo>
                <a:lnTo>
                  <a:pt x="415" y="1627"/>
                </a:lnTo>
                <a:lnTo>
                  <a:pt x="427" y="1678"/>
                </a:lnTo>
                <a:lnTo>
                  <a:pt x="437" y="1729"/>
                </a:lnTo>
                <a:lnTo>
                  <a:pt x="449" y="1780"/>
                </a:lnTo>
                <a:lnTo>
                  <a:pt x="462" y="1830"/>
                </a:lnTo>
                <a:lnTo>
                  <a:pt x="473" y="1881"/>
                </a:lnTo>
                <a:lnTo>
                  <a:pt x="486" y="1931"/>
                </a:lnTo>
                <a:lnTo>
                  <a:pt x="500" y="1982"/>
                </a:lnTo>
                <a:lnTo>
                  <a:pt x="514" y="2032"/>
                </a:lnTo>
                <a:lnTo>
                  <a:pt x="528" y="2082"/>
                </a:lnTo>
                <a:lnTo>
                  <a:pt x="541" y="2132"/>
                </a:lnTo>
                <a:lnTo>
                  <a:pt x="556" y="2180"/>
                </a:lnTo>
                <a:lnTo>
                  <a:pt x="572" y="2230"/>
                </a:lnTo>
                <a:lnTo>
                  <a:pt x="588" y="2279"/>
                </a:lnTo>
                <a:lnTo>
                  <a:pt x="604" y="2328"/>
                </a:lnTo>
                <a:lnTo>
                  <a:pt x="630" y="2404"/>
                </a:lnTo>
                <a:lnTo>
                  <a:pt x="658" y="2480"/>
                </a:lnTo>
                <a:lnTo>
                  <a:pt x="688" y="2559"/>
                </a:lnTo>
                <a:lnTo>
                  <a:pt x="721" y="2637"/>
                </a:lnTo>
                <a:lnTo>
                  <a:pt x="755" y="2717"/>
                </a:lnTo>
                <a:lnTo>
                  <a:pt x="791" y="2797"/>
                </a:lnTo>
                <a:lnTo>
                  <a:pt x="829" y="2877"/>
                </a:lnTo>
                <a:lnTo>
                  <a:pt x="870" y="2956"/>
                </a:lnTo>
                <a:lnTo>
                  <a:pt x="891" y="2996"/>
                </a:lnTo>
                <a:lnTo>
                  <a:pt x="912" y="3034"/>
                </a:lnTo>
                <a:lnTo>
                  <a:pt x="934" y="3072"/>
                </a:lnTo>
                <a:lnTo>
                  <a:pt x="956" y="3110"/>
                </a:lnTo>
                <a:lnTo>
                  <a:pt x="978" y="3148"/>
                </a:lnTo>
                <a:lnTo>
                  <a:pt x="1001" y="3185"/>
                </a:lnTo>
                <a:lnTo>
                  <a:pt x="1025" y="3222"/>
                </a:lnTo>
                <a:lnTo>
                  <a:pt x="1049" y="3257"/>
                </a:lnTo>
                <a:lnTo>
                  <a:pt x="1074" y="3292"/>
                </a:lnTo>
                <a:lnTo>
                  <a:pt x="1098" y="3327"/>
                </a:lnTo>
                <a:lnTo>
                  <a:pt x="1124" y="3360"/>
                </a:lnTo>
                <a:lnTo>
                  <a:pt x="1149" y="3393"/>
                </a:lnTo>
                <a:lnTo>
                  <a:pt x="1175" y="3425"/>
                </a:lnTo>
                <a:lnTo>
                  <a:pt x="1201" y="3456"/>
                </a:lnTo>
                <a:lnTo>
                  <a:pt x="1229" y="3486"/>
                </a:lnTo>
                <a:lnTo>
                  <a:pt x="1255" y="3514"/>
                </a:lnTo>
                <a:lnTo>
                  <a:pt x="1294" y="3552"/>
                </a:lnTo>
                <a:lnTo>
                  <a:pt x="1332" y="3587"/>
                </a:lnTo>
                <a:lnTo>
                  <a:pt x="1369" y="3618"/>
                </a:lnTo>
                <a:lnTo>
                  <a:pt x="1407" y="3648"/>
                </a:lnTo>
                <a:lnTo>
                  <a:pt x="1446" y="3676"/>
                </a:lnTo>
                <a:lnTo>
                  <a:pt x="1484" y="3701"/>
                </a:lnTo>
                <a:lnTo>
                  <a:pt x="1522" y="3725"/>
                </a:lnTo>
                <a:lnTo>
                  <a:pt x="1561" y="3746"/>
                </a:lnTo>
                <a:lnTo>
                  <a:pt x="1602" y="3766"/>
                </a:lnTo>
                <a:lnTo>
                  <a:pt x="1642" y="3785"/>
                </a:lnTo>
                <a:lnTo>
                  <a:pt x="1685" y="3803"/>
                </a:lnTo>
                <a:lnTo>
                  <a:pt x="1727" y="3820"/>
                </a:lnTo>
                <a:lnTo>
                  <a:pt x="1771" y="3837"/>
                </a:lnTo>
                <a:lnTo>
                  <a:pt x="1815" y="3853"/>
                </a:lnTo>
                <a:lnTo>
                  <a:pt x="1862" y="3868"/>
                </a:lnTo>
                <a:lnTo>
                  <a:pt x="1910" y="3884"/>
                </a:lnTo>
                <a:lnTo>
                  <a:pt x="1952" y="3869"/>
                </a:lnTo>
                <a:lnTo>
                  <a:pt x="1997" y="3853"/>
                </a:lnTo>
                <a:lnTo>
                  <a:pt x="2044" y="3835"/>
                </a:lnTo>
                <a:lnTo>
                  <a:pt x="2090" y="3816"/>
                </a:lnTo>
                <a:lnTo>
                  <a:pt x="2138" y="3795"/>
                </a:lnTo>
                <a:lnTo>
                  <a:pt x="2186" y="3774"/>
                </a:lnTo>
                <a:lnTo>
                  <a:pt x="2234" y="3750"/>
                </a:lnTo>
                <a:lnTo>
                  <a:pt x="2282" y="3727"/>
                </a:lnTo>
                <a:lnTo>
                  <a:pt x="2328" y="3702"/>
                </a:lnTo>
                <a:lnTo>
                  <a:pt x="2373" y="3677"/>
                </a:lnTo>
                <a:lnTo>
                  <a:pt x="2417" y="3650"/>
                </a:lnTo>
                <a:lnTo>
                  <a:pt x="2457" y="3624"/>
                </a:lnTo>
                <a:lnTo>
                  <a:pt x="2496" y="3597"/>
                </a:lnTo>
                <a:lnTo>
                  <a:pt x="2532" y="3570"/>
                </a:lnTo>
                <a:lnTo>
                  <a:pt x="2548" y="3556"/>
                </a:lnTo>
                <a:lnTo>
                  <a:pt x="2564" y="3542"/>
                </a:lnTo>
                <a:lnTo>
                  <a:pt x="2579" y="3528"/>
                </a:lnTo>
                <a:lnTo>
                  <a:pt x="2594" y="3514"/>
                </a:lnTo>
                <a:lnTo>
                  <a:pt x="2621" y="3486"/>
                </a:lnTo>
                <a:lnTo>
                  <a:pt x="2648" y="3456"/>
                </a:lnTo>
                <a:lnTo>
                  <a:pt x="2674" y="3425"/>
                </a:lnTo>
                <a:lnTo>
                  <a:pt x="2700" y="3393"/>
                </a:lnTo>
                <a:lnTo>
                  <a:pt x="2726" y="3360"/>
                </a:lnTo>
                <a:lnTo>
                  <a:pt x="2751" y="3327"/>
                </a:lnTo>
                <a:lnTo>
                  <a:pt x="2776" y="3292"/>
                </a:lnTo>
                <a:lnTo>
                  <a:pt x="2800" y="3257"/>
                </a:lnTo>
                <a:lnTo>
                  <a:pt x="2825" y="3222"/>
                </a:lnTo>
                <a:lnTo>
                  <a:pt x="2848" y="3185"/>
                </a:lnTo>
                <a:lnTo>
                  <a:pt x="2871" y="3148"/>
                </a:lnTo>
                <a:lnTo>
                  <a:pt x="2894" y="3110"/>
                </a:lnTo>
                <a:lnTo>
                  <a:pt x="2916" y="3072"/>
                </a:lnTo>
                <a:lnTo>
                  <a:pt x="2937" y="3034"/>
                </a:lnTo>
                <a:lnTo>
                  <a:pt x="2958" y="2996"/>
                </a:lnTo>
                <a:lnTo>
                  <a:pt x="2980" y="2956"/>
                </a:lnTo>
                <a:lnTo>
                  <a:pt x="3020" y="2877"/>
                </a:lnTo>
                <a:lnTo>
                  <a:pt x="3058" y="2797"/>
                </a:lnTo>
                <a:lnTo>
                  <a:pt x="3094" y="2717"/>
                </a:lnTo>
                <a:lnTo>
                  <a:pt x="3128" y="2637"/>
                </a:lnTo>
                <a:lnTo>
                  <a:pt x="3161" y="2559"/>
                </a:lnTo>
                <a:lnTo>
                  <a:pt x="3191" y="2480"/>
                </a:lnTo>
                <a:lnTo>
                  <a:pt x="3220" y="2404"/>
                </a:lnTo>
                <a:lnTo>
                  <a:pt x="3245" y="2328"/>
                </a:lnTo>
                <a:lnTo>
                  <a:pt x="3261" y="2279"/>
                </a:lnTo>
                <a:lnTo>
                  <a:pt x="3277" y="2230"/>
                </a:lnTo>
                <a:lnTo>
                  <a:pt x="3293" y="2180"/>
                </a:lnTo>
                <a:lnTo>
                  <a:pt x="3308" y="2132"/>
                </a:lnTo>
                <a:lnTo>
                  <a:pt x="3322" y="2082"/>
                </a:lnTo>
                <a:lnTo>
                  <a:pt x="3336" y="2032"/>
                </a:lnTo>
                <a:lnTo>
                  <a:pt x="3349" y="1982"/>
                </a:lnTo>
                <a:lnTo>
                  <a:pt x="3362" y="1931"/>
                </a:lnTo>
                <a:lnTo>
                  <a:pt x="3376" y="1881"/>
                </a:lnTo>
                <a:lnTo>
                  <a:pt x="3388" y="1830"/>
                </a:lnTo>
                <a:lnTo>
                  <a:pt x="3400" y="1780"/>
                </a:lnTo>
                <a:lnTo>
                  <a:pt x="3412" y="1729"/>
                </a:lnTo>
                <a:lnTo>
                  <a:pt x="3423" y="1678"/>
                </a:lnTo>
                <a:lnTo>
                  <a:pt x="3434" y="1627"/>
                </a:lnTo>
                <a:lnTo>
                  <a:pt x="3445" y="1577"/>
                </a:lnTo>
                <a:lnTo>
                  <a:pt x="3456" y="1526"/>
                </a:lnTo>
                <a:lnTo>
                  <a:pt x="3410" y="1506"/>
                </a:lnTo>
                <a:lnTo>
                  <a:pt x="3365" y="1488"/>
                </a:lnTo>
                <a:lnTo>
                  <a:pt x="3320" y="1468"/>
                </a:lnTo>
                <a:lnTo>
                  <a:pt x="3274" y="1451"/>
                </a:lnTo>
                <a:lnTo>
                  <a:pt x="3228" y="1434"/>
                </a:lnTo>
                <a:lnTo>
                  <a:pt x="3181" y="1418"/>
                </a:lnTo>
                <a:lnTo>
                  <a:pt x="3135" y="1402"/>
                </a:lnTo>
                <a:lnTo>
                  <a:pt x="3088" y="1388"/>
                </a:lnTo>
                <a:lnTo>
                  <a:pt x="3040" y="1373"/>
                </a:lnTo>
                <a:lnTo>
                  <a:pt x="2993" y="1359"/>
                </a:lnTo>
                <a:lnTo>
                  <a:pt x="2946" y="1346"/>
                </a:lnTo>
                <a:lnTo>
                  <a:pt x="2898" y="1334"/>
                </a:lnTo>
                <a:lnTo>
                  <a:pt x="2850" y="1323"/>
                </a:lnTo>
                <a:lnTo>
                  <a:pt x="2802" y="1311"/>
                </a:lnTo>
                <a:lnTo>
                  <a:pt x="2753" y="1300"/>
                </a:lnTo>
                <a:lnTo>
                  <a:pt x="2706" y="1291"/>
                </a:lnTo>
                <a:lnTo>
                  <a:pt x="2657" y="1281"/>
                </a:lnTo>
                <a:lnTo>
                  <a:pt x="2608" y="1273"/>
                </a:lnTo>
                <a:lnTo>
                  <a:pt x="2560" y="1265"/>
                </a:lnTo>
                <a:lnTo>
                  <a:pt x="2511" y="1258"/>
                </a:lnTo>
                <a:lnTo>
                  <a:pt x="2462" y="1252"/>
                </a:lnTo>
                <a:lnTo>
                  <a:pt x="2413" y="1245"/>
                </a:lnTo>
                <a:lnTo>
                  <a:pt x="2365" y="1240"/>
                </a:lnTo>
                <a:lnTo>
                  <a:pt x="2316" y="1235"/>
                </a:lnTo>
                <a:lnTo>
                  <a:pt x="2266" y="1230"/>
                </a:lnTo>
                <a:lnTo>
                  <a:pt x="2217" y="1226"/>
                </a:lnTo>
                <a:lnTo>
                  <a:pt x="2168" y="1223"/>
                </a:lnTo>
                <a:lnTo>
                  <a:pt x="2119" y="1221"/>
                </a:lnTo>
                <a:lnTo>
                  <a:pt x="2070" y="1219"/>
                </a:lnTo>
                <a:lnTo>
                  <a:pt x="2022" y="1218"/>
                </a:lnTo>
                <a:lnTo>
                  <a:pt x="1974" y="1216"/>
                </a:lnTo>
                <a:lnTo>
                  <a:pt x="1925" y="1216"/>
                </a:lnTo>
                <a:lnTo>
                  <a:pt x="1876" y="1216"/>
                </a:lnTo>
                <a:lnTo>
                  <a:pt x="1827" y="1218"/>
                </a:lnTo>
                <a:lnTo>
                  <a:pt x="1778" y="1219"/>
                </a:lnTo>
                <a:lnTo>
                  <a:pt x="1730" y="1221"/>
                </a:lnTo>
                <a:lnTo>
                  <a:pt x="1680" y="1223"/>
                </a:lnTo>
                <a:lnTo>
                  <a:pt x="1631" y="1226"/>
                </a:lnTo>
                <a:lnTo>
                  <a:pt x="1583" y="1230"/>
                </a:lnTo>
                <a:lnTo>
                  <a:pt x="1534" y="1235"/>
                </a:lnTo>
                <a:lnTo>
                  <a:pt x="1485" y="1240"/>
                </a:lnTo>
                <a:lnTo>
                  <a:pt x="1436" y="1245"/>
                </a:lnTo>
                <a:lnTo>
                  <a:pt x="1387" y="1252"/>
                </a:lnTo>
                <a:lnTo>
                  <a:pt x="1338" y="1258"/>
                </a:lnTo>
                <a:lnTo>
                  <a:pt x="1289" y="1265"/>
                </a:lnTo>
                <a:lnTo>
                  <a:pt x="1241" y="1273"/>
                </a:lnTo>
                <a:lnTo>
                  <a:pt x="1193" y="1281"/>
                </a:lnTo>
                <a:lnTo>
                  <a:pt x="1144" y="1291"/>
                </a:lnTo>
                <a:lnTo>
                  <a:pt x="1096" y="1300"/>
                </a:lnTo>
                <a:lnTo>
                  <a:pt x="1047" y="1311"/>
                </a:lnTo>
                <a:lnTo>
                  <a:pt x="999" y="1323"/>
                </a:lnTo>
                <a:lnTo>
                  <a:pt x="952" y="1334"/>
                </a:lnTo>
                <a:lnTo>
                  <a:pt x="904" y="1346"/>
                </a:lnTo>
                <a:lnTo>
                  <a:pt x="856" y="1359"/>
                </a:lnTo>
                <a:lnTo>
                  <a:pt x="808" y="1373"/>
                </a:lnTo>
                <a:lnTo>
                  <a:pt x="761" y="1388"/>
                </a:lnTo>
                <a:lnTo>
                  <a:pt x="715" y="1402"/>
                </a:lnTo>
                <a:lnTo>
                  <a:pt x="668" y="1418"/>
                </a:lnTo>
                <a:lnTo>
                  <a:pt x="621" y="1434"/>
                </a:lnTo>
                <a:lnTo>
                  <a:pt x="575" y="1451"/>
                </a:lnTo>
                <a:lnTo>
                  <a:pt x="530" y="1468"/>
                </a:lnTo>
                <a:lnTo>
                  <a:pt x="484" y="1488"/>
                </a:lnTo>
                <a:lnTo>
                  <a:pt x="439" y="1506"/>
                </a:lnTo>
                <a:lnTo>
                  <a:pt x="394" y="1526"/>
                </a:lnTo>
                <a:close/>
              </a:path>
            </a:pathLst>
          </a:custGeom>
          <a:solidFill>
            <a:schemeClr val="bg1"/>
          </a:solidFill>
          <a:ln w="9525">
            <a:noFill/>
            <a:round/>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31" name="Freeform 10"/>
          <p:cNvSpPr>
            <a:spLocks noEditPoints="1"/>
          </p:cNvSpPr>
          <p:nvPr/>
        </p:nvSpPr>
        <p:spPr bwMode="auto">
          <a:xfrm>
            <a:off x="1156231" y="4043948"/>
            <a:ext cx="689523" cy="726281"/>
          </a:xfrm>
          <a:custGeom>
            <a:avLst/>
            <a:gdLst/>
            <a:ahLst/>
            <a:cxnLst>
              <a:cxn ang="0">
                <a:pos x="2156" y="2059"/>
              </a:cxn>
              <a:cxn ang="0">
                <a:pos x="2351" y="2911"/>
              </a:cxn>
              <a:cxn ang="0">
                <a:pos x="1910" y="3662"/>
              </a:cxn>
              <a:cxn ang="0">
                <a:pos x="1073" y="3908"/>
              </a:cxn>
              <a:cxn ang="0">
                <a:pos x="296" y="3513"/>
              </a:cxn>
              <a:cxn ang="0">
                <a:pos x="0" y="2693"/>
              </a:cxn>
              <a:cxn ang="0">
                <a:pos x="346" y="1894"/>
              </a:cxn>
              <a:cxn ang="0">
                <a:pos x="1145" y="1547"/>
              </a:cxn>
              <a:cxn ang="0">
                <a:pos x="3548" y="2476"/>
              </a:cxn>
              <a:cxn ang="0">
                <a:pos x="3517" y="3016"/>
              </a:cxn>
              <a:cxn ang="0">
                <a:pos x="3102" y="3391"/>
              </a:cxn>
              <a:cxn ang="0">
                <a:pos x="2743" y="2988"/>
              </a:cxn>
              <a:cxn ang="0">
                <a:pos x="2770" y="2429"/>
              </a:cxn>
              <a:cxn ang="0">
                <a:pos x="3170" y="2624"/>
              </a:cxn>
              <a:cxn ang="0">
                <a:pos x="3356" y="2842"/>
              </a:cxn>
              <a:cxn ang="0">
                <a:pos x="3170" y="3059"/>
              </a:cxn>
              <a:cxn ang="0">
                <a:pos x="2925" y="2907"/>
              </a:cxn>
              <a:cxn ang="0">
                <a:pos x="3031" y="2648"/>
              </a:cxn>
              <a:cxn ang="0">
                <a:pos x="3293" y="2757"/>
              </a:cxn>
              <a:cxn ang="0">
                <a:pos x="3136" y="3020"/>
              </a:cxn>
              <a:cxn ang="0">
                <a:pos x="2979" y="2757"/>
              </a:cxn>
              <a:cxn ang="0">
                <a:pos x="3253" y="2738"/>
              </a:cxn>
              <a:cxn ang="0">
                <a:pos x="3258" y="2937"/>
              </a:cxn>
              <a:cxn ang="0">
                <a:pos x="3083" y="2948"/>
              </a:cxn>
              <a:cxn ang="0">
                <a:pos x="2985" y="2803"/>
              </a:cxn>
              <a:cxn ang="0">
                <a:pos x="3145" y="2686"/>
              </a:cxn>
              <a:cxn ang="0">
                <a:pos x="3040" y="1792"/>
              </a:cxn>
              <a:cxn ang="0">
                <a:pos x="2973" y="2073"/>
              </a:cxn>
              <a:cxn ang="0">
                <a:pos x="2696" y="2161"/>
              </a:cxn>
              <a:cxn ang="0">
                <a:pos x="1536" y="1045"/>
              </a:cxn>
              <a:cxn ang="0">
                <a:pos x="1817" y="1112"/>
              </a:cxn>
              <a:cxn ang="0">
                <a:pos x="2019" y="916"/>
              </a:cxn>
              <a:cxn ang="0">
                <a:pos x="1959" y="633"/>
              </a:cxn>
              <a:cxn ang="0">
                <a:pos x="2997" y="1637"/>
              </a:cxn>
              <a:cxn ang="0">
                <a:pos x="2725" y="1641"/>
              </a:cxn>
              <a:cxn ang="0">
                <a:pos x="2937" y="1727"/>
              </a:cxn>
              <a:cxn ang="0">
                <a:pos x="2973" y="1950"/>
              </a:cxn>
              <a:cxn ang="0">
                <a:pos x="2797" y="2100"/>
              </a:cxn>
              <a:cxn ang="0">
                <a:pos x="2581" y="2024"/>
              </a:cxn>
              <a:cxn ang="0">
                <a:pos x="2533" y="1802"/>
              </a:cxn>
              <a:cxn ang="0">
                <a:pos x="2796" y="1672"/>
              </a:cxn>
              <a:cxn ang="0">
                <a:pos x="2911" y="2000"/>
              </a:cxn>
              <a:cxn ang="0">
                <a:pos x="2567" y="1945"/>
              </a:cxn>
              <a:cxn ang="0">
                <a:pos x="1366" y="2294"/>
              </a:cxn>
              <a:cxn ang="0">
                <a:pos x="1650" y="2658"/>
              </a:cxn>
              <a:cxn ang="0">
                <a:pos x="1483" y="3095"/>
              </a:cxn>
              <a:cxn ang="0">
                <a:pos x="1020" y="3174"/>
              </a:cxn>
              <a:cxn ang="0">
                <a:pos x="719" y="2826"/>
              </a:cxn>
              <a:cxn ang="0">
                <a:pos x="863" y="2379"/>
              </a:cxn>
              <a:cxn ang="0">
                <a:pos x="1278" y="2357"/>
              </a:cxn>
              <a:cxn ang="0">
                <a:pos x="1549" y="2615"/>
              </a:cxn>
              <a:cxn ang="0">
                <a:pos x="1466" y="2988"/>
              </a:cxn>
              <a:cxn ang="0">
                <a:pos x="1105" y="3106"/>
              </a:cxn>
              <a:cxn ang="0">
                <a:pos x="821" y="2862"/>
              </a:cxn>
              <a:cxn ang="0">
                <a:pos x="886" y="2486"/>
              </a:cxn>
              <a:cxn ang="0">
                <a:pos x="1271" y="2491"/>
              </a:cxn>
              <a:cxn ang="0">
                <a:pos x="1516" y="2709"/>
              </a:cxn>
              <a:cxn ang="0">
                <a:pos x="1287" y="2962"/>
              </a:cxn>
              <a:cxn ang="0">
                <a:pos x="960" y="2981"/>
              </a:cxn>
              <a:cxn ang="0">
                <a:pos x="943" y="2641"/>
              </a:cxn>
              <a:cxn ang="0">
                <a:pos x="1161" y="2396"/>
              </a:cxn>
            </a:cxnLst>
            <a:rect l="0" t="0" r="r" b="b"/>
            <a:pathLst>
              <a:path w="3713" h="3913">
                <a:moveTo>
                  <a:pt x="1468" y="1582"/>
                </a:moveTo>
                <a:lnTo>
                  <a:pt x="1468" y="1874"/>
                </a:lnTo>
                <a:lnTo>
                  <a:pt x="1498" y="1885"/>
                </a:lnTo>
                <a:lnTo>
                  <a:pt x="1526" y="1897"/>
                </a:lnTo>
                <a:lnTo>
                  <a:pt x="1556" y="1909"/>
                </a:lnTo>
                <a:lnTo>
                  <a:pt x="1584" y="1923"/>
                </a:lnTo>
                <a:lnTo>
                  <a:pt x="1791" y="1716"/>
                </a:lnTo>
                <a:lnTo>
                  <a:pt x="1822" y="1735"/>
                </a:lnTo>
                <a:lnTo>
                  <a:pt x="1852" y="1755"/>
                </a:lnTo>
                <a:lnTo>
                  <a:pt x="1881" y="1776"/>
                </a:lnTo>
                <a:lnTo>
                  <a:pt x="1910" y="1798"/>
                </a:lnTo>
                <a:lnTo>
                  <a:pt x="1938" y="1820"/>
                </a:lnTo>
                <a:lnTo>
                  <a:pt x="1965" y="1844"/>
                </a:lnTo>
                <a:lnTo>
                  <a:pt x="1992" y="1868"/>
                </a:lnTo>
                <a:lnTo>
                  <a:pt x="2018" y="1894"/>
                </a:lnTo>
                <a:lnTo>
                  <a:pt x="2043" y="1919"/>
                </a:lnTo>
                <a:lnTo>
                  <a:pt x="2067" y="1946"/>
                </a:lnTo>
                <a:lnTo>
                  <a:pt x="2090" y="1973"/>
                </a:lnTo>
                <a:lnTo>
                  <a:pt x="2114" y="2001"/>
                </a:lnTo>
                <a:lnTo>
                  <a:pt x="2135" y="2030"/>
                </a:lnTo>
                <a:lnTo>
                  <a:pt x="2156" y="2059"/>
                </a:lnTo>
                <a:lnTo>
                  <a:pt x="2176" y="2089"/>
                </a:lnTo>
                <a:lnTo>
                  <a:pt x="2196" y="2120"/>
                </a:lnTo>
                <a:lnTo>
                  <a:pt x="1988" y="2327"/>
                </a:lnTo>
                <a:lnTo>
                  <a:pt x="2002" y="2356"/>
                </a:lnTo>
                <a:lnTo>
                  <a:pt x="2014" y="2385"/>
                </a:lnTo>
                <a:lnTo>
                  <a:pt x="2026" y="2414"/>
                </a:lnTo>
                <a:lnTo>
                  <a:pt x="2036" y="2444"/>
                </a:lnTo>
                <a:lnTo>
                  <a:pt x="2329" y="2444"/>
                </a:lnTo>
                <a:lnTo>
                  <a:pt x="2338" y="2478"/>
                </a:lnTo>
                <a:lnTo>
                  <a:pt x="2344" y="2513"/>
                </a:lnTo>
                <a:lnTo>
                  <a:pt x="2351" y="2548"/>
                </a:lnTo>
                <a:lnTo>
                  <a:pt x="2355" y="2584"/>
                </a:lnTo>
                <a:lnTo>
                  <a:pt x="2359" y="2621"/>
                </a:lnTo>
                <a:lnTo>
                  <a:pt x="2362" y="2657"/>
                </a:lnTo>
                <a:lnTo>
                  <a:pt x="2363" y="2693"/>
                </a:lnTo>
                <a:lnTo>
                  <a:pt x="2364" y="2730"/>
                </a:lnTo>
                <a:lnTo>
                  <a:pt x="2363" y="2766"/>
                </a:lnTo>
                <a:lnTo>
                  <a:pt x="2362" y="2803"/>
                </a:lnTo>
                <a:lnTo>
                  <a:pt x="2359" y="2839"/>
                </a:lnTo>
                <a:lnTo>
                  <a:pt x="2355" y="2876"/>
                </a:lnTo>
                <a:lnTo>
                  <a:pt x="2351" y="2911"/>
                </a:lnTo>
                <a:lnTo>
                  <a:pt x="2344" y="2946"/>
                </a:lnTo>
                <a:lnTo>
                  <a:pt x="2338" y="2981"/>
                </a:lnTo>
                <a:lnTo>
                  <a:pt x="2329" y="3016"/>
                </a:lnTo>
                <a:lnTo>
                  <a:pt x="2036" y="3016"/>
                </a:lnTo>
                <a:lnTo>
                  <a:pt x="2026" y="3046"/>
                </a:lnTo>
                <a:lnTo>
                  <a:pt x="2014" y="3075"/>
                </a:lnTo>
                <a:lnTo>
                  <a:pt x="2002" y="3104"/>
                </a:lnTo>
                <a:lnTo>
                  <a:pt x="1988" y="3132"/>
                </a:lnTo>
                <a:lnTo>
                  <a:pt x="2196" y="3339"/>
                </a:lnTo>
                <a:lnTo>
                  <a:pt x="2176" y="3370"/>
                </a:lnTo>
                <a:lnTo>
                  <a:pt x="2156" y="3401"/>
                </a:lnTo>
                <a:lnTo>
                  <a:pt x="2135" y="3429"/>
                </a:lnTo>
                <a:lnTo>
                  <a:pt x="2114" y="3458"/>
                </a:lnTo>
                <a:lnTo>
                  <a:pt x="2090" y="3487"/>
                </a:lnTo>
                <a:lnTo>
                  <a:pt x="2067" y="3513"/>
                </a:lnTo>
                <a:lnTo>
                  <a:pt x="2043" y="3541"/>
                </a:lnTo>
                <a:lnTo>
                  <a:pt x="2018" y="3566"/>
                </a:lnTo>
                <a:lnTo>
                  <a:pt x="1992" y="3591"/>
                </a:lnTo>
                <a:lnTo>
                  <a:pt x="1965" y="3615"/>
                </a:lnTo>
                <a:lnTo>
                  <a:pt x="1938" y="3639"/>
                </a:lnTo>
                <a:lnTo>
                  <a:pt x="1910" y="3662"/>
                </a:lnTo>
                <a:lnTo>
                  <a:pt x="1881" y="3683"/>
                </a:lnTo>
                <a:lnTo>
                  <a:pt x="1852" y="3705"/>
                </a:lnTo>
                <a:lnTo>
                  <a:pt x="1822" y="3725"/>
                </a:lnTo>
                <a:lnTo>
                  <a:pt x="1791" y="3744"/>
                </a:lnTo>
                <a:lnTo>
                  <a:pt x="1584" y="3537"/>
                </a:lnTo>
                <a:lnTo>
                  <a:pt x="1556" y="3550"/>
                </a:lnTo>
                <a:lnTo>
                  <a:pt x="1526" y="3562"/>
                </a:lnTo>
                <a:lnTo>
                  <a:pt x="1498" y="3574"/>
                </a:lnTo>
                <a:lnTo>
                  <a:pt x="1468" y="3584"/>
                </a:lnTo>
                <a:lnTo>
                  <a:pt x="1468" y="3878"/>
                </a:lnTo>
                <a:lnTo>
                  <a:pt x="1433" y="3886"/>
                </a:lnTo>
                <a:lnTo>
                  <a:pt x="1398" y="3893"/>
                </a:lnTo>
                <a:lnTo>
                  <a:pt x="1363" y="3899"/>
                </a:lnTo>
                <a:lnTo>
                  <a:pt x="1328" y="3904"/>
                </a:lnTo>
                <a:lnTo>
                  <a:pt x="1291" y="3908"/>
                </a:lnTo>
                <a:lnTo>
                  <a:pt x="1255" y="3911"/>
                </a:lnTo>
                <a:lnTo>
                  <a:pt x="1218" y="3912"/>
                </a:lnTo>
                <a:lnTo>
                  <a:pt x="1182" y="3913"/>
                </a:lnTo>
                <a:lnTo>
                  <a:pt x="1145" y="3912"/>
                </a:lnTo>
                <a:lnTo>
                  <a:pt x="1109" y="3911"/>
                </a:lnTo>
                <a:lnTo>
                  <a:pt x="1073" y="3908"/>
                </a:lnTo>
                <a:lnTo>
                  <a:pt x="1037" y="3904"/>
                </a:lnTo>
                <a:lnTo>
                  <a:pt x="1000" y="3899"/>
                </a:lnTo>
                <a:lnTo>
                  <a:pt x="965" y="3893"/>
                </a:lnTo>
                <a:lnTo>
                  <a:pt x="930" y="3886"/>
                </a:lnTo>
                <a:lnTo>
                  <a:pt x="896" y="3878"/>
                </a:lnTo>
                <a:lnTo>
                  <a:pt x="896" y="3584"/>
                </a:lnTo>
                <a:lnTo>
                  <a:pt x="867" y="3574"/>
                </a:lnTo>
                <a:lnTo>
                  <a:pt x="837" y="3562"/>
                </a:lnTo>
                <a:lnTo>
                  <a:pt x="808" y="3550"/>
                </a:lnTo>
                <a:lnTo>
                  <a:pt x="779" y="3537"/>
                </a:lnTo>
                <a:lnTo>
                  <a:pt x="572" y="3744"/>
                </a:lnTo>
                <a:lnTo>
                  <a:pt x="541" y="3725"/>
                </a:lnTo>
                <a:lnTo>
                  <a:pt x="512" y="3705"/>
                </a:lnTo>
                <a:lnTo>
                  <a:pt x="482" y="3683"/>
                </a:lnTo>
                <a:lnTo>
                  <a:pt x="453" y="3662"/>
                </a:lnTo>
                <a:lnTo>
                  <a:pt x="426" y="3639"/>
                </a:lnTo>
                <a:lnTo>
                  <a:pt x="398" y="3615"/>
                </a:lnTo>
                <a:lnTo>
                  <a:pt x="371" y="3591"/>
                </a:lnTo>
                <a:lnTo>
                  <a:pt x="346" y="3566"/>
                </a:lnTo>
                <a:lnTo>
                  <a:pt x="320" y="3541"/>
                </a:lnTo>
                <a:lnTo>
                  <a:pt x="296" y="3513"/>
                </a:lnTo>
                <a:lnTo>
                  <a:pt x="273" y="3487"/>
                </a:lnTo>
                <a:lnTo>
                  <a:pt x="250" y="3458"/>
                </a:lnTo>
                <a:lnTo>
                  <a:pt x="228" y="3429"/>
                </a:lnTo>
                <a:lnTo>
                  <a:pt x="208" y="3401"/>
                </a:lnTo>
                <a:lnTo>
                  <a:pt x="188" y="3370"/>
                </a:lnTo>
                <a:lnTo>
                  <a:pt x="169" y="3339"/>
                </a:lnTo>
                <a:lnTo>
                  <a:pt x="376" y="3132"/>
                </a:lnTo>
                <a:lnTo>
                  <a:pt x="362" y="3104"/>
                </a:lnTo>
                <a:lnTo>
                  <a:pt x="349" y="3075"/>
                </a:lnTo>
                <a:lnTo>
                  <a:pt x="337" y="3046"/>
                </a:lnTo>
                <a:lnTo>
                  <a:pt x="327" y="3016"/>
                </a:lnTo>
                <a:lnTo>
                  <a:pt x="34" y="3016"/>
                </a:lnTo>
                <a:lnTo>
                  <a:pt x="26" y="2981"/>
                </a:lnTo>
                <a:lnTo>
                  <a:pt x="19" y="2946"/>
                </a:lnTo>
                <a:lnTo>
                  <a:pt x="13" y="2911"/>
                </a:lnTo>
                <a:lnTo>
                  <a:pt x="8" y="2876"/>
                </a:lnTo>
                <a:lnTo>
                  <a:pt x="4" y="2839"/>
                </a:lnTo>
                <a:lnTo>
                  <a:pt x="2" y="2803"/>
                </a:lnTo>
                <a:lnTo>
                  <a:pt x="0" y="2766"/>
                </a:lnTo>
                <a:lnTo>
                  <a:pt x="0" y="2730"/>
                </a:lnTo>
                <a:lnTo>
                  <a:pt x="0" y="2693"/>
                </a:lnTo>
                <a:lnTo>
                  <a:pt x="2" y="2657"/>
                </a:lnTo>
                <a:lnTo>
                  <a:pt x="4" y="2621"/>
                </a:lnTo>
                <a:lnTo>
                  <a:pt x="8" y="2584"/>
                </a:lnTo>
                <a:lnTo>
                  <a:pt x="13" y="2548"/>
                </a:lnTo>
                <a:lnTo>
                  <a:pt x="19" y="2513"/>
                </a:lnTo>
                <a:lnTo>
                  <a:pt x="26" y="2478"/>
                </a:lnTo>
                <a:lnTo>
                  <a:pt x="34" y="2444"/>
                </a:lnTo>
                <a:lnTo>
                  <a:pt x="327" y="2444"/>
                </a:lnTo>
                <a:lnTo>
                  <a:pt x="337" y="2414"/>
                </a:lnTo>
                <a:lnTo>
                  <a:pt x="349" y="2385"/>
                </a:lnTo>
                <a:lnTo>
                  <a:pt x="362" y="2356"/>
                </a:lnTo>
                <a:lnTo>
                  <a:pt x="376" y="2327"/>
                </a:lnTo>
                <a:lnTo>
                  <a:pt x="169" y="2120"/>
                </a:lnTo>
                <a:lnTo>
                  <a:pt x="188" y="2089"/>
                </a:lnTo>
                <a:lnTo>
                  <a:pt x="208" y="2059"/>
                </a:lnTo>
                <a:lnTo>
                  <a:pt x="228" y="2030"/>
                </a:lnTo>
                <a:lnTo>
                  <a:pt x="250" y="2001"/>
                </a:lnTo>
                <a:lnTo>
                  <a:pt x="273" y="1973"/>
                </a:lnTo>
                <a:lnTo>
                  <a:pt x="296" y="1946"/>
                </a:lnTo>
                <a:lnTo>
                  <a:pt x="320" y="1919"/>
                </a:lnTo>
                <a:lnTo>
                  <a:pt x="346" y="1894"/>
                </a:lnTo>
                <a:lnTo>
                  <a:pt x="371" y="1868"/>
                </a:lnTo>
                <a:lnTo>
                  <a:pt x="398" y="1844"/>
                </a:lnTo>
                <a:lnTo>
                  <a:pt x="426" y="1820"/>
                </a:lnTo>
                <a:lnTo>
                  <a:pt x="453" y="1798"/>
                </a:lnTo>
                <a:lnTo>
                  <a:pt x="482" y="1776"/>
                </a:lnTo>
                <a:lnTo>
                  <a:pt x="512" y="1755"/>
                </a:lnTo>
                <a:lnTo>
                  <a:pt x="541" y="1735"/>
                </a:lnTo>
                <a:lnTo>
                  <a:pt x="572" y="1716"/>
                </a:lnTo>
                <a:lnTo>
                  <a:pt x="779" y="1923"/>
                </a:lnTo>
                <a:lnTo>
                  <a:pt x="808" y="1909"/>
                </a:lnTo>
                <a:lnTo>
                  <a:pt x="837" y="1897"/>
                </a:lnTo>
                <a:lnTo>
                  <a:pt x="867" y="1885"/>
                </a:lnTo>
                <a:lnTo>
                  <a:pt x="896" y="1874"/>
                </a:lnTo>
                <a:lnTo>
                  <a:pt x="896" y="1582"/>
                </a:lnTo>
                <a:lnTo>
                  <a:pt x="930" y="1574"/>
                </a:lnTo>
                <a:lnTo>
                  <a:pt x="965" y="1566"/>
                </a:lnTo>
                <a:lnTo>
                  <a:pt x="1000" y="1561"/>
                </a:lnTo>
                <a:lnTo>
                  <a:pt x="1037" y="1556"/>
                </a:lnTo>
                <a:lnTo>
                  <a:pt x="1073" y="1551"/>
                </a:lnTo>
                <a:lnTo>
                  <a:pt x="1109" y="1549"/>
                </a:lnTo>
                <a:lnTo>
                  <a:pt x="1145" y="1547"/>
                </a:lnTo>
                <a:lnTo>
                  <a:pt x="1182" y="1547"/>
                </a:lnTo>
                <a:lnTo>
                  <a:pt x="1218" y="1547"/>
                </a:lnTo>
                <a:lnTo>
                  <a:pt x="1255" y="1549"/>
                </a:lnTo>
                <a:lnTo>
                  <a:pt x="1291" y="1551"/>
                </a:lnTo>
                <a:lnTo>
                  <a:pt x="1328" y="1556"/>
                </a:lnTo>
                <a:lnTo>
                  <a:pt x="1363" y="1561"/>
                </a:lnTo>
                <a:lnTo>
                  <a:pt x="1398" y="1566"/>
                </a:lnTo>
                <a:lnTo>
                  <a:pt x="1433" y="1574"/>
                </a:lnTo>
                <a:lnTo>
                  <a:pt x="1468" y="1582"/>
                </a:lnTo>
                <a:close/>
                <a:moveTo>
                  <a:pt x="3269" y="2307"/>
                </a:moveTo>
                <a:lnTo>
                  <a:pt x="3269" y="2443"/>
                </a:lnTo>
                <a:lnTo>
                  <a:pt x="3282" y="2448"/>
                </a:lnTo>
                <a:lnTo>
                  <a:pt x="3296" y="2454"/>
                </a:lnTo>
                <a:lnTo>
                  <a:pt x="3310" y="2459"/>
                </a:lnTo>
                <a:lnTo>
                  <a:pt x="3323" y="2465"/>
                </a:lnTo>
                <a:lnTo>
                  <a:pt x="3419" y="2370"/>
                </a:lnTo>
                <a:lnTo>
                  <a:pt x="3448" y="2388"/>
                </a:lnTo>
                <a:lnTo>
                  <a:pt x="3475" y="2407"/>
                </a:lnTo>
                <a:lnTo>
                  <a:pt x="3501" y="2429"/>
                </a:lnTo>
                <a:lnTo>
                  <a:pt x="3526" y="2452"/>
                </a:lnTo>
                <a:lnTo>
                  <a:pt x="3548" y="2476"/>
                </a:lnTo>
                <a:lnTo>
                  <a:pt x="3569" y="2503"/>
                </a:lnTo>
                <a:lnTo>
                  <a:pt x="3589" y="2529"/>
                </a:lnTo>
                <a:lnTo>
                  <a:pt x="3607" y="2558"/>
                </a:lnTo>
                <a:lnTo>
                  <a:pt x="3512" y="2655"/>
                </a:lnTo>
                <a:lnTo>
                  <a:pt x="3517" y="2667"/>
                </a:lnTo>
                <a:lnTo>
                  <a:pt x="3524" y="2681"/>
                </a:lnTo>
                <a:lnTo>
                  <a:pt x="3529" y="2695"/>
                </a:lnTo>
                <a:lnTo>
                  <a:pt x="3534" y="2709"/>
                </a:lnTo>
                <a:lnTo>
                  <a:pt x="3670" y="2709"/>
                </a:lnTo>
                <a:lnTo>
                  <a:pt x="3678" y="2741"/>
                </a:lnTo>
                <a:lnTo>
                  <a:pt x="3683" y="2774"/>
                </a:lnTo>
                <a:lnTo>
                  <a:pt x="3685" y="2808"/>
                </a:lnTo>
                <a:lnTo>
                  <a:pt x="3686" y="2842"/>
                </a:lnTo>
                <a:lnTo>
                  <a:pt x="3685" y="2876"/>
                </a:lnTo>
                <a:lnTo>
                  <a:pt x="3683" y="2910"/>
                </a:lnTo>
                <a:lnTo>
                  <a:pt x="3678" y="2943"/>
                </a:lnTo>
                <a:lnTo>
                  <a:pt x="3670" y="2974"/>
                </a:lnTo>
                <a:lnTo>
                  <a:pt x="3534" y="2974"/>
                </a:lnTo>
                <a:lnTo>
                  <a:pt x="3529" y="2988"/>
                </a:lnTo>
                <a:lnTo>
                  <a:pt x="3524" y="3002"/>
                </a:lnTo>
                <a:lnTo>
                  <a:pt x="3517" y="3016"/>
                </a:lnTo>
                <a:lnTo>
                  <a:pt x="3512" y="3029"/>
                </a:lnTo>
                <a:lnTo>
                  <a:pt x="3607" y="3125"/>
                </a:lnTo>
                <a:lnTo>
                  <a:pt x="3589" y="3154"/>
                </a:lnTo>
                <a:lnTo>
                  <a:pt x="3569" y="3181"/>
                </a:lnTo>
                <a:lnTo>
                  <a:pt x="3548" y="3207"/>
                </a:lnTo>
                <a:lnTo>
                  <a:pt x="3526" y="3232"/>
                </a:lnTo>
                <a:lnTo>
                  <a:pt x="3501" y="3254"/>
                </a:lnTo>
                <a:lnTo>
                  <a:pt x="3475" y="3275"/>
                </a:lnTo>
                <a:lnTo>
                  <a:pt x="3448" y="3295"/>
                </a:lnTo>
                <a:lnTo>
                  <a:pt x="3419" y="3313"/>
                </a:lnTo>
                <a:lnTo>
                  <a:pt x="3323" y="3217"/>
                </a:lnTo>
                <a:lnTo>
                  <a:pt x="3310" y="3223"/>
                </a:lnTo>
                <a:lnTo>
                  <a:pt x="3296" y="3230"/>
                </a:lnTo>
                <a:lnTo>
                  <a:pt x="3282" y="3235"/>
                </a:lnTo>
                <a:lnTo>
                  <a:pt x="3269" y="3240"/>
                </a:lnTo>
                <a:lnTo>
                  <a:pt x="3269" y="3376"/>
                </a:lnTo>
                <a:lnTo>
                  <a:pt x="3237" y="3384"/>
                </a:lnTo>
                <a:lnTo>
                  <a:pt x="3204" y="3389"/>
                </a:lnTo>
                <a:lnTo>
                  <a:pt x="3170" y="3391"/>
                </a:lnTo>
                <a:lnTo>
                  <a:pt x="3136" y="3392"/>
                </a:lnTo>
                <a:lnTo>
                  <a:pt x="3102" y="3391"/>
                </a:lnTo>
                <a:lnTo>
                  <a:pt x="3068" y="3389"/>
                </a:lnTo>
                <a:lnTo>
                  <a:pt x="3035" y="3384"/>
                </a:lnTo>
                <a:lnTo>
                  <a:pt x="3003" y="3376"/>
                </a:lnTo>
                <a:lnTo>
                  <a:pt x="3003" y="3240"/>
                </a:lnTo>
                <a:lnTo>
                  <a:pt x="2989" y="3235"/>
                </a:lnTo>
                <a:lnTo>
                  <a:pt x="2975" y="3230"/>
                </a:lnTo>
                <a:lnTo>
                  <a:pt x="2962" y="3223"/>
                </a:lnTo>
                <a:lnTo>
                  <a:pt x="2949" y="3217"/>
                </a:lnTo>
                <a:lnTo>
                  <a:pt x="2852" y="3313"/>
                </a:lnTo>
                <a:lnTo>
                  <a:pt x="2823" y="3295"/>
                </a:lnTo>
                <a:lnTo>
                  <a:pt x="2797" y="3275"/>
                </a:lnTo>
                <a:lnTo>
                  <a:pt x="2770" y="3254"/>
                </a:lnTo>
                <a:lnTo>
                  <a:pt x="2746" y="3232"/>
                </a:lnTo>
                <a:lnTo>
                  <a:pt x="2724" y="3207"/>
                </a:lnTo>
                <a:lnTo>
                  <a:pt x="2701" y="3181"/>
                </a:lnTo>
                <a:lnTo>
                  <a:pt x="2682" y="3154"/>
                </a:lnTo>
                <a:lnTo>
                  <a:pt x="2664" y="3125"/>
                </a:lnTo>
                <a:lnTo>
                  <a:pt x="2760" y="3029"/>
                </a:lnTo>
                <a:lnTo>
                  <a:pt x="2753" y="3016"/>
                </a:lnTo>
                <a:lnTo>
                  <a:pt x="2748" y="3002"/>
                </a:lnTo>
                <a:lnTo>
                  <a:pt x="2743" y="2988"/>
                </a:lnTo>
                <a:lnTo>
                  <a:pt x="2737" y="2974"/>
                </a:lnTo>
                <a:lnTo>
                  <a:pt x="2601" y="2974"/>
                </a:lnTo>
                <a:lnTo>
                  <a:pt x="2594" y="2943"/>
                </a:lnTo>
                <a:lnTo>
                  <a:pt x="2589" y="2910"/>
                </a:lnTo>
                <a:lnTo>
                  <a:pt x="2585" y="2876"/>
                </a:lnTo>
                <a:lnTo>
                  <a:pt x="2584" y="2842"/>
                </a:lnTo>
                <a:lnTo>
                  <a:pt x="2585" y="2808"/>
                </a:lnTo>
                <a:lnTo>
                  <a:pt x="2589" y="2774"/>
                </a:lnTo>
                <a:lnTo>
                  <a:pt x="2594" y="2741"/>
                </a:lnTo>
                <a:lnTo>
                  <a:pt x="2601" y="2709"/>
                </a:lnTo>
                <a:lnTo>
                  <a:pt x="2737" y="2709"/>
                </a:lnTo>
                <a:lnTo>
                  <a:pt x="2743" y="2695"/>
                </a:lnTo>
                <a:lnTo>
                  <a:pt x="2748" y="2681"/>
                </a:lnTo>
                <a:lnTo>
                  <a:pt x="2753" y="2667"/>
                </a:lnTo>
                <a:lnTo>
                  <a:pt x="2760" y="2655"/>
                </a:lnTo>
                <a:lnTo>
                  <a:pt x="2664" y="2558"/>
                </a:lnTo>
                <a:lnTo>
                  <a:pt x="2682" y="2529"/>
                </a:lnTo>
                <a:lnTo>
                  <a:pt x="2701" y="2503"/>
                </a:lnTo>
                <a:lnTo>
                  <a:pt x="2724" y="2476"/>
                </a:lnTo>
                <a:lnTo>
                  <a:pt x="2746" y="2452"/>
                </a:lnTo>
                <a:lnTo>
                  <a:pt x="2770" y="2429"/>
                </a:lnTo>
                <a:lnTo>
                  <a:pt x="2797" y="2407"/>
                </a:lnTo>
                <a:lnTo>
                  <a:pt x="2823" y="2388"/>
                </a:lnTo>
                <a:lnTo>
                  <a:pt x="2852" y="2370"/>
                </a:lnTo>
                <a:lnTo>
                  <a:pt x="2949" y="2465"/>
                </a:lnTo>
                <a:lnTo>
                  <a:pt x="2962" y="2459"/>
                </a:lnTo>
                <a:lnTo>
                  <a:pt x="2975" y="2454"/>
                </a:lnTo>
                <a:lnTo>
                  <a:pt x="2989" y="2448"/>
                </a:lnTo>
                <a:lnTo>
                  <a:pt x="3003" y="2443"/>
                </a:lnTo>
                <a:lnTo>
                  <a:pt x="3003" y="2307"/>
                </a:lnTo>
                <a:lnTo>
                  <a:pt x="3035" y="2300"/>
                </a:lnTo>
                <a:lnTo>
                  <a:pt x="3068" y="2294"/>
                </a:lnTo>
                <a:lnTo>
                  <a:pt x="3102" y="2291"/>
                </a:lnTo>
                <a:lnTo>
                  <a:pt x="3136" y="2290"/>
                </a:lnTo>
                <a:lnTo>
                  <a:pt x="3170" y="2291"/>
                </a:lnTo>
                <a:lnTo>
                  <a:pt x="3204" y="2294"/>
                </a:lnTo>
                <a:lnTo>
                  <a:pt x="3237" y="2300"/>
                </a:lnTo>
                <a:lnTo>
                  <a:pt x="3269" y="2307"/>
                </a:lnTo>
                <a:close/>
                <a:moveTo>
                  <a:pt x="3136" y="2622"/>
                </a:moveTo>
                <a:lnTo>
                  <a:pt x="3147" y="2622"/>
                </a:lnTo>
                <a:lnTo>
                  <a:pt x="3158" y="2623"/>
                </a:lnTo>
                <a:lnTo>
                  <a:pt x="3170" y="2624"/>
                </a:lnTo>
                <a:lnTo>
                  <a:pt x="3180" y="2626"/>
                </a:lnTo>
                <a:lnTo>
                  <a:pt x="3191" y="2628"/>
                </a:lnTo>
                <a:lnTo>
                  <a:pt x="3202" y="2631"/>
                </a:lnTo>
                <a:lnTo>
                  <a:pt x="3211" y="2634"/>
                </a:lnTo>
                <a:lnTo>
                  <a:pt x="3222" y="2639"/>
                </a:lnTo>
                <a:lnTo>
                  <a:pt x="3241" y="2648"/>
                </a:lnTo>
                <a:lnTo>
                  <a:pt x="3259" y="2659"/>
                </a:lnTo>
                <a:lnTo>
                  <a:pt x="3276" y="2672"/>
                </a:lnTo>
                <a:lnTo>
                  <a:pt x="3292" y="2685"/>
                </a:lnTo>
                <a:lnTo>
                  <a:pt x="3306" y="2701"/>
                </a:lnTo>
                <a:lnTo>
                  <a:pt x="3319" y="2718"/>
                </a:lnTo>
                <a:lnTo>
                  <a:pt x="3329" y="2736"/>
                </a:lnTo>
                <a:lnTo>
                  <a:pt x="3339" y="2755"/>
                </a:lnTo>
                <a:lnTo>
                  <a:pt x="3343" y="2766"/>
                </a:lnTo>
                <a:lnTo>
                  <a:pt x="3346" y="2776"/>
                </a:lnTo>
                <a:lnTo>
                  <a:pt x="3349" y="2786"/>
                </a:lnTo>
                <a:lnTo>
                  <a:pt x="3351" y="2797"/>
                </a:lnTo>
                <a:lnTo>
                  <a:pt x="3354" y="2808"/>
                </a:lnTo>
                <a:lnTo>
                  <a:pt x="3355" y="2819"/>
                </a:lnTo>
                <a:lnTo>
                  <a:pt x="3356" y="2830"/>
                </a:lnTo>
                <a:lnTo>
                  <a:pt x="3356" y="2842"/>
                </a:lnTo>
                <a:lnTo>
                  <a:pt x="3356" y="2853"/>
                </a:lnTo>
                <a:lnTo>
                  <a:pt x="3355" y="2864"/>
                </a:lnTo>
                <a:lnTo>
                  <a:pt x="3354" y="2876"/>
                </a:lnTo>
                <a:lnTo>
                  <a:pt x="3351" y="2886"/>
                </a:lnTo>
                <a:lnTo>
                  <a:pt x="3349" y="2897"/>
                </a:lnTo>
                <a:lnTo>
                  <a:pt x="3346" y="2907"/>
                </a:lnTo>
                <a:lnTo>
                  <a:pt x="3343" y="2917"/>
                </a:lnTo>
                <a:lnTo>
                  <a:pt x="3339" y="2928"/>
                </a:lnTo>
                <a:lnTo>
                  <a:pt x="3329" y="2947"/>
                </a:lnTo>
                <a:lnTo>
                  <a:pt x="3319" y="2965"/>
                </a:lnTo>
                <a:lnTo>
                  <a:pt x="3306" y="2982"/>
                </a:lnTo>
                <a:lnTo>
                  <a:pt x="3292" y="2998"/>
                </a:lnTo>
                <a:lnTo>
                  <a:pt x="3276" y="3012"/>
                </a:lnTo>
                <a:lnTo>
                  <a:pt x="3259" y="3024"/>
                </a:lnTo>
                <a:lnTo>
                  <a:pt x="3241" y="3035"/>
                </a:lnTo>
                <a:lnTo>
                  <a:pt x="3222" y="3045"/>
                </a:lnTo>
                <a:lnTo>
                  <a:pt x="3211" y="3049"/>
                </a:lnTo>
                <a:lnTo>
                  <a:pt x="3202" y="3052"/>
                </a:lnTo>
                <a:lnTo>
                  <a:pt x="3191" y="3055"/>
                </a:lnTo>
                <a:lnTo>
                  <a:pt x="3180" y="3057"/>
                </a:lnTo>
                <a:lnTo>
                  <a:pt x="3170" y="3059"/>
                </a:lnTo>
                <a:lnTo>
                  <a:pt x="3158" y="3061"/>
                </a:lnTo>
                <a:lnTo>
                  <a:pt x="3147" y="3062"/>
                </a:lnTo>
                <a:lnTo>
                  <a:pt x="3136" y="3062"/>
                </a:lnTo>
                <a:lnTo>
                  <a:pt x="3124" y="3062"/>
                </a:lnTo>
                <a:lnTo>
                  <a:pt x="3113" y="3061"/>
                </a:lnTo>
                <a:lnTo>
                  <a:pt x="3102" y="3059"/>
                </a:lnTo>
                <a:lnTo>
                  <a:pt x="3091" y="3057"/>
                </a:lnTo>
                <a:lnTo>
                  <a:pt x="3081" y="3055"/>
                </a:lnTo>
                <a:lnTo>
                  <a:pt x="3070" y="3052"/>
                </a:lnTo>
                <a:lnTo>
                  <a:pt x="3060" y="3049"/>
                </a:lnTo>
                <a:lnTo>
                  <a:pt x="3050" y="3045"/>
                </a:lnTo>
                <a:lnTo>
                  <a:pt x="3031" y="3035"/>
                </a:lnTo>
                <a:lnTo>
                  <a:pt x="3013" y="3024"/>
                </a:lnTo>
                <a:lnTo>
                  <a:pt x="2996" y="3012"/>
                </a:lnTo>
                <a:lnTo>
                  <a:pt x="2980" y="2998"/>
                </a:lnTo>
                <a:lnTo>
                  <a:pt x="2966" y="2982"/>
                </a:lnTo>
                <a:lnTo>
                  <a:pt x="2953" y="2965"/>
                </a:lnTo>
                <a:lnTo>
                  <a:pt x="2942" y="2947"/>
                </a:lnTo>
                <a:lnTo>
                  <a:pt x="2933" y="2928"/>
                </a:lnTo>
                <a:lnTo>
                  <a:pt x="2929" y="2917"/>
                </a:lnTo>
                <a:lnTo>
                  <a:pt x="2925" y="2907"/>
                </a:lnTo>
                <a:lnTo>
                  <a:pt x="2922" y="2897"/>
                </a:lnTo>
                <a:lnTo>
                  <a:pt x="2920" y="2886"/>
                </a:lnTo>
                <a:lnTo>
                  <a:pt x="2918" y="2876"/>
                </a:lnTo>
                <a:lnTo>
                  <a:pt x="2917" y="2864"/>
                </a:lnTo>
                <a:lnTo>
                  <a:pt x="2916" y="2853"/>
                </a:lnTo>
                <a:lnTo>
                  <a:pt x="2916" y="2842"/>
                </a:lnTo>
                <a:lnTo>
                  <a:pt x="2916" y="2830"/>
                </a:lnTo>
                <a:lnTo>
                  <a:pt x="2917" y="2819"/>
                </a:lnTo>
                <a:lnTo>
                  <a:pt x="2918" y="2808"/>
                </a:lnTo>
                <a:lnTo>
                  <a:pt x="2920" y="2797"/>
                </a:lnTo>
                <a:lnTo>
                  <a:pt x="2922" y="2786"/>
                </a:lnTo>
                <a:lnTo>
                  <a:pt x="2925" y="2776"/>
                </a:lnTo>
                <a:lnTo>
                  <a:pt x="2929" y="2766"/>
                </a:lnTo>
                <a:lnTo>
                  <a:pt x="2933" y="2755"/>
                </a:lnTo>
                <a:lnTo>
                  <a:pt x="2942" y="2736"/>
                </a:lnTo>
                <a:lnTo>
                  <a:pt x="2953" y="2718"/>
                </a:lnTo>
                <a:lnTo>
                  <a:pt x="2966" y="2701"/>
                </a:lnTo>
                <a:lnTo>
                  <a:pt x="2980" y="2685"/>
                </a:lnTo>
                <a:lnTo>
                  <a:pt x="2996" y="2672"/>
                </a:lnTo>
                <a:lnTo>
                  <a:pt x="3013" y="2659"/>
                </a:lnTo>
                <a:lnTo>
                  <a:pt x="3031" y="2648"/>
                </a:lnTo>
                <a:lnTo>
                  <a:pt x="3050" y="2639"/>
                </a:lnTo>
                <a:lnTo>
                  <a:pt x="3060" y="2634"/>
                </a:lnTo>
                <a:lnTo>
                  <a:pt x="3070" y="2631"/>
                </a:lnTo>
                <a:lnTo>
                  <a:pt x="3081" y="2628"/>
                </a:lnTo>
                <a:lnTo>
                  <a:pt x="3091" y="2626"/>
                </a:lnTo>
                <a:lnTo>
                  <a:pt x="3102" y="2624"/>
                </a:lnTo>
                <a:lnTo>
                  <a:pt x="3113" y="2623"/>
                </a:lnTo>
                <a:lnTo>
                  <a:pt x="3124" y="2622"/>
                </a:lnTo>
                <a:lnTo>
                  <a:pt x="3136" y="2622"/>
                </a:lnTo>
                <a:close/>
                <a:moveTo>
                  <a:pt x="3136" y="2662"/>
                </a:moveTo>
                <a:lnTo>
                  <a:pt x="3154" y="2663"/>
                </a:lnTo>
                <a:lnTo>
                  <a:pt x="3172" y="2666"/>
                </a:lnTo>
                <a:lnTo>
                  <a:pt x="3189" y="2670"/>
                </a:lnTo>
                <a:lnTo>
                  <a:pt x="3206" y="2677"/>
                </a:lnTo>
                <a:lnTo>
                  <a:pt x="3221" y="2684"/>
                </a:lnTo>
                <a:lnTo>
                  <a:pt x="3236" y="2693"/>
                </a:lnTo>
                <a:lnTo>
                  <a:pt x="3249" y="2703"/>
                </a:lnTo>
                <a:lnTo>
                  <a:pt x="3262" y="2715"/>
                </a:lnTo>
                <a:lnTo>
                  <a:pt x="3274" y="2728"/>
                </a:lnTo>
                <a:lnTo>
                  <a:pt x="3285" y="2742"/>
                </a:lnTo>
                <a:lnTo>
                  <a:pt x="3293" y="2757"/>
                </a:lnTo>
                <a:lnTo>
                  <a:pt x="3300" y="2771"/>
                </a:lnTo>
                <a:lnTo>
                  <a:pt x="3307" y="2788"/>
                </a:lnTo>
                <a:lnTo>
                  <a:pt x="3311" y="2805"/>
                </a:lnTo>
                <a:lnTo>
                  <a:pt x="3314" y="2824"/>
                </a:lnTo>
                <a:lnTo>
                  <a:pt x="3314" y="2842"/>
                </a:lnTo>
                <a:lnTo>
                  <a:pt x="3314" y="2860"/>
                </a:lnTo>
                <a:lnTo>
                  <a:pt x="3311" y="2878"/>
                </a:lnTo>
                <a:lnTo>
                  <a:pt x="3307" y="2895"/>
                </a:lnTo>
                <a:lnTo>
                  <a:pt x="3300" y="2912"/>
                </a:lnTo>
                <a:lnTo>
                  <a:pt x="3293" y="2927"/>
                </a:lnTo>
                <a:lnTo>
                  <a:pt x="3285" y="2941"/>
                </a:lnTo>
                <a:lnTo>
                  <a:pt x="3274" y="2955"/>
                </a:lnTo>
                <a:lnTo>
                  <a:pt x="3262" y="2968"/>
                </a:lnTo>
                <a:lnTo>
                  <a:pt x="3249" y="2980"/>
                </a:lnTo>
                <a:lnTo>
                  <a:pt x="3236" y="2990"/>
                </a:lnTo>
                <a:lnTo>
                  <a:pt x="3221" y="2999"/>
                </a:lnTo>
                <a:lnTo>
                  <a:pt x="3206" y="3006"/>
                </a:lnTo>
                <a:lnTo>
                  <a:pt x="3189" y="3013"/>
                </a:lnTo>
                <a:lnTo>
                  <a:pt x="3172" y="3017"/>
                </a:lnTo>
                <a:lnTo>
                  <a:pt x="3154" y="3020"/>
                </a:lnTo>
                <a:lnTo>
                  <a:pt x="3136" y="3020"/>
                </a:lnTo>
                <a:lnTo>
                  <a:pt x="3118" y="3020"/>
                </a:lnTo>
                <a:lnTo>
                  <a:pt x="3100" y="3017"/>
                </a:lnTo>
                <a:lnTo>
                  <a:pt x="3083" y="3013"/>
                </a:lnTo>
                <a:lnTo>
                  <a:pt x="3066" y="3006"/>
                </a:lnTo>
                <a:lnTo>
                  <a:pt x="3051" y="2999"/>
                </a:lnTo>
                <a:lnTo>
                  <a:pt x="3036" y="2990"/>
                </a:lnTo>
                <a:lnTo>
                  <a:pt x="3022" y="2980"/>
                </a:lnTo>
                <a:lnTo>
                  <a:pt x="3009" y="2968"/>
                </a:lnTo>
                <a:lnTo>
                  <a:pt x="2998" y="2955"/>
                </a:lnTo>
                <a:lnTo>
                  <a:pt x="2987" y="2941"/>
                </a:lnTo>
                <a:lnTo>
                  <a:pt x="2979" y="2927"/>
                </a:lnTo>
                <a:lnTo>
                  <a:pt x="2971" y="2912"/>
                </a:lnTo>
                <a:lnTo>
                  <a:pt x="2965" y="2895"/>
                </a:lnTo>
                <a:lnTo>
                  <a:pt x="2960" y="2878"/>
                </a:lnTo>
                <a:lnTo>
                  <a:pt x="2957" y="2860"/>
                </a:lnTo>
                <a:lnTo>
                  <a:pt x="2956" y="2842"/>
                </a:lnTo>
                <a:lnTo>
                  <a:pt x="2957" y="2824"/>
                </a:lnTo>
                <a:lnTo>
                  <a:pt x="2960" y="2805"/>
                </a:lnTo>
                <a:lnTo>
                  <a:pt x="2965" y="2788"/>
                </a:lnTo>
                <a:lnTo>
                  <a:pt x="2971" y="2771"/>
                </a:lnTo>
                <a:lnTo>
                  <a:pt x="2979" y="2757"/>
                </a:lnTo>
                <a:lnTo>
                  <a:pt x="2987" y="2742"/>
                </a:lnTo>
                <a:lnTo>
                  <a:pt x="2998" y="2728"/>
                </a:lnTo>
                <a:lnTo>
                  <a:pt x="3009" y="2715"/>
                </a:lnTo>
                <a:lnTo>
                  <a:pt x="3022" y="2703"/>
                </a:lnTo>
                <a:lnTo>
                  <a:pt x="3036" y="2693"/>
                </a:lnTo>
                <a:lnTo>
                  <a:pt x="3051" y="2684"/>
                </a:lnTo>
                <a:lnTo>
                  <a:pt x="3066" y="2677"/>
                </a:lnTo>
                <a:lnTo>
                  <a:pt x="3083" y="2670"/>
                </a:lnTo>
                <a:lnTo>
                  <a:pt x="3100" y="2666"/>
                </a:lnTo>
                <a:lnTo>
                  <a:pt x="3118" y="2663"/>
                </a:lnTo>
                <a:lnTo>
                  <a:pt x="3136" y="2662"/>
                </a:lnTo>
                <a:close/>
                <a:moveTo>
                  <a:pt x="3173" y="2691"/>
                </a:moveTo>
                <a:lnTo>
                  <a:pt x="3173" y="2729"/>
                </a:lnTo>
                <a:lnTo>
                  <a:pt x="3181" y="2732"/>
                </a:lnTo>
                <a:lnTo>
                  <a:pt x="3189" y="2735"/>
                </a:lnTo>
                <a:lnTo>
                  <a:pt x="3217" y="2708"/>
                </a:lnTo>
                <a:lnTo>
                  <a:pt x="3224" y="2713"/>
                </a:lnTo>
                <a:lnTo>
                  <a:pt x="3231" y="2718"/>
                </a:lnTo>
                <a:lnTo>
                  <a:pt x="3239" y="2725"/>
                </a:lnTo>
                <a:lnTo>
                  <a:pt x="3246" y="2731"/>
                </a:lnTo>
                <a:lnTo>
                  <a:pt x="3253" y="2738"/>
                </a:lnTo>
                <a:lnTo>
                  <a:pt x="3258" y="2746"/>
                </a:lnTo>
                <a:lnTo>
                  <a:pt x="3264" y="2753"/>
                </a:lnTo>
                <a:lnTo>
                  <a:pt x="3270" y="2761"/>
                </a:lnTo>
                <a:lnTo>
                  <a:pt x="3242" y="2788"/>
                </a:lnTo>
                <a:lnTo>
                  <a:pt x="3245" y="2796"/>
                </a:lnTo>
                <a:lnTo>
                  <a:pt x="3248" y="2803"/>
                </a:lnTo>
                <a:lnTo>
                  <a:pt x="3287" y="2803"/>
                </a:lnTo>
                <a:lnTo>
                  <a:pt x="3289" y="2813"/>
                </a:lnTo>
                <a:lnTo>
                  <a:pt x="3291" y="2822"/>
                </a:lnTo>
                <a:lnTo>
                  <a:pt x="3291" y="2832"/>
                </a:lnTo>
                <a:lnTo>
                  <a:pt x="3292" y="2842"/>
                </a:lnTo>
                <a:lnTo>
                  <a:pt x="3291" y="2851"/>
                </a:lnTo>
                <a:lnTo>
                  <a:pt x="3291" y="2861"/>
                </a:lnTo>
                <a:lnTo>
                  <a:pt x="3289" y="2870"/>
                </a:lnTo>
                <a:lnTo>
                  <a:pt x="3287" y="2879"/>
                </a:lnTo>
                <a:lnTo>
                  <a:pt x="3248" y="2879"/>
                </a:lnTo>
                <a:lnTo>
                  <a:pt x="3245" y="2887"/>
                </a:lnTo>
                <a:lnTo>
                  <a:pt x="3242" y="2895"/>
                </a:lnTo>
                <a:lnTo>
                  <a:pt x="3270" y="2922"/>
                </a:lnTo>
                <a:lnTo>
                  <a:pt x="3264" y="2930"/>
                </a:lnTo>
                <a:lnTo>
                  <a:pt x="3258" y="2937"/>
                </a:lnTo>
                <a:lnTo>
                  <a:pt x="3253" y="2945"/>
                </a:lnTo>
                <a:lnTo>
                  <a:pt x="3246" y="2952"/>
                </a:lnTo>
                <a:lnTo>
                  <a:pt x="3239" y="2958"/>
                </a:lnTo>
                <a:lnTo>
                  <a:pt x="3231" y="2964"/>
                </a:lnTo>
                <a:lnTo>
                  <a:pt x="3224" y="2970"/>
                </a:lnTo>
                <a:lnTo>
                  <a:pt x="3217" y="2975"/>
                </a:lnTo>
                <a:lnTo>
                  <a:pt x="3189" y="2948"/>
                </a:lnTo>
                <a:lnTo>
                  <a:pt x="3181" y="2951"/>
                </a:lnTo>
                <a:lnTo>
                  <a:pt x="3173" y="2954"/>
                </a:lnTo>
                <a:lnTo>
                  <a:pt x="3173" y="2992"/>
                </a:lnTo>
                <a:lnTo>
                  <a:pt x="3164" y="2995"/>
                </a:lnTo>
                <a:lnTo>
                  <a:pt x="3155" y="2996"/>
                </a:lnTo>
                <a:lnTo>
                  <a:pt x="3145" y="2997"/>
                </a:lnTo>
                <a:lnTo>
                  <a:pt x="3136" y="2998"/>
                </a:lnTo>
                <a:lnTo>
                  <a:pt x="3126" y="2997"/>
                </a:lnTo>
                <a:lnTo>
                  <a:pt x="3117" y="2996"/>
                </a:lnTo>
                <a:lnTo>
                  <a:pt x="3107" y="2995"/>
                </a:lnTo>
                <a:lnTo>
                  <a:pt x="3099" y="2992"/>
                </a:lnTo>
                <a:lnTo>
                  <a:pt x="3099" y="2954"/>
                </a:lnTo>
                <a:lnTo>
                  <a:pt x="3090" y="2951"/>
                </a:lnTo>
                <a:lnTo>
                  <a:pt x="3083" y="2948"/>
                </a:lnTo>
                <a:lnTo>
                  <a:pt x="3055" y="2975"/>
                </a:lnTo>
                <a:lnTo>
                  <a:pt x="3048" y="2970"/>
                </a:lnTo>
                <a:lnTo>
                  <a:pt x="3040" y="2964"/>
                </a:lnTo>
                <a:lnTo>
                  <a:pt x="3033" y="2958"/>
                </a:lnTo>
                <a:lnTo>
                  <a:pt x="3025" y="2952"/>
                </a:lnTo>
                <a:lnTo>
                  <a:pt x="3019" y="2945"/>
                </a:lnTo>
                <a:lnTo>
                  <a:pt x="3013" y="2937"/>
                </a:lnTo>
                <a:lnTo>
                  <a:pt x="3007" y="2930"/>
                </a:lnTo>
                <a:lnTo>
                  <a:pt x="3002" y="2922"/>
                </a:lnTo>
                <a:lnTo>
                  <a:pt x="3030" y="2895"/>
                </a:lnTo>
                <a:lnTo>
                  <a:pt x="3026" y="2887"/>
                </a:lnTo>
                <a:lnTo>
                  <a:pt x="3023" y="2879"/>
                </a:lnTo>
                <a:lnTo>
                  <a:pt x="2985" y="2879"/>
                </a:lnTo>
                <a:lnTo>
                  <a:pt x="2983" y="2870"/>
                </a:lnTo>
                <a:lnTo>
                  <a:pt x="2981" y="2861"/>
                </a:lnTo>
                <a:lnTo>
                  <a:pt x="2981" y="2851"/>
                </a:lnTo>
                <a:lnTo>
                  <a:pt x="2980" y="2842"/>
                </a:lnTo>
                <a:lnTo>
                  <a:pt x="2981" y="2832"/>
                </a:lnTo>
                <a:lnTo>
                  <a:pt x="2981" y="2822"/>
                </a:lnTo>
                <a:lnTo>
                  <a:pt x="2983" y="2813"/>
                </a:lnTo>
                <a:lnTo>
                  <a:pt x="2985" y="2803"/>
                </a:lnTo>
                <a:lnTo>
                  <a:pt x="3023" y="2803"/>
                </a:lnTo>
                <a:lnTo>
                  <a:pt x="3026" y="2796"/>
                </a:lnTo>
                <a:lnTo>
                  <a:pt x="3030" y="2788"/>
                </a:lnTo>
                <a:lnTo>
                  <a:pt x="3002" y="2761"/>
                </a:lnTo>
                <a:lnTo>
                  <a:pt x="3007" y="2753"/>
                </a:lnTo>
                <a:lnTo>
                  <a:pt x="3013" y="2746"/>
                </a:lnTo>
                <a:lnTo>
                  <a:pt x="3019" y="2738"/>
                </a:lnTo>
                <a:lnTo>
                  <a:pt x="3025" y="2731"/>
                </a:lnTo>
                <a:lnTo>
                  <a:pt x="3033" y="2725"/>
                </a:lnTo>
                <a:lnTo>
                  <a:pt x="3040" y="2718"/>
                </a:lnTo>
                <a:lnTo>
                  <a:pt x="3048" y="2713"/>
                </a:lnTo>
                <a:lnTo>
                  <a:pt x="3055" y="2708"/>
                </a:lnTo>
                <a:lnTo>
                  <a:pt x="3083" y="2735"/>
                </a:lnTo>
                <a:lnTo>
                  <a:pt x="3090" y="2732"/>
                </a:lnTo>
                <a:lnTo>
                  <a:pt x="3099" y="2729"/>
                </a:lnTo>
                <a:lnTo>
                  <a:pt x="3099" y="2691"/>
                </a:lnTo>
                <a:lnTo>
                  <a:pt x="3107" y="2689"/>
                </a:lnTo>
                <a:lnTo>
                  <a:pt x="3117" y="2686"/>
                </a:lnTo>
                <a:lnTo>
                  <a:pt x="3126" y="2686"/>
                </a:lnTo>
                <a:lnTo>
                  <a:pt x="3136" y="2685"/>
                </a:lnTo>
                <a:lnTo>
                  <a:pt x="3145" y="2686"/>
                </a:lnTo>
                <a:lnTo>
                  <a:pt x="3155" y="2686"/>
                </a:lnTo>
                <a:lnTo>
                  <a:pt x="3164" y="2689"/>
                </a:lnTo>
                <a:lnTo>
                  <a:pt x="3173" y="2691"/>
                </a:lnTo>
                <a:close/>
                <a:moveTo>
                  <a:pt x="1441" y="103"/>
                </a:moveTo>
                <a:lnTo>
                  <a:pt x="1697" y="0"/>
                </a:lnTo>
                <a:lnTo>
                  <a:pt x="1970" y="117"/>
                </a:lnTo>
                <a:lnTo>
                  <a:pt x="2244" y="234"/>
                </a:lnTo>
                <a:lnTo>
                  <a:pt x="2355" y="511"/>
                </a:lnTo>
                <a:lnTo>
                  <a:pt x="2466" y="787"/>
                </a:lnTo>
                <a:lnTo>
                  <a:pt x="2358" y="1041"/>
                </a:lnTo>
                <a:lnTo>
                  <a:pt x="2967" y="1666"/>
                </a:lnTo>
                <a:lnTo>
                  <a:pt x="2977" y="1677"/>
                </a:lnTo>
                <a:lnTo>
                  <a:pt x="2987" y="1688"/>
                </a:lnTo>
                <a:lnTo>
                  <a:pt x="2997" y="1700"/>
                </a:lnTo>
                <a:lnTo>
                  <a:pt x="3004" y="1712"/>
                </a:lnTo>
                <a:lnTo>
                  <a:pt x="3013" y="1725"/>
                </a:lnTo>
                <a:lnTo>
                  <a:pt x="3019" y="1737"/>
                </a:lnTo>
                <a:lnTo>
                  <a:pt x="3025" y="1751"/>
                </a:lnTo>
                <a:lnTo>
                  <a:pt x="3031" y="1764"/>
                </a:lnTo>
                <a:lnTo>
                  <a:pt x="3036" y="1778"/>
                </a:lnTo>
                <a:lnTo>
                  <a:pt x="3040" y="1792"/>
                </a:lnTo>
                <a:lnTo>
                  <a:pt x="3043" y="1805"/>
                </a:lnTo>
                <a:lnTo>
                  <a:pt x="3047" y="1819"/>
                </a:lnTo>
                <a:lnTo>
                  <a:pt x="3049" y="1833"/>
                </a:lnTo>
                <a:lnTo>
                  <a:pt x="3050" y="1847"/>
                </a:lnTo>
                <a:lnTo>
                  <a:pt x="3051" y="1862"/>
                </a:lnTo>
                <a:lnTo>
                  <a:pt x="3051" y="1875"/>
                </a:lnTo>
                <a:lnTo>
                  <a:pt x="3051" y="1890"/>
                </a:lnTo>
                <a:lnTo>
                  <a:pt x="3050" y="1904"/>
                </a:lnTo>
                <a:lnTo>
                  <a:pt x="3048" y="1918"/>
                </a:lnTo>
                <a:lnTo>
                  <a:pt x="3045" y="1932"/>
                </a:lnTo>
                <a:lnTo>
                  <a:pt x="3042" y="1946"/>
                </a:lnTo>
                <a:lnTo>
                  <a:pt x="3038" y="1959"/>
                </a:lnTo>
                <a:lnTo>
                  <a:pt x="3034" y="1973"/>
                </a:lnTo>
                <a:lnTo>
                  <a:pt x="3028" y="1987"/>
                </a:lnTo>
                <a:lnTo>
                  <a:pt x="3022" y="2000"/>
                </a:lnTo>
                <a:lnTo>
                  <a:pt x="3016" y="2013"/>
                </a:lnTo>
                <a:lnTo>
                  <a:pt x="3008" y="2025"/>
                </a:lnTo>
                <a:lnTo>
                  <a:pt x="3001" y="2038"/>
                </a:lnTo>
                <a:lnTo>
                  <a:pt x="2992" y="2050"/>
                </a:lnTo>
                <a:lnTo>
                  <a:pt x="2983" y="2061"/>
                </a:lnTo>
                <a:lnTo>
                  <a:pt x="2973" y="2073"/>
                </a:lnTo>
                <a:lnTo>
                  <a:pt x="2963" y="2084"/>
                </a:lnTo>
                <a:lnTo>
                  <a:pt x="2951" y="2094"/>
                </a:lnTo>
                <a:lnTo>
                  <a:pt x="2940" y="2104"/>
                </a:lnTo>
                <a:lnTo>
                  <a:pt x="2928" y="2112"/>
                </a:lnTo>
                <a:lnTo>
                  <a:pt x="2916" y="2121"/>
                </a:lnTo>
                <a:lnTo>
                  <a:pt x="2903" y="2128"/>
                </a:lnTo>
                <a:lnTo>
                  <a:pt x="2890" y="2136"/>
                </a:lnTo>
                <a:lnTo>
                  <a:pt x="2878" y="2142"/>
                </a:lnTo>
                <a:lnTo>
                  <a:pt x="2864" y="2148"/>
                </a:lnTo>
                <a:lnTo>
                  <a:pt x="2850" y="2152"/>
                </a:lnTo>
                <a:lnTo>
                  <a:pt x="2837" y="2156"/>
                </a:lnTo>
                <a:lnTo>
                  <a:pt x="2823" y="2160"/>
                </a:lnTo>
                <a:lnTo>
                  <a:pt x="2809" y="2162"/>
                </a:lnTo>
                <a:lnTo>
                  <a:pt x="2795" y="2166"/>
                </a:lnTo>
                <a:lnTo>
                  <a:pt x="2781" y="2167"/>
                </a:lnTo>
                <a:lnTo>
                  <a:pt x="2766" y="2168"/>
                </a:lnTo>
                <a:lnTo>
                  <a:pt x="2752" y="2168"/>
                </a:lnTo>
                <a:lnTo>
                  <a:pt x="2738" y="2167"/>
                </a:lnTo>
                <a:lnTo>
                  <a:pt x="2724" y="2166"/>
                </a:lnTo>
                <a:lnTo>
                  <a:pt x="2710" y="2165"/>
                </a:lnTo>
                <a:lnTo>
                  <a:pt x="2696" y="2161"/>
                </a:lnTo>
                <a:lnTo>
                  <a:pt x="2682" y="2158"/>
                </a:lnTo>
                <a:lnTo>
                  <a:pt x="2668" y="2155"/>
                </a:lnTo>
                <a:lnTo>
                  <a:pt x="2655" y="2150"/>
                </a:lnTo>
                <a:lnTo>
                  <a:pt x="2642" y="2144"/>
                </a:lnTo>
                <a:lnTo>
                  <a:pt x="2628" y="2139"/>
                </a:lnTo>
                <a:lnTo>
                  <a:pt x="2615" y="2133"/>
                </a:lnTo>
                <a:lnTo>
                  <a:pt x="2602" y="2125"/>
                </a:lnTo>
                <a:lnTo>
                  <a:pt x="2590" y="2117"/>
                </a:lnTo>
                <a:lnTo>
                  <a:pt x="2578" y="2108"/>
                </a:lnTo>
                <a:lnTo>
                  <a:pt x="2566" y="2100"/>
                </a:lnTo>
                <a:lnTo>
                  <a:pt x="2556" y="2089"/>
                </a:lnTo>
                <a:lnTo>
                  <a:pt x="2544" y="2078"/>
                </a:lnTo>
                <a:lnTo>
                  <a:pt x="1934" y="1455"/>
                </a:lnTo>
                <a:lnTo>
                  <a:pt x="1678" y="1557"/>
                </a:lnTo>
                <a:lnTo>
                  <a:pt x="1405" y="1440"/>
                </a:lnTo>
                <a:lnTo>
                  <a:pt x="1131" y="1323"/>
                </a:lnTo>
                <a:lnTo>
                  <a:pt x="1021" y="1045"/>
                </a:lnTo>
                <a:lnTo>
                  <a:pt x="909" y="769"/>
                </a:lnTo>
                <a:lnTo>
                  <a:pt x="1017" y="516"/>
                </a:lnTo>
                <a:lnTo>
                  <a:pt x="1525" y="1035"/>
                </a:lnTo>
                <a:lnTo>
                  <a:pt x="1536" y="1045"/>
                </a:lnTo>
                <a:lnTo>
                  <a:pt x="1548" y="1056"/>
                </a:lnTo>
                <a:lnTo>
                  <a:pt x="1559" y="1065"/>
                </a:lnTo>
                <a:lnTo>
                  <a:pt x="1571" y="1073"/>
                </a:lnTo>
                <a:lnTo>
                  <a:pt x="1584" y="1082"/>
                </a:lnTo>
                <a:lnTo>
                  <a:pt x="1596" y="1089"/>
                </a:lnTo>
                <a:lnTo>
                  <a:pt x="1609" y="1095"/>
                </a:lnTo>
                <a:lnTo>
                  <a:pt x="1622" y="1101"/>
                </a:lnTo>
                <a:lnTo>
                  <a:pt x="1636" y="1106"/>
                </a:lnTo>
                <a:lnTo>
                  <a:pt x="1650" y="1111"/>
                </a:lnTo>
                <a:lnTo>
                  <a:pt x="1663" y="1114"/>
                </a:lnTo>
                <a:lnTo>
                  <a:pt x="1677" y="1118"/>
                </a:lnTo>
                <a:lnTo>
                  <a:pt x="1691" y="1121"/>
                </a:lnTo>
                <a:lnTo>
                  <a:pt x="1705" y="1122"/>
                </a:lnTo>
                <a:lnTo>
                  <a:pt x="1719" y="1123"/>
                </a:lnTo>
                <a:lnTo>
                  <a:pt x="1733" y="1124"/>
                </a:lnTo>
                <a:lnTo>
                  <a:pt x="1747" y="1124"/>
                </a:lnTo>
                <a:lnTo>
                  <a:pt x="1762" y="1123"/>
                </a:lnTo>
                <a:lnTo>
                  <a:pt x="1776" y="1121"/>
                </a:lnTo>
                <a:lnTo>
                  <a:pt x="1790" y="1119"/>
                </a:lnTo>
                <a:lnTo>
                  <a:pt x="1804" y="1117"/>
                </a:lnTo>
                <a:lnTo>
                  <a:pt x="1817" y="1112"/>
                </a:lnTo>
                <a:lnTo>
                  <a:pt x="1831" y="1108"/>
                </a:lnTo>
                <a:lnTo>
                  <a:pt x="1845" y="1104"/>
                </a:lnTo>
                <a:lnTo>
                  <a:pt x="1858" y="1099"/>
                </a:lnTo>
                <a:lnTo>
                  <a:pt x="1872" y="1092"/>
                </a:lnTo>
                <a:lnTo>
                  <a:pt x="1884" y="1085"/>
                </a:lnTo>
                <a:lnTo>
                  <a:pt x="1897" y="1077"/>
                </a:lnTo>
                <a:lnTo>
                  <a:pt x="1909" y="1069"/>
                </a:lnTo>
                <a:lnTo>
                  <a:pt x="1920" y="1060"/>
                </a:lnTo>
                <a:lnTo>
                  <a:pt x="1932" y="1051"/>
                </a:lnTo>
                <a:lnTo>
                  <a:pt x="1944" y="1040"/>
                </a:lnTo>
                <a:lnTo>
                  <a:pt x="1944" y="1040"/>
                </a:lnTo>
                <a:lnTo>
                  <a:pt x="1953" y="1029"/>
                </a:lnTo>
                <a:lnTo>
                  <a:pt x="1964" y="1018"/>
                </a:lnTo>
                <a:lnTo>
                  <a:pt x="1974" y="1006"/>
                </a:lnTo>
                <a:lnTo>
                  <a:pt x="1982" y="994"/>
                </a:lnTo>
                <a:lnTo>
                  <a:pt x="1989" y="982"/>
                </a:lnTo>
                <a:lnTo>
                  <a:pt x="1997" y="969"/>
                </a:lnTo>
                <a:lnTo>
                  <a:pt x="2003" y="956"/>
                </a:lnTo>
                <a:lnTo>
                  <a:pt x="2009" y="943"/>
                </a:lnTo>
                <a:lnTo>
                  <a:pt x="2014" y="930"/>
                </a:lnTo>
                <a:lnTo>
                  <a:pt x="2019" y="916"/>
                </a:lnTo>
                <a:lnTo>
                  <a:pt x="2022" y="902"/>
                </a:lnTo>
                <a:lnTo>
                  <a:pt x="2026" y="888"/>
                </a:lnTo>
                <a:lnTo>
                  <a:pt x="2029" y="874"/>
                </a:lnTo>
                <a:lnTo>
                  <a:pt x="2030" y="860"/>
                </a:lnTo>
                <a:lnTo>
                  <a:pt x="2032" y="847"/>
                </a:lnTo>
                <a:lnTo>
                  <a:pt x="2032" y="832"/>
                </a:lnTo>
                <a:lnTo>
                  <a:pt x="2032" y="818"/>
                </a:lnTo>
                <a:lnTo>
                  <a:pt x="2031" y="803"/>
                </a:lnTo>
                <a:lnTo>
                  <a:pt x="2030" y="789"/>
                </a:lnTo>
                <a:lnTo>
                  <a:pt x="2028" y="775"/>
                </a:lnTo>
                <a:lnTo>
                  <a:pt x="2025" y="762"/>
                </a:lnTo>
                <a:lnTo>
                  <a:pt x="2021" y="748"/>
                </a:lnTo>
                <a:lnTo>
                  <a:pt x="2017" y="734"/>
                </a:lnTo>
                <a:lnTo>
                  <a:pt x="2012" y="720"/>
                </a:lnTo>
                <a:lnTo>
                  <a:pt x="2006" y="707"/>
                </a:lnTo>
                <a:lnTo>
                  <a:pt x="2000" y="694"/>
                </a:lnTo>
                <a:lnTo>
                  <a:pt x="1993" y="681"/>
                </a:lnTo>
                <a:lnTo>
                  <a:pt x="1985" y="668"/>
                </a:lnTo>
                <a:lnTo>
                  <a:pt x="1977" y="656"/>
                </a:lnTo>
                <a:lnTo>
                  <a:pt x="1968" y="645"/>
                </a:lnTo>
                <a:lnTo>
                  <a:pt x="1959" y="633"/>
                </a:lnTo>
                <a:lnTo>
                  <a:pt x="1948" y="622"/>
                </a:lnTo>
                <a:lnTo>
                  <a:pt x="1441" y="103"/>
                </a:lnTo>
                <a:close/>
                <a:moveTo>
                  <a:pt x="3300" y="920"/>
                </a:moveTo>
                <a:lnTo>
                  <a:pt x="3713" y="1343"/>
                </a:lnTo>
                <a:lnTo>
                  <a:pt x="3078" y="1964"/>
                </a:lnTo>
                <a:lnTo>
                  <a:pt x="3084" y="1942"/>
                </a:lnTo>
                <a:lnTo>
                  <a:pt x="3088" y="1921"/>
                </a:lnTo>
                <a:lnTo>
                  <a:pt x="3090" y="1899"/>
                </a:lnTo>
                <a:lnTo>
                  <a:pt x="3091" y="1878"/>
                </a:lnTo>
                <a:lnTo>
                  <a:pt x="3091" y="1856"/>
                </a:lnTo>
                <a:lnTo>
                  <a:pt x="3089" y="1834"/>
                </a:lnTo>
                <a:lnTo>
                  <a:pt x="3086" y="1813"/>
                </a:lnTo>
                <a:lnTo>
                  <a:pt x="3082" y="1792"/>
                </a:lnTo>
                <a:lnTo>
                  <a:pt x="3076" y="1770"/>
                </a:lnTo>
                <a:lnTo>
                  <a:pt x="3069" y="1750"/>
                </a:lnTo>
                <a:lnTo>
                  <a:pt x="3060" y="1730"/>
                </a:lnTo>
                <a:lnTo>
                  <a:pt x="3050" y="1710"/>
                </a:lnTo>
                <a:lnTo>
                  <a:pt x="3038" y="1691"/>
                </a:lnTo>
                <a:lnTo>
                  <a:pt x="3025" y="1672"/>
                </a:lnTo>
                <a:lnTo>
                  <a:pt x="3011" y="1654"/>
                </a:lnTo>
                <a:lnTo>
                  <a:pt x="2997" y="1637"/>
                </a:lnTo>
                <a:lnTo>
                  <a:pt x="2786" y="1423"/>
                </a:lnTo>
                <a:lnTo>
                  <a:pt x="3300" y="920"/>
                </a:lnTo>
                <a:close/>
                <a:moveTo>
                  <a:pt x="2630" y="1962"/>
                </a:moveTo>
                <a:lnTo>
                  <a:pt x="2849" y="1748"/>
                </a:lnTo>
                <a:lnTo>
                  <a:pt x="2880" y="1780"/>
                </a:lnTo>
                <a:lnTo>
                  <a:pt x="2661" y="1993"/>
                </a:lnTo>
                <a:lnTo>
                  <a:pt x="2630" y="1962"/>
                </a:lnTo>
                <a:close/>
                <a:moveTo>
                  <a:pt x="2593" y="1704"/>
                </a:moveTo>
                <a:lnTo>
                  <a:pt x="2601" y="1697"/>
                </a:lnTo>
                <a:lnTo>
                  <a:pt x="2611" y="1688"/>
                </a:lnTo>
                <a:lnTo>
                  <a:pt x="2619" y="1682"/>
                </a:lnTo>
                <a:lnTo>
                  <a:pt x="2629" y="1676"/>
                </a:lnTo>
                <a:lnTo>
                  <a:pt x="2640" y="1669"/>
                </a:lnTo>
                <a:lnTo>
                  <a:pt x="2649" y="1664"/>
                </a:lnTo>
                <a:lnTo>
                  <a:pt x="2660" y="1659"/>
                </a:lnTo>
                <a:lnTo>
                  <a:pt x="2670" y="1654"/>
                </a:lnTo>
                <a:lnTo>
                  <a:pt x="2681" y="1650"/>
                </a:lnTo>
                <a:lnTo>
                  <a:pt x="2692" y="1647"/>
                </a:lnTo>
                <a:lnTo>
                  <a:pt x="2702" y="1645"/>
                </a:lnTo>
                <a:lnTo>
                  <a:pt x="2713" y="1642"/>
                </a:lnTo>
                <a:lnTo>
                  <a:pt x="2725" y="1641"/>
                </a:lnTo>
                <a:lnTo>
                  <a:pt x="2735" y="1640"/>
                </a:lnTo>
                <a:lnTo>
                  <a:pt x="2747" y="1638"/>
                </a:lnTo>
                <a:lnTo>
                  <a:pt x="2758" y="1638"/>
                </a:lnTo>
                <a:lnTo>
                  <a:pt x="2769" y="1638"/>
                </a:lnTo>
                <a:lnTo>
                  <a:pt x="2780" y="1640"/>
                </a:lnTo>
                <a:lnTo>
                  <a:pt x="2792" y="1642"/>
                </a:lnTo>
                <a:lnTo>
                  <a:pt x="2802" y="1643"/>
                </a:lnTo>
                <a:lnTo>
                  <a:pt x="2813" y="1646"/>
                </a:lnTo>
                <a:lnTo>
                  <a:pt x="2823" y="1649"/>
                </a:lnTo>
                <a:lnTo>
                  <a:pt x="2834" y="1652"/>
                </a:lnTo>
                <a:lnTo>
                  <a:pt x="2845" y="1657"/>
                </a:lnTo>
                <a:lnTo>
                  <a:pt x="2855" y="1661"/>
                </a:lnTo>
                <a:lnTo>
                  <a:pt x="2866" y="1666"/>
                </a:lnTo>
                <a:lnTo>
                  <a:pt x="2875" y="1672"/>
                </a:lnTo>
                <a:lnTo>
                  <a:pt x="2885" y="1678"/>
                </a:lnTo>
                <a:lnTo>
                  <a:pt x="2895" y="1685"/>
                </a:lnTo>
                <a:lnTo>
                  <a:pt x="2904" y="1693"/>
                </a:lnTo>
                <a:lnTo>
                  <a:pt x="2913" y="1700"/>
                </a:lnTo>
                <a:lnTo>
                  <a:pt x="2921" y="1709"/>
                </a:lnTo>
                <a:lnTo>
                  <a:pt x="2930" y="1717"/>
                </a:lnTo>
                <a:lnTo>
                  <a:pt x="2937" y="1727"/>
                </a:lnTo>
                <a:lnTo>
                  <a:pt x="2945" y="1735"/>
                </a:lnTo>
                <a:lnTo>
                  <a:pt x="2951" y="1745"/>
                </a:lnTo>
                <a:lnTo>
                  <a:pt x="2956" y="1755"/>
                </a:lnTo>
                <a:lnTo>
                  <a:pt x="2963" y="1765"/>
                </a:lnTo>
                <a:lnTo>
                  <a:pt x="2967" y="1776"/>
                </a:lnTo>
                <a:lnTo>
                  <a:pt x="2971" y="1786"/>
                </a:lnTo>
                <a:lnTo>
                  <a:pt x="2975" y="1797"/>
                </a:lnTo>
                <a:lnTo>
                  <a:pt x="2979" y="1807"/>
                </a:lnTo>
                <a:lnTo>
                  <a:pt x="2982" y="1818"/>
                </a:lnTo>
                <a:lnTo>
                  <a:pt x="2984" y="1829"/>
                </a:lnTo>
                <a:lnTo>
                  <a:pt x="2985" y="1840"/>
                </a:lnTo>
                <a:lnTo>
                  <a:pt x="2987" y="1851"/>
                </a:lnTo>
                <a:lnTo>
                  <a:pt x="2987" y="1863"/>
                </a:lnTo>
                <a:lnTo>
                  <a:pt x="2987" y="1873"/>
                </a:lnTo>
                <a:lnTo>
                  <a:pt x="2987" y="1885"/>
                </a:lnTo>
                <a:lnTo>
                  <a:pt x="2986" y="1896"/>
                </a:lnTo>
                <a:lnTo>
                  <a:pt x="2985" y="1907"/>
                </a:lnTo>
                <a:lnTo>
                  <a:pt x="2983" y="1918"/>
                </a:lnTo>
                <a:lnTo>
                  <a:pt x="2981" y="1929"/>
                </a:lnTo>
                <a:lnTo>
                  <a:pt x="2977" y="1939"/>
                </a:lnTo>
                <a:lnTo>
                  <a:pt x="2973" y="1950"/>
                </a:lnTo>
                <a:lnTo>
                  <a:pt x="2969" y="1960"/>
                </a:lnTo>
                <a:lnTo>
                  <a:pt x="2965" y="1971"/>
                </a:lnTo>
                <a:lnTo>
                  <a:pt x="2959" y="1982"/>
                </a:lnTo>
                <a:lnTo>
                  <a:pt x="2954" y="1991"/>
                </a:lnTo>
                <a:lnTo>
                  <a:pt x="2948" y="2001"/>
                </a:lnTo>
                <a:lnTo>
                  <a:pt x="2941" y="2010"/>
                </a:lnTo>
                <a:lnTo>
                  <a:pt x="2934" y="2020"/>
                </a:lnTo>
                <a:lnTo>
                  <a:pt x="2925" y="2029"/>
                </a:lnTo>
                <a:lnTo>
                  <a:pt x="2918" y="2037"/>
                </a:lnTo>
                <a:lnTo>
                  <a:pt x="2908" y="2046"/>
                </a:lnTo>
                <a:lnTo>
                  <a:pt x="2900" y="2053"/>
                </a:lnTo>
                <a:lnTo>
                  <a:pt x="2890" y="2060"/>
                </a:lnTo>
                <a:lnTo>
                  <a:pt x="2881" y="2067"/>
                </a:lnTo>
                <a:lnTo>
                  <a:pt x="2871" y="2072"/>
                </a:lnTo>
                <a:lnTo>
                  <a:pt x="2861" y="2078"/>
                </a:lnTo>
                <a:lnTo>
                  <a:pt x="2850" y="2083"/>
                </a:lnTo>
                <a:lnTo>
                  <a:pt x="2840" y="2087"/>
                </a:lnTo>
                <a:lnTo>
                  <a:pt x="2830" y="2091"/>
                </a:lnTo>
                <a:lnTo>
                  <a:pt x="2818" y="2094"/>
                </a:lnTo>
                <a:lnTo>
                  <a:pt x="2808" y="2098"/>
                </a:lnTo>
                <a:lnTo>
                  <a:pt x="2797" y="2100"/>
                </a:lnTo>
                <a:lnTo>
                  <a:pt x="2786" y="2102"/>
                </a:lnTo>
                <a:lnTo>
                  <a:pt x="2775" y="2103"/>
                </a:lnTo>
                <a:lnTo>
                  <a:pt x="2764" y="2103"/>
                </a:lnTo>
                <a:lnTo>
                  <a:pt x="2752" y="2103"/>
                </a:lnTo>
                <a:lnTo>
                  <a:pt x="2742" y="2103"/>
                </a:lnTo>
                <a:lnTo>
                  <a:pt x="2730" y="2102"/>
                </a:lnTo>
                <a:lnTo>
                  <a:pt x="2719" y="2101"/>
                </a:lnTo>
                <a:lnTo>
                  <a:pt x="2708" y="2099"/>
                </a:lnTo>
                <a:lnTo>
                  <a:pt x="2697" y="2097"/>
                </a:lnTo>
                <a:lnTo>
                  <a:pt x="2686" y="2093"/>
                </a:lnTo>
                <a:lnTo>
                  <a:pt x="2676" y="2089"/>
                </a:lnTo>
                <a:lnTo>
                  <a:pt x="2665" y="2085"/>
                </a:lnTo>
                <a:lnTo>
                  <a:pt x="2655" y="2081"/>
                </a:lnTo>
                <a:lnTo>
                  <a:pt x="2645" y="2075"/>
                </a:lnTo>
                <a:lnTo>
                  <a:pt x="2634" y="2070"/>
                </a:lnTo>
                <a:lnTo>
                  <a:pt x="2625" y="2064"/>
                </a:lnTo>
                <a:lnTo>
                  <a:pt x="2615" y="2057"/>
                </a:lnTo>
                <a:lnTo>
                  <a:pt x="2607" y="2050"/>
                </a:lnTo>
                <a:lnTo>
                  <a:pt x="2597" y="2041"/>
                </a:lnTo>
                <a:lnTo>
                  <a:pt x="2589" y="2034"/>
                </a:lnTo>
                <a:lnTo>
                  <a:pt x="2581" y="2024"/>
                </a:lnTo>
                <a:lnTo>
                  <a:pt x="2573" y="2016"/>
                </a:lnTo>
                <a:lnTo>
                  <a:pt x="2566" y="2006"/>
                </a:lnTo>
                <a:lnTo>
                  <a:pt x="2560" y="1997"/>
                </a:lnTo>
                <a:lnTo>
                  <a:pt x="2554" y="1987"/>
                </a:lnTo>
                <a:lnTo>
                  <a:pt x="2548" y="1976"/>
                </a:lnTo>
                <a:lnTo>
                  <a:pt x="2543" y="1966"/>
                </a:lnTo>
                <a:lnTo>
                  <a:pt x="2539" y="1956"/>
                </a:lnTo>
                <a:lnTo>
                  <a:pt x="2534" y="1946"/>
                </a:lnTo>
                <a:lnTo>
                  <a:pt x="2531" y="1935"/>
                </a:lnTo>
                <a:lnTo>
                  <a:pt x="2529" y="1923"/>
                </a:lnTo>
                <a:lnTo>
                  <a:pt x="2526" y="1913"/>
                </a:lnTo>
                <a:lnTo>
                  <a:pt x="2525" y="1902"/>
                </a:lnTo>
                <a:lnTo>
                  <a:pt x="2524" y="1890"/>
                </a:lnTo>
                <a:lnTo>
                  <a:pt x="2523" y="1880"/>
                </a:lnTo>
                <a:lnTo>
                  <a:pt x="2523" y="1868"/>
                </a:lnTo>
                <a:lnTo>
                  <a:pt x="2523" y="1857"/>
                </a:lnTo>
                <a:lnTo>
                  <a:pt x="2524" y="1846"/>
                </a:lnTo>
                <a:lnTo>
                  <a:pt x="2526" y="1835"/>
                </a:lnTo>
                <a:lnTo>
                  <a:pt x="2527" y="1823"/>
                </a:lnTo>
                <a:lnTo>
                  <a:pt x="2530" y="1813"/>
                </a:lnTo>
                <a:lnTo>
                  <a:pt x="2533" y="1802"/>
                </a:lnTo>
                <a:lnTo>
                  <a:pt x="2537" y="1792"/>
                </a:lnTo>
                <a:lnTo>
                  <a:pt x="2541" y="1781"/>
                </a:lnTo>
                <a:lnTo>
                  <a:pt x="2545" y="1770"/>
                </a:lnTo>
                <a:lnTo>
                  <a:pt x="2550" y="1761"/>
                </a:lnTo>
                <a:lnTo>
                  <a:pt x="2556" y="1750"/>
                </a:lnTo>
                <a:lnTo>
                  <a:pt x="2562" y="1740"/>
                </a:lnTo>
                <a:lnTo>
                  <a:pt x="2570" y="1731"/>
                </a:lnTo>
                <a:lnTo>
                  <a:pt x="2577" y="1722"/>
                </a:lnTo>
                <a:lnTo>
                  <a:pt x="2584" y="1713"/>
                </a:lnTo>
                <a:lnTo>
                  <a:pt x="2593" y="1704"/>
                </a:lnTo>
                <a:close/>
                <a:moveTo>
                  <a:pt x="2614" y="1727"/>
                </a:moveTo>
                <a:lnTo>
                  <a:pt x="2629" y="1713"/>
                </a:lnTo>
                <a:lnTo>
                  <a:pt x="2646" y="1701"/>
                </a:lnTo>
                <a:lnTo>
                  <a:pt x="2663" y="1691"/>
                </a:lnTo>
                <a:lnTo>
                  <a:pt x="2681" y="1683"/>
                </a:lnTo>
                <a:lnTo>
                  <a:pt x="2700" y="1677"/>
                </a:lnTo>
                <a:lnTo>
                  <a:pt x="2719" y="1672"/>
                </a:lnTo>
                <a:lnTo>
                  <a:pt x="2738" y="1669"/>
                </a:lnTo>
                <a:lnTo>
                  <a:pt x="2758" y="1669"/>
                </a:lnTo>
                <a:lnTo>
                  <a:pt x="2777" y="1670"/>
                </a:lnTo>
                <a:lnTo>
                  <a:pt x="2796" y="1672"/>
                </a:lnTo>
                <a:lnTo>
                  <a:pt x="2815" y="1678"/>
                </a:lnTo>
                <a:lnTo>
                  <a:pt x="2833" y="1684"/>
                </a:lnTo>
                <a:lnTo>
                  <a:pt x="2851" y="1693"/>
                </a:lnTo>
                <a:lnTo>
                  <a:pt x="2868" y="1703"/>
                </a:lnTo>
                <a:lnTo>
                  <a:pt x="2884" y="1716"/>
                </a:lnTo>
                <a:lnTo>
                  <a:pt x="2900" y="1730"/>
                </a:lnTo>
                <a:lnTo>
                  <a:pt x="2914" y="1745"/>
                </a:lnTo>
                <a:lnTo>
                  <a:pt x="2925" y="1762"/>
                </a:lnTo>
                <a:lnTo>
                  <a:pt x="2935" y="1779"/>
                </a:lnTo>
                <a:lnTo>
                  <a:pt x="2943" y="1797"/>
                </a:lnTo>
                <a:lnTo>
                  <a:pt x="2950" y="1816"/>
                </a:lnTo>
                <a:lnTo>
                  <a:pt x="2954" y="1835"/>
                </a:lnTo>
                <a:lnTo>
                  <a:pt x="2956" y="1854"/>
                </a:lnTo>
                <a:lnTo>
                  <a:pt x="2957" y="1873"/>
                </a:lnTo>
                <a:lnTo>
                  <a:pt x="2956" y="1892"/>
                </a:lnTo>
                <a:lnTo>
                  <a:pt x="2953" y="1912"/>
                </a:lnTo>
                <a:lnTo>
                  <a:pt x="2948" y="1931"/>
                </a:lnTo>
                <a:lnTo>
                  <a:pt x="2941" y="1949"/>
                </a:lnTo>
                <a:lnTo>
                  <a:pt x="2933" y="1967"/>
                </a:lnTo>
                <a:lnTo>
                  <a:pt x="2922" y="1984"/>
                </a:lnTo>
                <a:lnTo>
                  <a:pt x="2911" y="2000"/>
                </a:lnTo>
                <a:lnTo>
                  <a:pt x="2897" y="2016"/>
                </a:lnTo>
                <a:lnTo>
                  <a:pt x="2881" y="2030"/>
                </a:lnTo>
                <a:lnTo>
                  <a:pt x="2864" y="2041"/>
                </a:lnTo>
                <a:lnTo>
                  <a:pt x="2847" y="2051"/>
                </a:lnTo>
                <a:lnTo>
                  <a:pt x="2829" y="2059"/>
                </a:lnTo>
                <a:lnTo>
                  <a:pt x="2811" y="2066"/>
                </a:lnTo>
                <a:lnTo>
                  <a:pt x="2792" y="2070"/>
                </a:lnTo>
                <a:lnTo>
                  <a:pt x="2772" y="2072"/>
                </a:lnTo>
                <a:lnTo>
                  <a:pt x="2752" y="2073"/>
                </a:lnTo>
                <a:lnTo>
                  <a:pt x="2733" y="2072"/>
                </a:lnTo>
                <a:lnTo>
                  <a:pt x="2714" y="2069"/>
                </a:lnTo>
                <a:lnTo>
                  <a:pt x="2695" y="2064"/>
                </a:lnTo>
                <a:lnTo>
                  <a:pt x="2677" y="2057"/>
                </a:lnTo>
                <a:lnTo>
                  <a:pt x="2659" y="2049"/>
                </a:lnTo>
                <a:lnTo>
                  <a:pt x="2642" y="2038"/>
                </a:lnTo>
                <a:lnTo>
                  <a:pt x="2626" y="2026"/>
                </a:lnTo>
                <a:lnTo>
                  <a:pt x="2611" y="2013"/>
                </a:lnTo>
                <a:lnTo>
                  <a:pt x="2597" y="1997"/>
                </a:lnTo>
                <a:lnTo>
                  <a:pt x="2585" y="1980"/>
                </a:lnTo>
                <a:lnTo>
                  <a:pt x="2575" y="1963"/>
                </a:lnTo>
                <a:lnTo>
                  <a:pt x="2567" y="1945"/>
                </a:lnTo>
                <a:lnTo>
                  <a:pt x="2561" y="1926"/>
                </a:lnTo>
                <a:lnTo>
                  <a:pt x="2557" y="1907"/>
                </a:lnTo>
                <a:lnTo>
                  <a:pt x="2554" y="1888"/>
                </a:lnTo>
                <a:lnTo>
                  <a:pt x="2554" y="1868"/>
                </a:lnTo>
                <a:lnTo>
                  <a:pt x="2555" y="1849"/>
                </a:lnTo>
                <a:lnTo>
                  <a:pt x="2557" y="1830"/>
                </a:lnTo>
                <a:lnTo>
                  <a:pt x="2562" y="1811"/>
                </a:lnTo>
                <a:lnTo>
                  <a:pt x="2568" y="1793"/>
                </a:lnTo>
                <a:lnTo>
                  <a:pt x="2577" y="1775"/>
                </a:lnTo>
                <a:lnTo>
                  <a:pt x="2588" y="1757"/>
                </a:lnTo>
                <a:lnTo>
                  <a:pt x="2600" y="1742"/>
                </a:lnTo>
                <a:lnTo>
                  <a:pt x="2614" y="1727"/>
                </a:lnTo>
                <a:close/>
                <a:moveTo>
                  <a:pt x="1182" y="2257"/>
                </a:moveTo>
                <a:lnTo>
                  <a:pt x="1207" y="2257"/>
                </a:lnTo>
                <a:lnTo>
                  <a:pt x="1230" y="2259"/>
                </a:lnTo>
                <a:lnTo>
                  <a:pt x="1254" y="2262"/>
                </a:lnTo>
                <a:lnTo>
                  <a:pt x="1277" y="2267"/>
                </a:lnTo>
                <a:lnTo>
                  <a:pt x="1300" y="2272"/>
                </a:lnTo>
                <a:lnTo>
                  <a:pt x="1322" y="2278"/>
                </a:lnTo>
                <a:lnTo>
                  <a:pt x="1345" y="2286"/>
                </a:lnTo>
                <a:lnTo>
                  <a:pt x="1366" y="2294"/>
                </a:lnTo>
                <a:lnTo>
                  <a:pt x="1387" y="2303"/>
                </a:lnTo>
                <a:lnTo>
                  <a:pt x="1407" y="2313"/>
                </a:lnTo>
                <a:lnTo>
                  <a:pt x="1427" y="2325"/>
                </a:lnTo>
                <a:lnTo>
                  <a:pt x="1447" y="2338"/>
                </a:lnTo>
                <a:lnTo>
                  <a:pt x="1465" y="2351"/>
                </a:lnTo>
                <a:lnTo>
                  <a:pt x="1483" y="2364"/>
                </a:lnTo>
                <a:lnTo>
                  <a:pt x="1500" y="2379"/>
                </a:lnTo>
                <a:lnTo>
                  <a:pt x="1517" y="2395"/>
                </a:lnTo>
                <a:lnTo>
                  <a:pt x="1532" y="2411"/>
                </a:lnTo>
                <a:lnTo>
                  <a:pt x="1546" y="2429"/>
                </a:lnTo>
                <a:lnTo>
                  <a:pt x="1560" y="2446"/>
                </a:lnTo>
                <a:lnTo>
                  <a:pt x="1574" y="2465"/>
                </a:lnTo>
                <a:lnTo>
                  <a:pt x="1586" y="2484"/>
                </a:lnTo>
                <a:lnTo>
                  <a:pt x="1597" y="2505"/>
                </a:lnTo>
                <a:lnTo>
                  <a:pt x="1608" y="2525"/>
                </a:lnTo>
                <a:lnTo>
                  <a:pt x="1618" y="2546"/>
                </a:lnTo>
                <a:lnTo>
                  <a:pt x="1626" y="2567"/>
                </a:lnTo>
                <a:lnTo>
                  <a:pt x="1634" y="2589"/>
                </a:lnTo>
                <a:lnTo>
                  <a:pt x="1640" y="2612"/>
                </a:lnTo>
                <a:lnTo>
                  <a:pt x="1645" y="2634"/>
                </a:lnTo>
                <a:lnTo>
                  <a:pt x="1650" y="2658"/>
                </a:lnTo>
                <a:lnTo>
                  <a:pt x="1653" y="2681"/>
                </a:lnTo>
                <a:lnTo>
                  <a:pt x="1654" y="2706"/>
                </a:lnTo>
                <a:lnTo>
                  <a:pt x="1655" y="2730"/>
                </a:lnTo>
                <a:lnTo>
                  <a:pt x="1654" y="2754"/>
                </a:lnTo>
                <a:lnTo>
                  <a:pt x="1653" y="2778"/>
                </a:lnTo>
                <a:lnTo>
                  <a:pt x="1650" y="2802"/>
                </a:lnTo>
                <a:lnTo>
                  <a:pt x="1645" y="2826"/>
                </a:lnTo>
                <a:lnTo>
                  <a:pt x="1640" y="2848"/>
                </a:lnTo>
                <a:lnTo>
                  <a:pt x="1634" y="2870"/>
                </a:lnTo>
                <a:lnTo>
                  <a:pt x="1626" y="2893"/>
                </a:lnTo>
                <a:lnTo>
                  <a:pt x="1618" y="2914"/>
                </a:lnTo>
                <a:lnTo>
                  <a:pt x="1608" y="2935"/>
                </a:lnTo>
                <a:lnTo>
                  <a:pt x="1597" y="2955"/>
                </a:lnTo>
                <a:lnTo>
                  <a:pt x="1586" y="2975"/>
                </a:lnTo>
                <a:lnTo>
                  <a:pt x="1574" y="2995"/>
                </a:lnTo>
                <a:lnTo>
                  <a:pt x="1560" y="3013"/>
                </a:lnTo>
                <a:lnTo>
                  <a:pt x="1546" y="3031"/>
                </a:lnTo>
                <a:lnTo>
                  <a:pt x="1532" y="3048"/>
                </a:lnTo>
                <a:lnTo>
                  <a:pt x="1517" y="3065"/>
                </a:lnTo>
                <a:lnTo>
                  <a:pt x="1500" y="3080"/>
                </a:lnTo>
                <a:lnTo>
                  <a:pt x="1483" y="3095"/>
                </a:lnTo>
                <a:lnTo>
                  <a:pt x="1465" y="3109"/>
                </a:lnTo>
                <a:lnTo>
                  <a:pt x="1447" y="3122"/>
                </a:lnTo>
                <a:lnTo>
                  <a:pt x="1427" y="3135"/>
                </a:lnTo>
                <a:lnTo>
                  <a:pt x="1407" y="3146"/>
                </a:lnTo>
                <a:lnTo>
                  <a:pt x="1387" y="3156"/>
                </a:lnTo>
                <a:lnTo>
                  <a:pt x="1366" y="3166"/>
                </a:lnTo>
                <a:lnTo>
                  <a:pt x="1345" y="3174"/>
                </a:lnTo>
                <a:lnTo>
                  <a:pt x="1322" y="3182"/>
                </a:lnTo>
                <a:lnTo>
                  <a:pt x="1300" y="3188"/>
                </a:lnTo>
                <a:lnTo>
                  <a:pt x="1277" y="3193"/>
                </a:lnTo>
                <a:lnTo>
                  <a:pt x="1254" y="3198"/>
                </a:lnTo>
                <a:lnTo>
                  <a:pt x="1230" y="3201"/>
                </a:lnTo>
                <a:lnTo>
                  <a:pt x="1207" y="3202"/>
                </a:lnTo>
                <a:lnTo>
                  <a:pt x="1182" y="3203"/>
                </a:lnTo>
                <a:lnTo>
                  <a:pt x="1158" y="3202"/>
                </a:lnTo>
                <a:lnTo>
                  <a:pt x="1133" y="3201"/>
                </a:lnTo>
                <a:lnTo>
                  <a:pt x="1110" y="3198"/>
                </a:lnTo>
                <a:lnTo>
                  <a:pt x="1086" y="3193"/>
                </a:lnTo>
                <a:lnTo>
                  <a:pt x="1063" y="3188"/>
                </a:lnTo>
                <a:lnTo>
                  <a:pt x="1041" y="3182"/>
                </a:lnTo>
                <a:lnTo>
                  <a:pt x="1020" y="3174"/>
                </a:lnTo>
                <a:lnTo>
                  <a:pt x="997" y="3166"/>
                </a:lnTo>
                <a:lnTo>
                  <a:pt x="977" y="3156"/>
                </a:lnTo>
                <a:lnTo>
                  <a:pt x="956" y="3146"/>
                </a:lnTo>
                <a:lnTo>
                  <a:pt x="937" y="3135"/>
                </a:lnTo>
                <a:lnTo>
                  <a:pt x="918" y="3122"/>
                </a:lnTo>
                <a:lnTo>
                  <a:pt x="898" y="3109"/>
                </a:lnTo>
                <a:lnTo>
                  <a:pt x="881" y="3095"/>
                </a:lnTo>
                <a:lnTo>
                  <a:pt x="863" y="3080"/>
                </a:lnTo>
                <a:lnTo>
                  <a:pt x="847" y="3065"/>
                </a:lnTo>
                <a:lnTo>
                  <a:pt x="831" y="3048"/>
                </a:lnTo>
                <a:lnTo>
                  <a:pt x="817" y="3031"/>
                </a:lnTo>
                <a:lnTo>
                  <a:pt x="803" y="3013"/>
                </a:lnTo>
                <a:lnTo>
                  <a:pt x="790" y="2995"/>
                </a:lnTo>
                <a:lnTo>
                  <a:pt x="777" y="2975"/>
                </a:lnTo>
                <a:lnTo>
                  <a:pt x="766" y="2955"/>
                </a:lnTo>
                <a:lnTo>
                  <a:pt x="755" y="2935"/>
                </a:lnTo>
                <a:lnTo>
                  <a:pt x="745" y="2914"/>
                </a:lnTo>
                <a:lnTo>
                  <a:pt x="738" y="2893"/>
                </a:lnTo>
                <a:lnTo>
                  <a:pt x="731" y="2870"/>
                </a:lnTo>
                <a:lnTo>
                  <a:pt x="724" y="2848"/>
                </a:lnTo>
                <a:lnTo>
                  <a:pt x="719" y="2826"/>
                </a:lnTo>
                <a:lnTo>
                  <a:pt x="715" y="2802"/>
                </a:lnTo>
                <a:lnTo>
                  <a:pt x="711" y="2778"/>
                </a:lnTo>
                <a:lnTo>
                  <a:pt x="709" y="2754"/>
                </a:lnTo>
                <a:lnTo>
                  <a:pt x="708" y="2730"/>
                </a:lnTo>
                <a:lnTo>
                  <a:pt x="709" y="2706"/>
                </a:lnTo>
                <a:lnTo>
                  <a:pt x="711" y="2681"/>
                </a:lnTo>
                <a:lnTo>
                  <a:pt x="715" y="2658"/>
                </a:lnTo>
                <a:lnTo>
                  <a:pt x="719" y="2634"/>
                </a:lnTo>
                <a:lnTo>
                  <a:pt x="724" y="2612"/>
                </a:lnTo>
                <a:lnTo>
                  <a:pt x="731" y="2589"/>
                </a:lnTo>
                <a:lnTo>
                  <a:pt x="738" y="2567"/>
                </a:lnTo>
                <a:lnTo>
                  <a:pt x="745" y="2546"/>
                </a:lnTo>
                <a:lnTo>
                  <a:pt x="755" y="2525"/>
                </a:lnTo>
                <a:lnTo>
                  <a:pt x="766" y="2505"/>
                </a:lnTo>
                <a:lnTo>
                  <a:pt x="777" y="2484"/>
                </a:lnTo>
                <a:lnTo>
                  <a:pt x="790" y="2465"/>
                </a:lnTo>
                <a:lnTo>
                  <a:pt x="803" y="2446"/>
                </a:lnTo>
                <a:lnTo>
                  <a:pt x="817" y="2429"/>
                </a:lnTo>
                <a:lnTo>
                  <a:pt x="831" y="2411"/>
                </a:lnTo>
                <a:lnTo>
                  <a:pt x="847" y="2395"/>
                </a:lnTo>
                <a:lnTo>
                  <a:pt x="863" y="2379"/>
                </a:lnTo>
                <a:lnTo>
                  <a:pt x="881" y="2364"/>
                </a:lnTo>
                <a:lnTo>
                  <a:pt x="898" y="2351"/>
                </a:lnTo>
                <a:lnTo>
                  <a:pt x="918" y="2338"/>
                </a:lnTo>
                <a:lnTo>
                  <a:pt x="937" y="2325"/>
                </a:lnTo>
                <a:lnTo>
                  <a:pt x="956" y="2313"/>
                </a:lnTo>
                <a:lnTo>
                  <a:pt x="977" y="2303"/>
                </a:lnTo>
                <a:lnTo>
                  <a:pt x="997" y="2294"/>
                </a:lnTo>
                <a:lnTo>
                  <a:pt x="1020" y="2286"/>
                </a:lnTo>
                <a:lnTo>
                  <a:pt x="1041" y="2278"/>
                </a:lnTo>
                <a:lnTo>
                  <a:pt x="1063" y="2272"/>
                </a:lnTo>
                <a:lnTo>
                  <a:pt x="1086" y="2267"/>
                </a:lnTo>
                <a:lnTo>
                  <a:pt x="1110" y="2262"/>
                </a:lnTo>
                <a:lnTo>
                  <a:pt x="1133" y="2259"/>
                </a:lnTo>
                <a:lnTo>
                  <a:pt x="1158" y="2257"/>
                </a:lnTo>
                <a:lnTo>
                  <a:pt x="1182" y="2257"/>
                </a:lnTo>
                <a:close/>
                <a:moveTo>
                  <a:pt x="1182" y="2345"/>
                </a:moveTo>
                <a:lnTo>
                  <a:pt x="1201" y="2346"/>
                </a:lnTo>
                <a:lnTo>
                  <a:pt x="1221" y="2347"/>
                </a:lnTo>
                <a:lnTo>
                  <a:pt x="1241" y="2349"/>
                </a:lnTo>
                <a:lnTo>
                  <a:pt x="1260" y="2353"/>
                </a:lnTo>
                <a:lnTo>
                  <a:pt x="1278" y="2357"/>
                </a:lnTo>
                <a:lnTo>
                  <a:pt x="1296" y="2362"/>
                </a:lnTo>
                <a:lnTo>
                  <a:pt x="1314" y="2369"/>
                </a:lnTo>
                <a:lnTo>
                  <a:pt x="1332" y="2375"/>
                </a:lnTo>
                <a:lnTo>
                  <a:pt x="1349" y="2384"/>
                </a:lnTo>
                <a:lnTo>
                  <a:pt x="1365" y="2392"/>
                </a:lnTo>
                <a:lnTo>
                  <a:pt x="1381" y="2401"/>
                </a:lnTo>
                <a:lnTo>
                  <a:pt x="1397" y="2411"/>
                </a:lnTo>
                <a:lnTo>
                  <a:pt x="1412" y="2422"/>
                </a:lnTo>
                <a:lnTo>
                  <a:pt x="1426" y="2433"/>
                </a:lnTo>
                <a:lnTo>
                  <a:pt x="1440" y="2445"/>
                </a:lnTo>
                <a:lnTo>
                  <a:pt x="1454" y="2458"/>
                </a:lnTo>
                <a:lnTo>
                  <a:pt x="1466" y="2472"/>
                </a:lnTo>
                <a:lnTo>
                  <a:pt x="1478" y="2486"/>
                </a:lnTo>
                <a:lnTo>
                  <a:pt x="1490" y="2499"/>
                </a:lnTo>
                <a:lnTo>
                  <a:pt x="1501" y="2515"/>
                </a:lnTo>
                <a:lnTo>
                  <a:pt x="1510" y="2530"/>
                </a:lnTo>
                <a:lnTo>
                  <a:pt x="1520" y="2546"/>
                </a:lnTo>
                <a:lnTo>
                  <a:pt x="1528" y="2563"/>
                </a:lnTo>
                <a:lnTo>
                  <a:pt x="1536" y="2580"/>
                </a:lnTo>
                <a:lnTo>
                  <a:pt x="1543" y="2597"/>
                </a:lnTo>
                <a:lnTo>
                  <a:pt x="1549" y="2615"/>
                </a:lnTo>
                <a:lnTo>
                  <a:pt x="1554" y="2633"/>
                </a:lnTo>
                <a:lnTo>
                  <a:pt x="1558" y="2652"/>
                </a:lnTo>
                <a:lnTo>
                  <a:pt x="1561" y="2672"/>
                </a:lnTo>
                <a:lnTo>
                  <a:pt x="1565" y="2691"/>
                </a:lnTo>
                <a:lnTo>
                  <a:pt x="1566" y="2710"/>
                </a:lnTo>
                <a:lnTo>
                  <a:pt x="1566" y="2730"/>
                </a:lnTo>
                <a:lnTo>
                  <a:pt x="1566" y="2749"/>
                </a:lnTo>
                <a:lnTo>
                  <a:pt x="1565" y="2769"/>
                </a:lnTo>
                <a:lnTo>
                  <a:pt x="1561" y="2788"/>
                </a:lnTo>
                <a:lnTo>
                  <a:pt x="1558" y="2808"/>
                </a:lnTo>
                <a:lnTo>
                  <a:pt x="1554" y="2826"/>
                </a:lnTo>
                <a:lnTo>
                  <a:pt x="1549" y="2844"/>
                </a:lnTo>
                <a:lnTo>
                  <a:pt x="1543" y="2862"/>
                </a:lnTo>
                <a:lnTo>
                  <a:pt x="1536" y="2880"/>
                </a:lnTo>
                <a:lnTo>
                  <a:pt x="1528" y="2897"/>
                </a:lnTo>
                <a:lnTo>
                  <a:pt x="1520" y="2913"/>
                </a:lnTo>
                <a:lnTo>
                  <a:pt x="1510" y="2929"/>
                </a:lnTo>
                <a:lnTo>
                  <a:pt x="1501" y="2945"/>
                </a:lnTo>
                <a:lnTo>
                  <a:pt x="1490" y="2960"/>
                </a:lnTo>
                <a:lnTo>
                  <a:pt x="1478" y="2974"/>
                </a:lnTo>
                <a:lnTo>
                  <a:pt x="1466" y="2988"/>
                </a:lnTo>
                <a:lnTo>
                  <a:pt x="1454" y="3002"/>
                </a:lnTo>
                <a:lnTo>
                  <a:pt x="1440" y="3015"/>
                </a:lnTo>
                <a:lnTo>
                  <a:pt x="1426" y="3027"/>
                </a:lnTo>
                <a:lnTo>
                  <a:pt x="1412" y="3038"/>
                </a:lnTo>
                <a:lnTo>
                  <a:pt x="1397" y="3049"/>
                </a:lnTo>
                <a:lnTo>
                  <a:pt x="1381" y="3058"/>
                </a:lnTo>
                <a:lnTo>
                  <a:pt x="1365" y="3068"/>
                </a:lnTo>
                <a:lnTo>
                  <a:pt x="1349" y="3076"/>
                </a:lnTo>
                <a:lnTo>
                  <a:pt x="1332" y="3084"/>
                </a:lnTo>
                <a:lnTo>
                  <a:pt x="1314" y="3091"/>
                </a:lnTo>
                <a:lnTo>
                  <a:pt x="1296" y="3097"/>
                </a:lnTo>
                <a:lnTo>
                  <a:pt x="1278" y="3102"/>
                </a:lnTo>
                <a:lnTo>
                  <a:pt x="1260" y="3106"/>
                </a:lnTo>
                <a:lnTo>
                  <a:pt x="1241" y="3109"/>
                </a:lnTo>
                <a:lnTo>
                  <a:pt x="1221" y="3113"/>
                </a:lnTo>
                <a:lnTo>
                  <a:pt x="1201" y="3114"/>
                </a:lnTo>
                <a:lnTo>
                  <a:pt x="1182" y="3115"/>
                </a:lnTo>
                <a:lnTo>
                  <a:pt x="1162" y="3114"/>
                </a:lnTo>
                <a:lnTo>
                  <a:pt x="1143" y="3113"/>
                </a:lnTo>
                <a:lnTo>
                  <a:pt x="1124" y="3109"/>
                </a:lnTo>
                <a:lnTo>
                  <a:pt x="1105" y="3106"/>
                </a:lnTo>
                <a:lnTo>
                  <a:pt x="1085" y="3102"/>
                </a:lnTo>
                <a:lnTo>
                  <a:pt x="1067" y="3097"/>
                </a:lnTo>
                <a:lnTo>
                  <a:pt x="1049" y="3091"/>
                </a:lnTo>
                <a:lnTo>
                  <a:pt x="1032" y="3084"/>
                </a:lnTo>
                <a:lnTo>
                  <a:pt x="1015" y="3076"/>
                </a:lnTo>
                <a:lnTo>
                  <a:pt x="998" y="3068"/>
                </a:lnTo>
                <a:lnTo>
                  <a:pt x="982" y="3058"/>
                </a:lnTo>
                <a:lnTo>
                  <a:pt x="966" y="3049"/>
                </a:lnTo>
                <a:lnTo>
                  <a:pt x="952" y="3038"/>
                </a:lnTo>
                <a:lnTo>
                  <a:pt x="938" y="3027"/>
                </a:lnTo>
                <a:lnTo>
                  <a:pt x="923" y="3015"/>
                </a:lnTo>
                <a:lnTo>
                  <a:pt x="910" y="3002"/>
                </a:lnTo>
                <a:lnTo>
                  <a:pt x="897" y="2988"/>
                </a:lnTo>
                <a:lnTo>
                  <a:pt x="886" y="2974"/>
                </a:lnTo>
                <a:lnTo>
                  <a:pt x="874" y="2960"/>
                </a:lnTo>
                <a:lnTo>
                  <a:pt x="863" y="2945"/>
                </a:lnTo>
                <a:lnTo>
                  <a:pt x="853" y="2929"/>
                </a:lnTo>
                <a:lnTo>
                  <a:pt x="844" y="2913"/>
                </a:lnTo>
                <a:lnTo>
                  <a:pt x="836" y="2897"/>
                </a:lnTo>
                <a:lnTo>
                  <a:pt x="827" y="2880"/>
                </a:lnTo>
                <a:lnTo>
                  <a:pt x="821" y="2862"/>
                </a:lnTo>
                <a:lnTo>
                  <a:pt x="814" y="2844"/>
                </a:lnTo>
                <a:lnTo>
                  <a:pt x="809" y="2826"/>
                </a:lnTo>
                <a:lnTo>
                  <a:pt x="805" y="2808"/>
                </a:lnTo>
                <a:lnTo>
                  <a:pt x="802" y="2788"/>
                </a:lnTo>
                <a:lnTo>
                  <a:pt x="800" y="2769"/>
                </a:lnTo>
                <a:lnTo>
                  <a:pt x="797" y="2749"/>
                </a:lnTo>
                <a:lnTo>
                  <a:pt x="797" y="2730"/>
                </a:lnTo>
                <a:lnTo>
                  <a:pt x="797" y="2710"/>
                </a:lnTo>
                <a:lnTo>
                  <a:pt x="800" y="2691"/>
                </a:lnTo>
                <a:lnTo>
                  <a:pt x="802" y="2672"/>
                </a:lnTo>
                <a:lnTo>
                  <a:pt x="805" y="2652"/>
                </a:lnTo>
                <a:lnTo>
                  <a:pt x="809" y="2633"/>
                </a:lnTo>
                <a:lnTo>
                  <a:pt x="814" y="2615"/>
                </a:lnTo>
                <a:lnTo>
                  <a:pt x="821" y="2597"/>
                </a:lnTo>
                <a:lnTo>
                  <a:pt x="827" y="2580"/>
                </a:lnTo>
                <a:lnTo>
                  <a:pt x="836" y="2563"/>
                </a:lnTo>
                <a:lnTo>
                  <a:pt x="844" y="2546"/>
                </a:lnTo>
                <a:lnTo>
                  <a:pt x="853" y="2530"/>
                </a:lnTo>
                <a:lnTo>
                  <a:pt x="863" y="2515"/>
                </a:lnTo>
                <a:lnTo>
                  <a:pt x="874" y="2499"/>
                </a:lnTo>
                <a:lnTo>
                  <a:pt x="886" y="2486"/>
                </a:lnTo>
                <a:lnTo>
                  <a:pt x="897" y="2472"/>
                </a:lnTo>
                <a:lnTo>
                  <a:pt x="910" y="2458"/>
                </a:lnTo>
                <a:lnTo>
                  <a:pt x="923" y="2445"/>
                </a:lnTo>
                <a:lnTo>
                  <a:pt x="938" y="2433"/>
                </a:lnTo>
                <a:lnTo>
                  <a:pt x="952" y="2422"/>
                </a:lnTo>
                <a:lnTo>
                  <a:pt x="966" y="2411"/>
                </a:lnTo>
                <a:lnTo>
                  <a:pt x="982" y="2401"/>
                </a:lnTo>
                <a:lnTo>
                  <a:pt x="998" y="2392"/>
                </a:lnTo>
                <a:lnTo>
                  <a:pt x="1015" y="2384"/>
                </a:lnTo>
                <a:lnTo>
                  <a:pt x="1032" y="2375"/>
                </a:lnTo>
                <a:lnTo>
                  <a:pt x="1049" y="2369"/>
                </a:lnTo>
                <a:lnTo>
                  <a:pt x="1067" y="2362"/>
                </a:lnTo>
                <a:lnTo>
                  <a:pt x="1085" y="2357"/>
                </a:lnTo>
                <a:lnTo>
                  <a:pt x="1105" y="2353"/>
                </a:lnTo>
                <a:lnTo>
                  <a:pt x="1124" y="2349"/>
                </a:lnTo>
                <a:lnTo>
                  <a:pt x="1143" y="2347"/>
                </a:lnTo>
                <a:lnTo>
                  <a:pt x="1162" y="2346"/>
                </a:lnTo>
                <a:lnTo>
                  <a:pt x="1182" y="2345"/>
                </a:lnTo>
                <a:close/>
                <a:moveTo>
                  <a:pt x="1263" y="2405"/>
                </a:moveTo>
                <a:lnTo>
                  <a:pt x="1263" y="2488"/>
                </a:lnTo>
                <a:lnTo>
                  <a:pt x="1271" y="2491"/>
                </a:lnTo>
                <a:lnTo>
                  <a:pt x="1280" y="2494"/>
                </a:lnTo>
                <a:lnTo>
                  <a:pt x="1287" y="2498"/>
                </a:lnTo>
                <a:lnTo>
                  <a:pt x="1296" y="2501"/>
                </a:lnTo>
                <a:lnTo>
                  <a:pt x="1354" y="2443"/>
                </a:lnTo>
                <a:lnTo>
                  <a:pt x="1371" y="2454"/>
                </a:lnTo>
                <a:lnTo>
                  <a:pt x="1388" y="2466"/>
                </a:lnTo>
                <a:lnTo>
                  <a:pt x="1403" y="2479"/>
                </a:lnTo>
                <a:lnTo>
                  <a:pt x="1418" y="2493"/>
                </a:lnTo>
                <a:lnTo>
                  <a:pt x="1432" y="2508"/>
                </a:lnTo>
                <a:lnTo>
                  <a:pt x="1446" y="2524"/>
                </a:lnTo>
                <a:lnTo>
                  <a:pt x="1457" y="2540"/>
                </a:lnTo>
                <a:lnTo>
                  <a:pt x="1469" y="2558"/>
                </a:lnTo>
                <a:lnTo>
                  <a:pt x="1409" y="2616"/>
                </a:lnTo>
                <a:lnTo>
                  <a:pt x="1414" y="2624"/>
                </a:lnTo>
                <a:lnTo>
                  <a:pt x="1417" y="2632"/>
                </a:lnTo>
                <a:lnTo>
                  <a:pt x="1420" y="2641"/>
                </a:lnTo>
                <a:lnTo>
                  <a:pt x="1423" y="2649"/>
                </a:lnTo>
                <a:lnTo>
                  <a:pt x="1506" y="2649"/>
                </a:lnTo>
                <a:lnTo>
                  <a:pt x="1510" y="2668"/>
                </a:lnTo>
                <a:lnTo>
                  <a:pt x="1514" y="2689"/>
                </a:lnTo>
                <a:lnTo>
                  <a:pt x="1516" y="2709"/>
                </a:lnTo>
                <a:lnTo>
                  <a:pt x="1517" y="2730"/>
                </a:lnTo>
                <a:lnTo>
                  <a:pt x="1516" y="2750"/>
                </a:lnTo>
                <a:lnTo>
                  <a:pt x="1514" y="2771"/>
                </a:lnTo>
                <a:lnTo>
                  <a:pt x="1510" y="2791"/>
                </a:lnTo>
                <a:lnTo>
                  <a:pt x="1506" y="2811"/>
                </a:lnTo>
                <a:lnTo>
                  <a:pt x="1423" y="2811"/>
                </a:lnTo>
                <a:lnTo>
                  <a:pt x="1420" y="2819"/>
                </a:lnTo>
                <a:lnTo>
                  <a:pt x="1417" y="2828"/>
                </a:lnTo>
                <a:lnTo>
                  <a:pt x="1414" y="2835"/>
                </a:lnTo>
                <a:lnTo>
                  <a:pt x="1409" y="2844"/>
                </a:lnTo>
                <a:lnTo>
                  <a:pt x="1469" y="2902"/>
                </a:lnTo>
                <a:lnTo>
                  <a:pt x="1457" y="2919"/>
                </a:lnTo>
                <a:lnTo>
                  <a:pt x="1446" y="2936"/>
                </a:lnTo>
                <a:lnTo>
                  <a:pt x="1432" y="2951"/>
                </a:lnTo>
                <a:lnTo>
                  <a:pt x="1418" y="2966"/>
                </a:lnTo>
                <a:lnTo>
                  <a:pt x="1403" y="2981"/>
                </a:lnTo>
                <a:lnTo>
                  <a:pt x="1388" y="2994"/>
                </a:lnTo>
                <a:lnTo>
                  <a:pt x="1371" y="3005"/>
                </a:lnTo>
                <a:lnTo>
                  <a:pt x="1354" y="3017"/>
                </a:lnTo>
                <a:lnTo>
                  <a:pt x="1296" y="2958"/>
                </a:lnTo>
                <a:lnTo>
                  <a:pt x="1287" y="2962"/>
                </a:lnTo>
                <a:lnTo>
                  <a:pt x="1280" y="2965"/>
                </a:lnTo>
                <a:lnTo>
                  <a:pt x="1271" y="2969"/>
                </a:lnTo>
                <a:lnTo>
                  <a:pt x="1263" y="2971"/>
                </a:lnTo>
                <a:lnTo>
                  <a:pt x="1263" y="3054"/>
                </a:lnTo>
                <a:lnTo>
                  <a:pt x="1243" y="3058"/>
                </a:lnTo>
                <a:lnTo>
                  <a:pt x="1222" y="3062"/>
                </a:lnTo>
                <a:lnTo>
                  <a:pt x="1202" y="3064"/>
                </a:lnTo>
                <a:lnTo>
                  <a:pt x="1182" y="3065"/>
                </a:lnTo>
                <a:lnTo>
                  <a:pt x="1161" y="3064"/>
                </a:lnTo>
                <a:lnTo>
                  <a:pt x="1141" y="3062"/>
                </a:lnTo>
                <a:lnTo>
                  <a:pt x="1120" y="3058"/>
                </a:lnTo>
                <a:lnTo>
                  <a:pt x="1101" y="3054"/>
                </a:lnTo>
                <a:lnTo>
                  <a:pt x="1101" y="2971"/>
                </a:lnTo>
                <a:lnTo>
                  <a:pt x="1093" y="2969"/>
                </a:lnTo>
                <a:lnTo>
                  <a:pt x="1084" y="2965"/>
                </a:lnTo>
                <a:lnTo>
                  <a:pt x="1076" y="2962"/>
                </a:lnTo>
                <a:lnTo>
                  <a:pt x="1068" y="2958"/>
                </a:lnTo>
                <a:lnTo>
                  <a:pt x="1009" y="3017"/>
                </a:lnTo>
                <a:lnTo>
                  <a:pt x="992" y="3005"/>
                </a:lnTo>
                <a:lnTo>
                  <a:pt x="976" y="2994"/>
                </a:lnTo>
                <a:lnTo>
                  <a:pt x="960" y="2981"/>
                </a:lnTo>
                <a:lnTo>
                  <a:pt x="945" y="2966"/>
                </a:lnTo>
                <a:lnTo>
                  <a:pt x="931" y="2951"/>
                </a:lnTo>
                <a:lnTo>
                  <a:pt x="919" y="2936"/>
                </a:lnTo>
                <a:lnTo>
                  <a:pt x="906" y="2919"/>
                </a:lnTo>
                <a:lnTo>
                  <a:pt x="895" y="2902"/>
                </a:lnTo>
                <a:lnTo>
                  <a:pt x="954" y="2844"/>
                </a:lnTo>
                <a:lnTo>
                  <a:pt x="949" y="2835"/>
                </a:lnTo>
                <a:lnTo>
                  <a:pt x="946" y="2828"/>
                </a:lnTo>
                <a:lnTo>
                  <a:pt x="943" y="2819"/>
                </a:lnTo>
                <a:lnTo>
                  <a:pt x="940" y="2811"/>
                </a:lnTo>
                <a:lnTo>
                  <a:pt x="857" y="2811"/>
                </a:lnTo>
                <a:lnTo>
                  <a:pt x="853" y="2791"/>
                </a:lnTo>
                <a:lnTo>
                  <a:pt x="850" y="2771"/>
                </a:lnTo>
                <a:lnTo>
                  <a:pt x="847" y="2750"/>
                </a:lnTo>
                <a:lnTo>
                  <a:pt x="847" y="2730"/>
                </a:lnTo>
                <a:lnTo>
                  <a:pt x="847" y="2709"/>
                </a:lnTo>
                <a:lnTo>
                  <a:pt x="850" y="2689"/>
                </a:lnTo>
                <a:lnTo>
                  <a:pt x="853" y="2668"/>
                </a:lnTo>
                <a:lnTo>
                  <a:pt x="857" y="2649"/>
                </a:lnTo>
                <a:lnTo>
                  <a:pt x="940" y="2649"/>
                </a:lnTo>
                <a:lnTo>
                  <a:pt x="943" y="2641"/>
                </a:lnTo>
                <a:lnTo>
                  <a:pt x="946" y="2632"/>
                </a:lnTo>
                <a:lnTo>
                  <a:pt x="949" y="2624"/>
                </a:lnTo>
                <a:lnTo>
                  <a:pt x="954" y="2616"/>
                </a:lnTo>
                <a:lnTo>
                  <a:pt x="895" y="2558"/>
                </a:lnTo>
                <a:lnTo>
                  <a:pt x="906" y="2540"/>
                </a:lnTo>
                <a:lnTo>
                  <a:pt x="919" y="2524"/>
                </a:lnTo>
                <a:lnTo>
                  <a:pt x="931" y="2508"/>
                </a:lnTo>
                <a:lnTo>
                  <a:pt x="945" y="2493"/>
                </a:lnTo>
                <a:lnTo>
                  <a:pt x="960" y="2479"/>
                </a:lnTo>
                <a:lnTo>
                  <a:pt x="976" y="2466"/>
                </a:lnTo>
                <a:lnTo>
                  <a:pt x="992" y="2454"/>
                </a:lnTo>
                <a:lnTo>
                  <a:pt x="1009" y="2443"/>
                </a:lnTo>
                <a:lnTo>
                  <a:pt x="1068" y="2501"/>
                </a:lnTo>
                <a:lnTo>
                  <a:pt x="1076" y="2498"/>
                </a:lnTo>
                <a:lnTo>
                  <a:pt x="1084" y="2494"/>
                </a:lnTo>
                <a:lnTo>
                  <a:pt x="1093" y="2491"/>
                </a:lnTo>
                <a:lnTo>
                  <a:pt x="1101" y="2488"/>
                </a:lnTo>
                <a:lnTo>
                  <a:pt x="1101" y="2405"/>
                </a:lnTo>
                <a:lnTo>
                  <a:pt x="1120" y="2401"/>
                </a:lnTo>
                <a:lnTo>
                  <a:pt x="1141" y="2397"/>
                </a:lnTo>
                <a:lnTo>
                  <a:pt x="1161" y="2396"/>
                </a:lnTo>
                <a:lnTo>
                  <a:pt x="1182" y="2395"/>
                </a:lnTo>
                <a:lnTo>
                  <a:pt x="1202" y="2396"/>
                </a:lnTo>
                <a:lnTo>
                  <a:pt x="1222" y="2397"/>
                </a:lnTo>
                <a:lnTo>
                  <a:pt x="1243" y="2401"/>
                </a:lnTo>
                <a:lnTo>
                  <a:pt x="1263" y="2405"/>
                </a:lnTo>
                <a:close/>
              </a:path>
            </a:pathLst>
          </a:custGeom>
          <a:solidFill>
            <a:schemeClr val="bg1"/>
          </a:solidFill>
          <a:ln w="9525">
            <a:noFill/>
            <a:round/>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nvGrpSpPr>
          <p:cNvPr id="45" name="Group 23"/>
          <p:cNvGrpSpPr/>
          <p:nvPr/>
        </p:nvGrpSpPr>
        <p:grpSpPr>
          <a:xfrm>
            <a:off x="2441512" y="5348097"/>
            <a:ext cx="729289" cy="723001"/>
            <a:chOff x="11061700" y="6789738"/>
            <a:chExt cx="368300" cy="365125"/>
          </a:xfrm>
          <a:solidFill>
            <a:schemeClr val="bg1"/>
          </a:solidFill>
        </p:grpSpPr>
        <p:sp>
          <p:nvSpPr>
            <p:cNvPr id="46" name="Freeform 337"/>
            <p:cNvSpPr/>
            <p:nvPr/>
          </p:nvSpPr>
          <p:spPr bwMode="auto">
            <a:xfrm>
              <a:off x="11163300" y="6859588"/>
              <a:ext cx="165100" cy="206375"/>
            </a:xfrm>
            <a:custGeom>
              <a:avLst/>
              <a:gdLst>
                <a:gd name="T0" fmla="*/ 98 w 104"/>
                <a:gd name="T1" fmla="*/ 114 h 130"/>
                <a:gd name="T2" fmla="*/ 96 w 104"/>
                <a:gd name="T3" fmla="*/ 114 h 130"/>
                <a:gd name="T4" fmla="*/ 82 w 104"/>
                <a:gd name="T5" fmla="*/ 104 h 130"/>
                <a:gd name="T6" fmla="*/ 78 w 104"/>
                <a:gd name="T7" fmla="*/ 96 h 130"/>
                <a:gd name="T8" fmla="*/ 82 w 104"/>
                <a:gd name="T9" fmla="*/ 84 h 130"/>
                <a:gd name="T10" fmla="*/ 84 w 104"/>
                <a:gd name="T11" fmla="*/ 80 h 130"/>
                <a:gd name="T12" fmla="*/ 92 w 104"/>
                <a:gd name="T13" fmla="*/ 56 h 130"/>
                <a:gd name="T14" fmla="*/ 96 w 104"/>
                <a:gd name="T15" fmla="*/ 56 h 130"/>
                <a:gd name="T16" fmla="*/ 102 w 104"/>
                <a:gd name="T17" fmla="*/ 40 h 130"/>
                <a:gd name="T18" fmla="*/ 104 w 104"/>
                <a:gd name="T19" fmla="*/ 26 h 130"/>
                <a:gd name="T20" fmla="*/ 102 w 104"/>
                <a:gd name="T21" fmla="*/ 20 h 130"/>
                <a:gd name="T22" fmla="*/ 100 w 104"/>
                <a:gd name="T23" fmla="*/ 20 h 130"/>
                <a:gd name="T24" fmla="*/ 96 w 104"/>
                <a:gd name="T25" fmla="*/ 42 h 130"/>
                <a:gd name="T26" fmla="*/ 92 w 104"/>
                <a:gd name="T27" fmla="*/ 40 h 130"/>
                <a:gd name="T28" fmla="*/ 90 w 104"/>
                <a:gd name="T29" fmla="*/ 24 h 130"/>
                <a:gd name="T30" fmla="*/ 80 w 104"/>
                <a:gd name="T31" fmla="*/ 4 h 130"/>
                <a:gd name="T32" fmla="*/ 76 w 104"/>
                <a:gd name="T33" fmla="*/ 0 h 130"/>
                <a:gd name="T34" fmla="*/ 66 w 104"/>
                <a:gd name="T35" fmla="*/ 0 h 130"/>
                <a:gd name="T36" fmla="*/ 52 w 104"/>
                <a:gd name="T37" fmla="*/ 4 h 130"/>
                <a:gd name="T38" fmla="*/ 46 w 104"/>
                <a:gd name="T39" fmla="*/ 2 h 130"/>
                <a:gd name="T40" fmla="*/ 36 w 104"/>
                <a:gd name="T41" fmla="*/ 0 h 130"/>
                <a:gd name="T42" fmla="*/ 30 w 104"/>
                <a:gd name="T43" fmla="*/ 0 h 130"/>
                <a:gd name="T44" fmla="*/ 20 w 104"/>
                <a:gd name="T45" fmla="*/ 12 h 130"/>
                <a:gd name="T46" fmla="*/ 14 w 104"/>
                <a:gd name="T47" fmla="*/ 40 h 130"/>
                <a:gd name="T48" fmla="*/ 14 w 104"/>
                <a:gd name="T49" fmla="*/ 44 h 130"/>
                <a:gd name="T50" fmla="*/ 10 w 104"/>
                <a:gd name="T51" fmla="*/ 42 h 130"/>
                <a:gd name="T52" fmla="*/ 4 w 104"/>
                <a:gd name="T53" fmla="*/ 20 h 130"/>
                <a:gd name="T54" fmla="*/ 2 w 104"/>
                <a:gd name="T55" fmla="*/ 20 h 130"/>
                <a:gd name="T56" fmla="*/ 0 w 104"/>
                <a:gd name="T57" fmla="*/ 26 h 130"/>
                <a:gd name="T58" fmla="*/ 2 w 104"/>
                <a:gd name="T59" fmla="*/ 40 h 130"/>
                <a:gd name="T60" fmla="*/ 8 w 104"/>
                <a:gd name="T61" fmla="*/ 56 h 130"/>
                <a:gd name="T62" fmla="*/ 12 w 104"/>
                <a:gd name="T63" fmla="*/ 56 h 130"/>
                <a:gd name="T64" fmla="*/ 20 w 104"/>
                <a:gd name="T65" fmla="*/ 80 h 130"/>
                <a:gd name="T66" fmla="*/ 24 w 104"/>
                <a:gd name="T67" fmla="*/ 84 h 130"/>
                <a:gd name="T68" fmla="*/ 26 w 104"/>
                <a:gd name="T69" fmla="*/ 96 h 130"/>
                <a:gd name="T70" fmla="*/ 22 w 104"/>
                <a:gd name="T71" fmla="*/ 104 h 130"/>
                <a:gd name="T72" fmla="*/ 8 w 104"/>
                <a:gd name="T73" fmla="*/ 114 h 130"/>
                <a:gd name="T74" fmla="*/ 6 w 104"/>
                <a:gd name="T75" fmla="*/ 114 h 130"/>
                <a:gd name="T76" fmla="*/ 16 w 104"/>
                <a:gd name="T77" fmla="*/ 122 h 130"/>
                <a:gd name="T78" fmla="*/ 40 w 104"/>
                <a:gd name="T79" fmla="*/ 130 h 130"/>
                <a:gd name="T80" fmla="*/ 52 w 104"/>
                <a:gd name="T81" fmla="*/ 130 h 130"/>
                <a:gd name="T82" fmla="*/ 76 w 104"/>
                <a:gd name="T83" fmla="*/ 126 h 130"/>
                <a:gd name="T84" fmla="*/ 98 w 104"/>
                <a:gd name="T85" fmla="*/ 11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4" h="130">
                  <a:moveTo>
                    <a:pt x="98" y="114"/>
                  </a:moveTo>
                  <a:lnTo>
                    <a:pt x="98" y="114"/>
                  </a:lnTo>
                  <a:lnTo>
                    <a:pt x="96" y="114"/>
                  </a:lnTo>
                  <a:lnTo>
                    <a:pt x="96" y="114"/>
                  </a:lnTo>
                  <a:lnTo>
                    <a:pt x="92" y="112"/>
                  </a:lnTo>
                  <a:lnTo>
                    <a:pt x="82" y="104"/>
                  </a:lnTo>
                  <a:lnTo>
                    <a:pt x="80" y="100"/>
                  </a:lnTo>
                  <a:lnTo>
                    <a:pt x="78" y="96"/>
                  </a:lnTo>
                  <a:lnTo>
                    <a:pt x="78" y="90"/>
                  </a:lnTo>
                  <a:lnTo>
                    <a:pt x="82" y="84"/>
                  </a:lnTo>
                  <a:lnTo>
                    <a:pt x="82" y="84"/>
                  </a:lnTo>
                  <a:lnTo>
                    <a:pt x="84" y="80"/>
                  </a:lnTo>
                  <a:lnTo>
                    <a:pt x="88" y="72"/>
                  </a:lnTo>
                  <a:lnTo>
                    <a:pt x="92" y="56"/>
                  </a:lnTo>
                  <a:lnTo>
                    <a:pt x="92" y="56"/>
                  </a:lnTo>
                  <a:lnTo>
                    <a:pt x="96" y="56"/>
                  </a:lnTo>
                  <a:lnTo>
                    <a:pt x="98" y="52"/>
                  </a:lnTo>
                  <a:lnTo>
                    <a:pt x="102" y="40"/>
                  </a:lnTo>
                  <a:lnTo>
                    <a:pt x="102" y="40"/>
                  </a:lnTo>
                  <a:lnTo>
                    <a:pt x="104" y="26"/>
                  </a:lnTo>
                  <a:lnTo>
                    <a:pt x="104" y="22"/>
                  </a:lnTo>
                  <a:lnTo>
                    <a:pt x="102" y="20"/>
                  </a:lnTo>
                  <a:lnTo>
                    <a:pt x="100" y="20"/>
                  </a:lnTo>
                  <a:lnTo>
                    <a:pt x="100" y="20"/>
                  </a:lnTo>
                  <a:lnTo>
                    <a:pt x="98" y="32"/>
                  </a:lnTo>
                  <a:lnTo>
                    <a:pt x="96" y="42"/>
                  </a:lnTo>
                  <a:lnTo>
                    <a:pt x="94" y="46"/>
                  </a:lnTo>
                  <a:lnTo>
                    <a:pt x="92" y="40"/>
                  </a:lnTo>
                  <a:lnTo>
                    <a:pt x="92" y="40"/>
                  </a:lnTo>
                  <a:lnTo>
                    <a:pt x="90" y="24"/>
                  </a:lnTo>
                  <a:lnTo>
                    <a:pt x="86" y="12"/>
                  </a:lnTo>
                  <a:lnTo>
                    <a:pt x="80" y="4"/>
                  </a:lnTo>
                  <a:lnTo>
                    <a:pt x="76" y="0"/>
                  </a:lnTo>
                  <a:lnTo>
                    <a:pt x="76" y="0"/>
                  </a:lnTo>
                  <a:lnTo>
                    <a:pt x="70" y="0"/>
                  </a:lnTo>
                  <a:lnTo>
                    <a:pt x="66" y="0"/>
                  </a:lnTo>
                  <a:lnTo>
                    <a:pt x="60" y="2"/>
                  </a:lnTo>
                  <a:lnTo>
                    <a:pt x="52" y="4"/>
                  </a:lnTo>
                  <a:lnTo>
                    <a:pt x="52" y="4"/>
                  </a:lnTo>
                  <a:lnTo>
                    <a:pt x="46" y="2"/>
                  </a:lnTo>
                  <a:lnTo>
                    <a:pt x="40" y="0"/>
                  </a:lnTo>
                  <a:lnTo>
                    <a:pt x="36" y="0"/>
                  </a:lnTo>
                  <a:lnTo>
                    <a:pt x="30" y="0"/>
                  </a:lnTo>
                  <a:lnTo>
                    <a:pt x="30" y="0"/>
                  </a:lnTo>
                  <a:lnTo>
                    <a:pt x="24" y="4"/>
                  </a:lnTo>
                  <a:lnTo>
                    <a:pt x="20" y="12"/>
                  </a:lnTo>
                  <a:lnTo>
                    <a:pt x="16" y="24"/>
                  </a:lnTo>
                  <a:lnTo>
                    <a:pt x="14" y="40"/>
                  </a:lnTo>
                  <a:lnTo>
                    <a:pt x="14" y="40"/>
                  </a:lnTo>
                  <a:lnTo>
                    <a:pt x="14" y="44"/>
                  </a:lnTo>
                  <a:lnTo>
                    <a:pt x="12" y="46"/>
                  </a:lnTo>
                  <a:lnTo>
                    <a:pt x="10" y="42"/>
                  </a:lnTo>
                  <a:lnTo>
                    <a:pt x="6" y="32"/>
                  </a:lnTo>
                  <a:lnTo>
                    <a:pt x="4" y="20"/>
                  </a:lnTo>
                  <a:lnTo>
                    <a:pt x="2" y="20"/>
                  </a:lnTo>
                  <a:lnTo>
                    <a:pt x="2" y="20"/>
                  </a:lnTo>
                  <a:lnTo>
                    <a:pt x="0" y="22"/>
                  </a:lnTo>
                  <a:lnTo>
                    <a:pt x="0" y="26"/>
                  </a:lnTo>
                  <a:lnTo>
                    <a:pt x="2" y="40"/>
                  </a:lnTo>
                  <a:lnTo>
                    <a:pt x="2" y="40"/>
                  </a:lnTo>
                  <a:lnTo>
                    <a:pt x="6" y="52"/>
                  </a:lnTo>
                  <a:lnTo>
                    <a:pt x="8" y="56"/>
                  </a:lnTo>
                  <a:lnTo>
                    <a:pt x="12" y="56"/>
                  </a:lnTo>
                  <a:lnTo>
                    <a:pt x="12" y="56"/>
                  </a:lnTo>
                  <a:lnTo>
                    <a:pt x="16" y="72"/>
                  </a:lnTo>
                  <a:lnTo>
                    <a:pt x="20" y="80"/>
                  </a:lnTo>
                  <a:lnTo>
                    <a:pt x="24" y="84"/>
                  </a:lnTo>
                  <a:lnTo>
                    <a:pt x="24" y="84"/>
                  </a:lnTo>
                  <a:lnTo>
                    <a:pt x="26" y="90"/>
                  </a:lnTo>
                  <a:lnTo>
                    <a:pt x="26" y="96"/>
                  </a:lnTo>
                  <a:lnTo>
                    <a:pt x="24" y="100"/>
                  </a:lnTo>
                  <a:lnTo>
                    <a:pt x="22" y="104"/>
                  </a:lnTo>
                  <a:lnTo>
                    <a:pt x="12" y="112"/>
                  </a:lnTo>
                  <a:lnTo>
                    <a:pt x="8" y="114"/>
                  </a:lnTo>
                  <a:lnTo>
                    <a:pt x="8" y="114"/>
                  </a:lnTo>
                  <a:lnTo>
                    <a:pt x="6" y="114"/>
                  </a:lnTo>
                  <a:lnTo>
                    <a:pt x="6" y="114"/>
                  </a:lnTo>
                  <a:lnTo>
                    <a:pt x="16" y="122"/>
                  </a:lnTo>
                  <a:lnTo>
                    <a:pt x="28" y="126"/>
                  </a:lnTo>
                  <a:lnTo>
                    <a:pt x="40" y="130"/>
                  </a:lnTo>
                  <a:lnTo>
                    <a:pt x="52" y="130"/>
                  </a:lnTo>
                  <a:lnTo>
                    <a:pt x="52" y="130"/>
                  </a:lnTo>
                  <a:lnTo>
                    <a:pt x="64" y="130"/>
                  </a:lnTo>
                  <a:lnTo>
                    <a:pt x="76" y="126"/>
                  </a:lnTo>
                  <a:lnTo>
                    <a:pt x="88" y="122"/>
                  </a:lnTo>
                  <a:lnTo>
                    <a:pt x="98" y="1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7" name="Freeform 338"/>
            <p:cNvSpPr/>
            <p:nvPr/>
          </p:nvSpPr>
          <p:spPr bwMode="auto">
            <a:xfrm>
              <a:off x="11163300" y="6859588"/>
              <a:ext cx="165100" cy="206375"/>
            </a:xfrm>
            <a:custGeom>
              <a:avLst/>
              <a:gdLst>
                <a:gd name="T0" fmla="*/ 98 w 104"/>
                <a:gd name="T1" fmla="*/ 114 h 130"/>
                <a:gd name="T2" fmla="*/ 96 w 104"/>
                <a:gd name="T3" fmla="*/ 114 h 130"/>
                <a:gd name="T4" fmla="*/ 82 w 104"/>
                <a:gd name="T5" fmla="*/ 104 h 130"/>
                <a:gd name="T6" fmla="*/ 78 w 104"/>
                <a:gd name="T7" fmla="*/ 96 h 130"/>
                <a:gd name="T8" fmla="*/ 82 w 104"/>
                <a:gd name="T9" fmla="*/ 84 h 130"/>
                <a:gd name="T10" fmla="*/ 84 w 104"/>
                <a:gd name="T11" fmla="*/ 80 h 130"/>
                <a:gd name="T12" fmla="*/ 92 w 104"/>
                <a:gd name="T13" fmla="*/ 56 h 130"/>
                <a:gd name="T14" fmla="*/ 96 w 104"/>
                <a:gd name="T15" fmla="*/ 56 h 130"/>
                <a:gd name="T16" fmla="*/ 102 w 104"/>
                <a:gd name="T17" fmla="*/ 40 h 130"/>
                <a:gd name="T18" fmla="*/ 104 w 104"/>
                <a:gd name="T19" fmla="*/ 26 h 130"/>
                <a:gd name="T20" fmla="*/ 102 w 104"/>
                <a:gd name="T21" fmla="*/ 20 h 130"/>
                <a:gd name="T22" fmla="*/ 100 w 104"/>
                <a:gd name="T23" fmla="*/ 20 h 130"/>
                <a:gd name="T24" fmla="*/ 96 w 104"/>
                <a:gd name="T25" fmla="*/ 42 h 130"/>
                <a:gd name="T26" fmla="*/ 92 w 104"/>
                <a:gd name="T27" fmla="*/ 40 h 130"/>
                <a:gd name="T28" fmla="*/ 90 w 104"/>
                <a:gd name="T29" fmla="*/ 24 h 130"/>
                <a:gd name="T30" fmla="*/ 80 w 104"/>
                <a:gd name="T31" fmla="*/ 4 h 130"/>
                <a:gd name="T32" fmla="*/ 76 w 104"/>
                <a:gd name="T33" fmla="*/ 0 h 130"/>
                <a:gd name="T34" fmla="*/ 66 w 104"/>
                <a:gd name="T35" fmla="*/ 0 h 130"/>
                <a:gd name="T36" fmla="*/ 52 w 104"/>
                <a:gd name="T37" fmla="*/ 4 h 130"/>
                <a:gd name="T38" fmla="*/ 46 w 104"/>
                <a:gd name="T39" fmla="*/ 2 h 130"/>
                <a:gd name="T40" fmla="*/ 36 w 104"/>
                <a:gd name="T41" fmla="*/ 0 h 130"/>
                <a:gd name="T42" fmla="*/ 30 w 104"/>
                <a:gd name="T43" fmla="*/ 0 h 130"/>
                <a:gd name="T44" fmla="*/ 20 w 104"/>
                <a:gd name="T45" fmla="*/ 12 h 130"/>
                <a:gd name="T46" fmla="*/ 14 w 104"/>
                <a:gd name="T47" fmla="*/ 40 h 130"/>
                <a:gd name="T48" fmla="*/ 14 w 104"/>
                <a:gd name="T49" fmla="*/ 44 h 130"/>
                <a:gd name="T50" fmla="*/ 10 w 104"/>
                <a:gd name="T51" fmla="*/ 42 h 130"/>
                <a:gd name="T52" fmla="*/ 4 w 104"/>
                <a:gd name="T53" fmla="*/ 20 h 130"/>
                <a:gd name="T54" fmla="*/ 2 w 104"/>
                <a:gd name="T55" fmla="*/ 20 h 130"/>
                <a:gd name="T56" fmla="*/ 0 w 104"/>
                <a:gd name="T57" fmla="*/ 26 h 130"/>
                <a:gd name="T58" fmla="*/ 2 w 104"/>
                <a:gd name="T59" fmla="*/ 40 h 130"/>
                <a:gd name="T60" fmla="*/ 8 w 104"/>
                <a:gd name="T61" fmla="*/ 56 h 130"/>
                <a:gd name="T62" fmla="*/ 12 w 104"/>
                <a:gd name="T63" fmla="*/ 56 h 130"/>
                <a:gd name="T64" fmla="*/ 20 w 104"/>
                <a:gd name="T65" fmla="*/ 80 h 130"/>
                <a:gd name="T66" fmla="*/ 24 w 104"/>
                <a:gd name="T67" fmla="*/ 84 h 130"/>
                <a:gd name="T68" fmla="*/ 26 w 104"/>
                <a:gd name="T69" fmla="*/ 96 h 130"/>
                <a:gd name="T70" fmla="*/ 22 w 104"/>
                <a:gd name="T71" fmla="*/ 104 h 130"/>
                <a:gd name="T72" fmla="*/ 8 w 104"/>
                <a:gd name="T73" fmla="*/ 114 h 130"/>
                <a:gd name="T74" fmla="*/ 6 w 104"/>
                <a:gd name="T75" fmla="*/ 114 h 130"/>
                <a:gd name="T76" fmla="*/ 16 w 104"/>
                <a:gd name="T77" fmla="*/ 122 h 130"/>
                <a:gd name="T78" fmla="*/ 40 w 104"/>
                <a:gd name="T79" fmla="*/ 130 h 130"/>
                <a:gd name="T80" fmla="*/ 52 w 104"/>
                <a:gd name="T81" fmla="*/ 130 h 130"/>
                <a:gd name="T82" fmla="*/ 76 w 104"/>
                <a:gd name="T83" fmla="*/ 126 h 130"/>
                <a:gd name="T84" fmla="*/ 98 w 104"/>
                <a:gd name="T85" fmla="*/ 11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4" h="130">
                  <a:moveTo>
                    <a:pt x="98" y="114"/>
                  </a:moveTo>
                  <a:lnTo>
                    <a:pt x="98" y="114"/>
                  </a:lnTo>
                  <a:lnTo>
                    <a:pt x="96" y="114"/>
                  </a:lnTo>
                  <a:lnTo>
                    <a:pt x="96" y="114"/>
                  </a:lnTo>
                  <a:lnTo>
                    <a:pt x="92" y="112"/>
                  </a:lnTo>
                  <a:lnTo>
                    <a:pt x="82" y="104"/>
                  </a:lnTo>
                  <a:lnTo>
                    <a:pt x="80" y="100"/>
                  </a:lnTo>
                  <a:lnTo>
                    <a:pt x="78" y="96"/>
                  </a:lnTo>
                  <a:lnTo>
                    <a:pt x="78" y="90"/>
                  </a:lnTo>
                  <a:lnTo>
                    <a:pt x="82" y="84"/>
                  </a:lnTo>
                  <a:lnTo>
                    <a:pt x="82" y="84"/>
                  </a:lnTo>
                  <a:lnTo>
                    <a:pt x="84" y="80"/>
                  </a:lnTo>
                  <a:lnTo>
                    <a:pt x="88" y="72"/>
                  </a:lnTo>
                  <a:lnTo>
                    <a:pt x="92" y="56"/>
                  </a:lnTo>
                  <a:lnTo>
                    <a:pt x="92" y="56"/>
                  </a:lnTo>
                  <a:lnTo>
                    <a:pt x="96" y="56"/>
                  </a:lnTo>
                  <a:lnTo>
                    <a:pt x="98" y="52"/>
                  </a:lnTo>
                  <a:lnTo>
                    <a:pt x="102" y="40"/>
                  </a:lnTo>
                  <a:lnTo>
                    <a:pt x="102" y="40"/>
                  </a:lnTo>
                  <a:lnTo>
                    <a:pt x="104" y="26"/>
                  </a:lnTo>
                  <a:lnTo>
                    <a:pt x="104" y="22"/>
                  </a:lnTo>
                  <a:lnTo>
                    <a:pt x="102" y="20"/>
                  </a:lnTo>
                  <a:lnTo>
                    <a:pt x="100" y="20"/>
                  </a:lnTo>
                  <a:lnTo>
                    <a:pt x="100" y="20"/>
                  </a:lnTo>
                  <a:lnTo>
                    <a:pt x="98" y="32"/>
                  </a:lnTo>
                  <a:lnTo>
                    <a:pt x="96" y="42"/>
                  </a:lnTo>
                  <a:lnTo>
                    <a:pt x="94" y="46"/>
                  </a:lnTo>
                  <a:lnTo>
                    <a:pt x="92" y="40"/>
                  </a:lnTo>
                  <a:lnTo>
                    <a:pt x="92" y="40"/>
                  </a:lnTo>
                  <a:lnTo>
                    <a:pt x="90" y="24"/>
                  </a:lnTo>
                  <a:lnTo>
                    <a:pt x="86" y="12"/>
                  </a:lnTo>
                  <a:lnTo>
                    <a:pt x="80" y="4"/>
                  </a:lnTo>
                  <a:lnTo>
                    <a:pt x="76" y="0"/>
                  </a:lnTo>
                  <a:lnTo>
                    <a:pt x="76" y="0"/>
                  </a:lnTo>
                  <a:lnTo>
                    <a:pt x="70" y="0"/>
                  </a:lnTo>
                  <a:lnTo>
                    <a:pt x="66" y="0"/>
                  </a:lnTo>
                  <a:lnTo>
                    <a:pt x="60" y="2"/>
                  </a:lnTo>
                  <a:lnTo>
                    <a:pt x="52" y="4"/>
                  </a:lnTo>
                  <a:lnTo>
                    <a:pt x="52" y="4"/>
                  </a:lnTo>
                  <a:lnTo>
                    <a:pt x="46" y="2"/>
                  </a:lnTo>
                  <a:lnTo>
                    <a:pt x="40" y="0"/>
                  </a:lnTo>
                  <a:lnTo>
                    <a:pt x="36" y="0"/>
                  </a:lnTo>
                  <a:lnTo>
                    <a:pt x="30" y="0"/>
                  </a:lnTo>
                  <a:lnTo>
                    <a:pt x="30" y="0"/>
                  </a:lnTo>
                  <a:lnTo>
                    <a:pt x="24" y="4"/>
                  </a:lnTo>
                  <a:lnTo>
                    <a:pt x="20" y="12"/>
                  </a:lnTo>
                  <a:lnTo>
                    <a:pt x="16" y="24"/>
                  </a:lnTo>
                  <a:lnTo>
                    <a:pt x="14" y="40"/>
                  </a:lnTo>
                  <a:lnTo>
                    <a:pt x="14" y="40"/>
                  </a:lnTo>
                  <a:lnTo>
                    <a:pt x="14" y="44"/>
                  </a:lnTo>
                  <a:lnTo>
                    <a:pt x="12" y="46"/>
                  </a:lnTo>
                  <a:lnTo>
                    <a:pt x="10" y="42"/>
                  </a:lnTo>
                  <a:lnTo>
                    <a:pt x="6" y="32"/>
                  </a:lnTo>
                  <a:lnTo>
                    <a:pt x="4" y="20"/>
                  </a:lnTo>
                  <a:lnTo>
                    <a:pt x="2" y="20"/>
                  </a:lnTo>
                  <a:lnTo>
                    <a:pt x="2" y="20"/>
                  </a:lnTo>
                  <a:lnTo>
                    <a:pt x="0" y="22"/>
                  </a:lnTo>
                  <a:lnTo>
                    <a:pt x="0" y="26"/>
                  </a:lnTo>
                  <a:lnTo>
                    <a:pt x="2" y="40"/>
                  </a:lnTo>
                  <a:lnTo>
                    <a:pt x="2" y="40"/>
                  </a:lnTo>
                  <a:lnTo>
                    <a:pt x="6" y="52"/>
                  </a:lnTo>
                  <a:lnTo>
                    <a:pt x="8" y="56"/>
                  </a:lnTo>
                  <a:lnTo>
                    <a:pt x="12" y="56"/>
                  </a:lnTo>
                  <a:lnTo>
                    <a:pt x="12" y="56"/>
                  </a:lnTo>
                  <a:lnTo>
                    <a:pt x="16" y="72"/>
                  </a:lnTo>
                  <a:lnTo>
                    <a:pt x="20" y="80"/>
                  </a:lnTo>
                  <a:lnTo>
                    <a:pt x="24" y="84"/>
                  </a:lnTo>
                  <a:lnTo>
                    <a:pt x="24" y="84"/>
                  </a:lnTo>
                  <a:lnTo>
                    <a:pt x="26" y="90"/>
                  </a:lnTo>
                  <a:lnTo>
                    <a:pt x="26" y="96"/>
                  </a:lnTo>
                  <a:lnTo>
                    <a:pt x="24" y="100"/>
                  </a:lnTo>
                  <a:lnTo>
                    <a:pt x="22" y="104"/>
                  </a:lnTo>
                  <a:lnTo>
                    <a:pt x="12" y="112"/>
                  </a:lnTo>
                  <a:lnTo>
                    <a:pt x="8" y="114"/>
                  </a:lnTo>
                  <a:lnTo>
                    <a:pt x="8" y="114"/>
                  </a:lnTo>
                  <a:lnTo>
                    <a:pt x="6" y="114"/>
                  </a:lnTo>
                  <a:lnTo>
                    <a:pt x="6" y="114"/>
                  </a:lnTo>
                  <a:lnTo>
                    <a:pt x="16" y="122"/>
                  </a:lnTo>
                  <a:lnTo>
                    <a:pt x="28" y="126"/>
                  </a:lnTo>
                  <a:lnTo>
                    <a:pt x="40" y="130"/>
                  </a:lnTo>
                  <a:lnTo>
                    <a:pt x="52" y="130"/>
                  </a:lnTo>
                  <a:lnTo>
                    <a:pt x="52" y="130"/>
                  </a:lnTo>
                  <a:lnTo>
                    <a:pt x="64" y="130"/>
                  </a:lnTo>
                  <a:lnTo>
                    <a:pt x="76" y="126"/>
                  </a:lnTo>
                  <a:lnTo>
                    <a:pt x="88" y="122"/>
                  </a:lnTo>
                  <a:lnTo>
                    <a:pt x="98" y="114"/>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8" name="Freeform 339"/>
            <p:cNvSpPr/>
            <p:nvPr/>
          </p:nvSpPr>
          <p:spPr bwMode="auto">
            <a:xfrm>
              <a:off x="11169650" y="6789738"/>
              <a:ext cx="152400" cy="142875"/>
            </a:xfrm>
            <a:custGeom>
              <a:avLst/>
              <a:gdLst>
                <a:gd name="T0" fmla="*/ 70 w 96"/>
                <a:gd name="T1" fmla="*/ 2 h 90"/>
                <a:gd name="T2" fmla="*/ 32 w 96"/>
                <a:gd name="T3" fmla="*/ 10 h 90"/>
                <a:gd name="T4" fmla="*/ 18 w 96"/>
                <a:gd name="T5" fmla="*/ 20 h 90"/>
                <a:gd name="T6" fmla="*/ 0 w 96"/>
                <a:gd name="T7" fmla="*/ 52 h 90"/>
                <a:gd name="T8" fmla="*/ 0 w 96"/>
                <a:gd name="T9" fmla="*/ 64 h 90"/>
                <a:gd name="T10" fmla="*/ 0 w 96"/>
                <a:gd name="T11" fmla="*/ 64 h 90"/>
                <a:gd name="T12" fmla="*/ 0 w 96"/>
                <a:gd name="T13" fmla="*/ 64 h 90"/>
                <a:gd name="T14" fmla="*/ 0 w 96"/>
                <a:gd name="T15" fmla="*/ 64 h 90"/>
                <a:gd name="T16" fmla="*/ 0 w 96"/>
                <a:gd name="T17" fmla="*/ 64 h 90"/>
                <a:gd name="T18" fmla="*/ 0 w 96"/>
                <a:gd name="T19" fmla="*/ 64 h 90"/>
                <a:gd name="T20" fmla="*/ 0 w 96"/>
                <a:gd name="T21" fmla="*/ 64 h 90"/>
                <a:gd name="T22" fmla="*/ 6 w 96"/>
                <a:gd name="T23" fmla="*/ 88 h 90"/>
                <a:gd name="T24" fmla="*/ 6 w 96"/>
                <a:gd name="T25" fmla="*/ 88 h 90"/>
                <a:gd name="T26" fmla="*/ 6 w 96"/>
                <a:gd name="T27" fmla="*/ 88 h 90"/>
                <a:gd name="T28" fmla="*/ 8 w 96"/>
                <a:gd name="T29" fmla="*/ 90 h 90"/>
                <a:gd name="T30" fmla="*/ 8 w 96"/>
                <a:gd name="T31" fmla="*/ 90 h 90"/>
                <a:gd name="T32" fmla="*/ 8 w 96"/>
                <a:gd name="T33" fmla="*/ 90 h 90"/>
                <a:gd name="T34" fmla="*/ 8 w 96"/>
                <a:gd name="T35" fmla="*/ 90 h 90"/>
                <a:gd name="T36" fmla="*/ 8 w 96"/>
                <a:gd name="T37" fmla="*/ 90 h 90"/>
                <a:gd name="T38" fmla="*/ 8 w 96"/>
                <a:gd name="T39" fmla="*/ 90 h 90"/>
                <a:gd name="T40" fmla="*/ 10 w 96"/>
                <a:gd name="T41" fmla="*/ 88 h 90"/>
                <a:gd name="T42" fmla="*/ 10 w 96"/>
                <a:gd name="T43" fmla="*/ 84 h 90"/>
                <a:gd name="T44" fmla="*/ 10 w 96"/>
                <a:gd name="T45" fmla="*/ 84 h 90"/>
                <a:gd name="T46" fmla="*/ 16 w 96"/>
                <a:gd name="T47" fmla="*/ 56 h 90"/>
                <a:gd name="T48" fmla="*/ 26 w 96"/>
                <a:gd name="T49" fmla="*/ 44 h 90"/>
                <a:gd name="T50" fmla="*/ 28 w 96"/>
                <a:gd name="T51" fmla="*/ 42 h 90"/>
                <a:gd name="T52" fmla="*/ 28 w 96"/>
                <a:gd name="T53" fmla="*/ 42 h 90"/>
                <a:gd name="T54" fmla="*/ 36 w 96"/>
                <a:gd name="T55" fmla="*/ 44 h 90"/>
                <a:gd name="T56" fmla="*/ 48 w 96"/>
                <a:gd name="T57" fmla="*/ 48 h 90"/>
                <a:gd name="T58" fmla="*/ 56 w 96"/>
                <a:gd name="T59" fmla="*/ 46 h 90"/>
                <a:gd name="T60" fmla="*/ 68 w 96"/>
                <a:gd name="T61" fmla="*/ 42 h 90"/>
                <a:gd name="T62" fmla="*/ 68 w 96"/>
                <a:gd name="T63" fmla="*/ 42 h 90"/>
                <a:gd name="T64" fmla="*/ 68 w 96"/>
                <a:gd name="T65" fmla="*/ 42 h 90"/>
                <a:gd name="T66" fmla="*/ 76 w 96"/>
                <a:gd name="T67" fmla="*/ 48 h 90"/>
                <a:gd name="T68" fmla="*/ 88 w 96"/>
                <a:gd name="T69" fmla="*/ 84 h 90"/>
                <a:gd name="T70" fmla="*/ 88 w 96"/>
                <a:gd name="T71" fmla="*/ 84 h 90"/>
                <a:gd name="T72" fmla="*/ 88 w 96"/>
                <a:gd name="T73" fmla="*/ 84 h 90"/>
                <a:gd name="T74" fmla="*/ 88 w 96"/>
                <a:gd name="T75" fmla="*/ 84 h 90"/>
                <a:gd name="T76" fmla="*/ 90 w 96"/>
                <a:gd name="T77" fmla="*/ 90 h 90"/>
                <a:gd name="T78" fmla="*/ 90 w 96"/>
                <a:gd name="T79" fmla="*/ 90 h 90"/>
                <a:gd name="T80" fmla="*/ 90 w 96"/>
                <a:gd name="T81" fmla="*/ 90 h 90"/>
                <a:gd name="T82" fmla="*/ 90 w 96"/>
                <a:gd name="T83" fmla="*/ 90 h 90"/>
                <a:gd name="T84" fmla="*/ 90 w 96"/>
                <a:gd name="T85" fmla="*/ 90 h 90"/>
                <a:gd name="T86" fmla="*/ 90 w 96"/>
                <a:gd name="T87" fmla="*/ 90 h 90"/>
                <a:gd name="T88" fmla="*/ 94 w 96"/>
                <a:gd name="T89" fmla="*/ 80 h 90"/>
                <a:gd name="T90" fmla="*/ 96 w 96"/>
                <a:gd name="T91" fmla="*/ 64 h 90"/>
                <a:gd name="T92" fmla="*/ 96 w 96"/>
                <a:gd name="T93" fmla="*/ 64 h 90"/>
                <a:gd name="T94" fmla="*/ 96 w 96"/>
                <a:gd name="T95" fmla="*/ 64 h 90"/>
                <a:gd name="T96" fmla="*/ 96 w 96"/>
                <a:gd name="T97" fmla="*/ 64 h 90"/>
                <a:gd name="T98" fmla="*/ 96 w 96"/>
                <a:gd name="T99" fmla="*/ 64 h 90"/>
                <a:gd name="T100" fmla="*/ 96 w 96"/>
                <a:gd name="T101" fmla="*/ 64 h 90"/>
                <a:gd name="T102" fmla="*/ 94 w 96"/>
                <a:gd name="T103" fmla="*/ 44 h 90"/>
                <a:gd name="T104" fmla="*/ 82 w 96"/>
                <a:gd name="T105" fmla="*/ 24 h 90"/>
                <a:gd name="T106" fmla="*/ 72 w 96"/>
                <a:gd name="T107" fmla="*/ 18 h 90"/>
                <a:gd name="T108" fmla="*/ 78 w 96"/>
                <a:gd name="T10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 h="90">
                  <a:moveTo>
                    <a:pt x="78" y="0"/>
                  </a:moveTo>
                  <a:lnTo>
                    <a:pt x="78" y="0"/>
                  </a:lnTo>
                  <a:lnTo>
                    <a:pt x="70" y="2"/>
                  </a:lnTo>
                  <a:lnTo>
                    <a:pt x="52" y="4"/>
                  </a:lnTo>
                  <a:lnTo>
                    <a:pt x="42" y="6"/>
                  </a:lnTo>
                  <a:lnTo>
                    <a:pt x="32" y="10"/>
                  </a:lnTo>
                  <a:lnTo>
                    <a:pt x="24" y="14"/>
                  </a:lnTo>
                  <a:lnTo>
                    <a:pt x="18" y="20"/>
                  </a:lnTo>
                  <a:lnTo>
                    <a:pt x="18" y="20"/>
                  </a:lnTo>
                  <a:lnTo>
                    <a:pt x="2" y="44"/>
                  </a:lnTo>
                  <a:lnTo>
                    <a:pt x="2" y="44"/>
                  </a:lnTo>
                  <a:lnTo>
                    <a:pt x="0" y="52"/>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4" y="78"/>
                  </a:lnTo>
                  <a:lnTo>
                    <a:pt x="6" y="88"/>
                  </a:lnTo>
                  <a:lnTo>
                    <a:pt x="6" y="88"/>
                  </a:lnTo>
                  <a:lnTo>
                    <a:pt x="6" y="88"/>
                  </a:lnTo>
                  <a:lnTo>
                    <a:pt x="6" y="88"/>
                  </a:lnTo>
                  <a:lnTo>
                    <a:pt x="6" y="88"/>
                  </a:lnTo>
                  <a:lnTo>
                    <a:pt x="6" y="88"/>
                  </a:lnTo>
                  <a:lnTo>
                    <a:pt x="6" y="88"/>
                  </a:lnTo>
                  <a:lnTo>
                    <a:pt x="6" y="88"/>
                  </a:lnTo>
                  <a:lnTo>
                    <a:pt x="6" y="88"/>
                  </a:lnTo>
                  <a:lnTo>
                    <a:pt x="6" y="88"/>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10" y="88"/>
                  </a:lnTo>
                  <a:lnTo>
                    <a:pt x="10" y="84"/>
                  </a:lnTo>
                  <a:lnTo>
                    <a:pt x="10" y="84"/>
                  </a:lnTo>
                  <a:lnTo>
                    <a:pt x="10" y="84"/>
                  </a:lnTo>
                  <a:lnTo>
                    <a:pt x="10" y="84"/>
                  </a:lnTo>
                  <a:lnTo>
                    <a:pt x="10" y="84"/>
                  </a:lnTo>
                  <a:lnTo>
                    <a:pt x="10" y="84"/>
                  </a:lnTo>
                  <a:lnTo>
                    <a:pt x="10" y="84"/>
                  </a:lnTo>
                  <a:lnTo>
                    <a:pt x="12" y="68"/>
                  </a:lnTo>
                  <a:lnTo>
                    <a:pt x="16" y="56"/>
                  </a:lnTo>
                  <a:lnTo>
                    <a:pt x="20" y="48"/>
                  </a:lnTo>
                  <a:lnTo>
                    <a:pt x="26" y="44"/>
                  </a:lnTo>
                  <a:lnTo>
                    <a:pt x="26" y="44"/>
                  </a:lnTo>
                  <a:lnTo>
                    <a:pt x="26" y="44"/>
                  </a:lnTo>
                  <a:lnTo>
                    <a:pt x="28" y="42"/>
                  </a:lnTo>
                  <a:lnTo>
                    <a:pt x="28" y="42"/>
                  </a:lnTo>
                  <a:lnTo>
                    <a:pt x="28" y="42"/>
                  </a:lnTo>
                  <a:lnTo>
                    <a:pt x="28" y="42"/>
                  </a:lnTo>
                  <a:lnTo>
                    <a:pt x="28" y="42"/>
                  </a:lnTo>
                  <a:lnTo>
                    <a:pt x="28" y="42"/>
                  </a:lnTo>
                  <a:lnTo>
                    <a:pt x="28" y="42"/>
                  </a:lnTo>
                  <a:lnTo>
                    <a:pt x="36" y="44"/>
                  </a:lnTo>
                  <a:lnTo>
                    <a:pt x="36" y="44"/>
                  </a:lnTo>
                  <a:lnTo>
                    <a:pt x="42" y="46"/>
                  </a:lnTo>
                  <a:lnTo>
                    <a:pt x="48" y="48"/>
                  </a:lnTo>
                  <a:lnTo>
                    <a:pt x="48" y="48"/>
                  </a:lnTo>
                  <a:lnTo>
                    <a:pt x="48" y="48"/>
                  </a:lnTo>
                  <a:lnTo>
                    <a:pt x="56" y="46"/>
                  </a:lnTo>
                  <a:lnTo>
                    <a:pt x="62" y="44"/>
                  </a:lnTo>
                  <a:lnTo>
                    <a:pt x="62" y="44"/>
                  </a:lnTo>
                  <a:lnTo>
                    <a:pt x="68" y="42"/>
                  </a:lnTo>
                  <a:lnTo>
                    <a:pt x="68" y="42"/>
                  </a:lnTo>
                  <a:lnTo>
                    <a:pt x="68" y="42"/>
                  </a:lnTo>
                  <a:lnTo>
                    <a:pt x="68" y="42"/>
                  </a:lnTo>
                  <a:lnTo>
                    <a:pt x="68" y="42"/>
                  </a:lnTo>
                  <a:lnTo>
                    <a:pt x="68" y="42"/>
                  </a:lnTo>
                  <a:lnTo>
                    <a:pt x="68" y="42"/>
                  </a:lnTo>
                  <a:lnTo>
                    <a:pt x="72" y="44"/>
                  </a:lnTo>
                  <a:lnTo>
                    <a:pt x="72" y="44"/>
                  </a:lnTo>
                  <a:lnTo>
                    <a:pt x="76" y="48"/>
                  </a:lnTo>
                  <a:lnTo>
                    <a:pt x="82" y="56"/>
                  </a:lnTo>
                  <a:lnTo>
                    <a:pt x="86" y="68"/>
                  </a:lnTo>
                  <a:lnTo>
                    <a:pt x="88" y="84"/>
                  </a:lnTo>
                  <a:lnTo>
                    <a:pt x="88" y="84"/>
                  </a:lnTo>
                  <a:lnTo>
                    <a:pt x="88" y="84"/>
                  </a:lnTo>
                  <a:lnTo>
                    <a:pt x="88" y="84"/>
                  </a:lnTo>
                  <a:lnTo>
                    <a:pt x="88" y="84"/>
                  </a:lnTo>
                  <a:lnTo>
                    <a:pt x="88" y="84"/>
                  </a:lnTo>
                  <a:lnTo>
                    <a:pt x="88" y="84"/>
                  </a:lnTo>
                  <a:lnTo>
                    <a:pt x="88" y="84"/>
                  </a:lnTo>
                  <a:lnTo>
                    <a:pt x="88" y="84"/>
                  </a:lnTo>
                  <a:lnTo>
                    <a:pt x="88" y="84"/>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4" y="80"/>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52"/>
                  </a:lnTo>
                  <a:lnTo>
                    <a:pt x="94" y="44"/>
                  </a:lnTo>
                  <a:lnTo>
                    <a:pt x="94" y="44"/>
                  </a:lnTo>
                  <a:lnTo>
                    <a:pt x="86" y="28"/>
                  </a:lnTo>
                  <a:lnTo>
                    <a:pt x="82" y="24"/>
                  </a:lnTo>
                  <a:lnTo>
                    <a:pt x="74" y="20"/>
                  </a:lnTo>
                  <a:lnTo>
                    <a:pt x="74" y="20"/>
                  </a:lnTo>
                  <a:lnTo>
                    <a:pt x="72" y="18"/>
                  </a:lnTo>
                  <a:lnTo>
                    <a:pt x="70" y="14"/>
                  </a:lnTo>
                  <a:lnTo>
                    <a:pt x="72" y="8"/>
                  </a:lnTo>
                  <a:lnTo>
                    <a:pt x="7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9" name="Freeform 340"/>
            <p:cNvSpPr/>
            <p:nvPr/>
          </p:nvSpPr>
          <p:spPr bwMode="auto">
            <a:xfrm>
              <a:off x="11169650" y="6789738"/>
              <a:ext cx="152400" cy="142875"/>
            </a:xfrm>
            <a:custGeom>
              <a:avLst/>
              <a:gdLst>
                <a:gd name="T0" fmla="*/ 70 w 96"/>
                <a:gd name="T1" fmla="*/ 2 h 90"/>
                <a:gd name="T2" fmla="*/ 32 w 96"/>
                <a:gd name="T3" fmla="*/ 10 h 90"/>
                <a:gd name="T4" fmla="*/ 18 w 96"/>
                <a:gd name="T5" fmla="*/ 20 h 90"/>
                <a:gd name="T6" fmla="*/ 0 w 96"/>
                <a:gd name="T7" fmla="*/ 52 h 90"/>
                <a:gd name="T8" fmla="*/ 0 w 96"/>
                <a:gd name="T9" fmla="*/ 64 h 90"/>
                <a:gd name="T10" fmla="*/ 0 w 96"/>
                <a:gd name="T11" fmla="*/ 64 h 90"/>
                <a:gd name="T12" fmla="*/ 0 w 96"/>
                <a:gd name="T13" fmla="*/ 64 h 90"/>
                <a:gd name="T14" fmla="*/ 0 w 96"/>
                <a:gd name="T15" fmla="*/ 64 h 90"/>
                <a:gd name="T16" fmla="*/ 0 w 96"/>
                <a:gd name="T17" fmla="*/ 64 h 90"/>
                <a:gd name="T18" fmla="*/ 0 w 96"/>
                <a:gd name="T19" fmla="*/ 64 h 90"/>
                <a:gd name="T20" fmla="*/ 0 w 96"/>
                <a:gd name="T21" fmla="*/ 64 h 90"/>
                <a:gd name="T22" fmla="*/ 6 w 96"/>
                <a:gd name="T23" fmla="*/ 88 h 90"/>
                <a:gd name="T24" fmla="*/ 6 w 96"/>
                <a:gd name="T25" fmla="*/ 88 h 90"/>
                <a:gd name="T26" fmla="*/ 6 w 96"/>
                <a:gd name="T27" fmla="*/ 88 h 90"/>
                <a:gd name="T28" fmla="*/ 8 w 96"/>
                <a:gd name="T29" fmla="*/ 90 h 90"/>
                <a:gd name="T30" fmla="*/ 8 w 96"/>
                <a:gd name="T31" fmla="*/ 90 h 90"/>
                <a:gd name="T32" fmla="*/ 8 w 96"/>
                <a:gd name="T33" fmla="*/ 90 h 90"/>
                <a:gd name="T34" fmla="*/ 8 w 96"/>
                <a:gd name="T35" fmla="*/ 90 h 90"/>
                <a:gd name="T36" fmla="*/ 8 w 96"/>
                <a:gd name="T37" fmla="*/ 90 h 90"/>
                <a:gd name="T38" fmla="*/ 8 w 96"/>
                <a:gd name="T39" fmla="*/ 90 h 90"/>
                <a:gd name="T40" fmla="*/ 10 w 96"/>
                <a:gd name="T41" fmla="*/ 88 h 90"/>
                <a:gd name="T42" fmla="*/ 10 w 96"/>
                <a:gd name="T43" fmla="*/ 84 h 90"/>
                <a:gd name="T44" fmla="*/ 10 w 96"/>
                <a:gd name="T45" fmla="*/ 84 h 90"/>
                <a:gd name="T46" fmla="*/ 16 w 96"/>
                <a:gd name="T47" fmla="*/ 56 h 90"/>
                <a:gd name="T48" fmla="*/ 26 w 96"/>
                <a:gd name="T49" fmla="*/ 44 h 90"/>
                <a:gd name="T50" fmla="*/ 28 w 96"/>
                <a:gd name="T51" fmla="*/ 42 h 90"/>
                <a:gd name="T52" fmla="*/ 28 w 96"/>
                <a:gd name="T53" fmla="*/ 42 h 90"/>
                <a:gd name="T54" fmla="*/ 36 w 96"/>
                <a:gd name="T55" fmla="*/ 44 h 90"/>
                <a:gd name="T56" fmla="*/ 48 w 96"/>
                <a:gd name="T57" fmla="*/ 48 h 90"/>
                <a:gd name="T58" fmla="*/ 56 w 96"/>
                <a:gd name="T59" fmla="*/ 46 h 90"/>
                <a:gd name="T60" fmla="*/ 68 w 96"/>
                <a:gd name="T61" fmla="*/ 42 h 90"/>
                <a:gd name="T62" fmla="*/ 68 w 96"/>
                <a:gd name="T63" fmla="*/ 42 h 90"/>
                <a:gd name="T64" fmla="*/ 68 w 96"/>
                <a:gd name="T65" fmla="*/ 42 h 90"/>
                <a:gd name="T66" fmla="*/ 76 w 96"/>
                <a:gd name="T67" fmla="*/ 48 h 90"/>
                <a:gd name="T68" fmla="*/ 88 w 96"/>
                <a:gd name="T69" fmla="*/ 84 h 90"/>
                <a:gd name="T70" fmla="*/ 88 w 96"/>
                <a:gd name="T71" fmla="*/ 84 h 90"/>
                <a:gd name="T72" fmla="*/ 88 w 96"/>
                <a:gd name="T73" fmla="*/ 84 h 90"/>
                <a:gd name="T74" fmla="*/ 88 w 96"/>
                <a:gd name="T75" fmla="*/ 84 h 90"/>
                <a:gd name="T76" fmla="*/ 90 w 96"/>
                <a:gd name="T77" fmla="*/ 90 h 90"/>
                <a:gd name="T78" fmla="*/ 90 w 96"/>
                <a:gd name="T79" fmla="*/ 90 h 90"/>
                <a:gd name="T80" fmla="*/ 90 w 96"/>
                <a:gd name="T81" fmla="*/ 90 h 90"/>
                <a:gd name="T82" fmla="*/ 90 w 96"/>
                <a:gd name="T83" fmla="*/ 90 h 90"/>
                <a:gd name="T84" fmla="*/ 90 w 96"/>
                <a:gd name="T85" fmla="*/ 90 h 90"/>
                <a:gd name="T86" fmla="*/ 90 w 96"/>
                <a:gd name="T87" fmla="*/ 90 h 90"/>
                <a:gd name="T88" fmla="*/ 94 w 96"/>
                <a:gd name="T89" fmla="*/ 80 h 90"/>
                <a:gd name="T90" fmla="*/ 96 w 96"/>
                <a:gd name="T91" fmla="*/ 64 h 90"/>
                <a:gd name="T92" fmla="*/ 96 w 96"/>
                <a:gd name="T93" fmla="*/ 64 h 90"/>
                <a:gd name="T94" fmla="*/ 96 w 96"/>
                <a:gd name="T95" fmla="*/ 64 h 90"/>
                <a:gd name="T96" fmla="*/ 96 w 96"/>
                <a:gd name="T97" fmla="*/ 64 h 90"/>
                <a:gd name="T98" fmla="*/ 96 w 96"/>
                <a:gd name="T99" fmla="*/ 64 h 90"/>
                <a:gd name="T100" fmla="*/ 96 w 96"/>
                <a:gd name="T101" fmla="*/ 64 h 90"/>
                <a:gd name="T102" fmla="*/ 94 w 96"/>
                <a:gd name="T103" fmla="*/ 44 h 90"/>
                <a:gd name="T104" fmla="*/ 82 w 96"/>
                <a:gd name="T105" fmla="*/ 24 h 90"/>
                <a:gd name="T106" fmla="*/ 72 w 96"/>
                <a:gd name="T107" fmla="*/ 18 h 90"/>
                <a:gd name="T108" fmla="*/ 78 w 96"/>
                <a:gd name="T10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 h="90">
                  <a:moveTo>
                    <a:pt x="78" y="0"/>
                  </a:moveTo>
                  <a:lnTo>
                    <a:pt x="78" y="0"/>
                  </a:lnTo>
                  <a:lnTo>
                    <a:pt x="70" y="2"/>
                  </a:lnTo>
                  <a:lnTo>
                    <a:pt x="52" y="4"/>
                  </a:lnTo>
                  <a:lnTo>
                    <a:pt x="42" y="6"/>
                  </a:lnTo>
                  <a:lnTo>
                    <a:pt x="32" y="10"/>
                  </a:lnTo>
                  <a:lnTo>
                    <a:pt x="24" y="14"/>
                  </a:lnTo>
                  <a:lnTo>
                    <a:pt x="18" y="20"/>
                  </a:lnTo>
                  <a:lnTo>
                    <a:pt x="18" y="20"/>
                  </a:lnTo>
                  <a:lnTo>
                    <a:pt x="2" y="44"/>
                  </a:lnTo>
                  <a:lnTo>
                    <a:pt x="2" y="44"/>
                  </a:lnTo>
                  <a:lnTo>
                    <a:pt x="0" y="52"/>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0" y="64"/>
                  </a:lnTo>
                  <a:lnTo>
                    <a:pt x="4" y="78"/>
                  </a:lnTo>
                  <a:lnTo>
                    <a:pt x="6" y="88"/>
                  </a:lnTo>
                  <a:lnTo>
                    <a:pt x="6" y="88"/>
                  </a:lnTo>
                  <a:lnTo>
                    <a:pt x="6" y="88"/>
                  </a:lnTo>
                  <a:lnTo>
                    <a:pt x="6" y="88"/>
                  </a:lnTo>
                  <a:lnTo>
                    <a:pt x="6" y="88"/>
                  </a:lnTo>
                  <a:lnTo>
                    <a:pt x="6" y="88"/>
                  </a:lnTo>
                  <a:lnTo>
                    <a:pt x="6" y="88"/>
                  </a:lnTo>
                  <a:lnTo>
                    <a:pt x="6" y="88"/>
                  </a:lnTo>
                  <a:lnTo>
                    <a:pt x="6" y="88"/>
                  </a:lnTo>
                  <a:lnTo>
                    <a:pt x="6" y="88"/>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8" y="90"/>
                  </a:lnTo>
                  <a:lnTo>
                    <a:pt x="10" y="88"/>
                  </a:lnTo>
                  <a:lnTo>
                    <a:pt x="10" y="84"/>
                  </a:lnTo>
                  <a:lnTo>
                    <a:pt x="10" y="84"/>
                  </a:lnTo>
                  <a:lnTo>
                    <a:pt x="10" y="84"/>
                  </a:lnTo>
                  <a:lnTo>
                    <a:pt x="10" y="84"/>
                  </a:lnTo>
                  <a:lnTo>
                    <a:pt x="10" y="84"/>
                  </a:lnTo>
                  <a:lnTo>
                    <a:pt x="10" y="84"/>
                  </a:lnTo>
                  <a:lnTo>
                    <a:pt x="10" y="84"/>
                  </a:lnTo>
                  <a:lnTo>
                    <a:pt x="12" y="68"/>
                  </a:lnTo>
                  <a:lnTo>
                    <a:pt x="16" y="56"/>
                  </a:lnTo>
                  <a:lnTo>
                    <a:pt x="20" y="48"/>
                  </a:lnTo>
                  <a:lnTo>
                    <a:pt x="26" y="44"/>
                  </a:lnTo>
                  <a:lnTo>
                    <a:pt x="26" y="44"/>
                  </a:lnTo>
                  <a:lnTo>
                    <a:pt x="26" y="44"/>
                  </a:lnTo>
                  <a:lnTo>
                    <a:pt x="28" y="42"/>
                  </a:lnTo>
                  <a:lnTo>
                    <a:pt x="28" y="42"/>
                  </a:lnTo>
                  <a:lnTo>
                    <a:pt x="28" y="42"/>
                  </a:lnTo>
                  <a:lnTo>
                    <a:pt x="28" y="42"/>
                  </a:lnTo>
                  <a:lnTo>
                    <a:pt x="28" y="42"/>
                  </a:lnTo>
                  <a:lnTo>
                    <a:pt x="28" y="42"/>
                  </a:lnTo>
                  <a:lnTo>
                    <a:pt x="28" y="42"/>
                  </a:lnTo>
                  <a:lnTo>
                    <a:pt x="36" y="44"/>
                  </a:lnTo>
                  <a:lnTo>
                    <a:pt x="36" y="44"/>
                  </a:lnTo>
                  <a:lnTo>
                    <a:pt x="42" y="46"/>
                  </a:lnTo>
                  <a:lnTo>
                    <a:pt x="48" y="48"/>
                  </a:lnTo>
                  <a:lnTo>
                    <a:pt x="48" y="48"/>
                  </a:lnTo>
                  <a:lnTo>
                    <a:pt x="48" y="48"/>
                  </a:lnTo>
                  <a:lnTo>
                    <a:pt x="56" y="46"/>
                  </a:lnTo>
                  <a:lnTo>
                    <a:pt x="62" y="44"/>
                  </a:lnTo>
                  <a:lnTo>
                    <a:pt x="62" y="44"/>
                  </a:lnTo>
                  <a:lnTo>
                    <a:pt x="68" y="42"/>
                  </a:lnTo>
                  <a:lnTo>
                    <a:pt x="68" y="42"/>
                  </a:lnTo>
                  <a:lnTo>
                    <a:pt x="68" y="42"/>
                  </a:lnTo>
                  <a:lnTo>
                    <a:pt x="68" y="42"/>
                  </a:lnTo>
                  <a:lnTo>
                    <a:pt x="68" y="42"/>
                  </a:lnTo>
                  <a:lnTo>
                    <a:pt x="68" y="42"/>
                  </a:lnTo>
                  <a:lnTo>
                    <a:pt x="68" y="42"/>
                  </a:lnTo>
                  <a:lnTo>
                    <a:pt x="72" y="44"/>
                  </a:lnTo>
                  <a:lnTo>
                    <a:pt x="72" y="44"/>
                  </a:lnTo>
                  <a:lnTo>
                    <a:pt x="76" y="48"/>
                  </a:lnTo>
                  <a:lnTo>
                    <a:pt x="82" y="56"/>
                  </a:lnTo>
                  <a:lnTo>
                    <a:pt x="86" y="68"/>
                  </a:lnTo>
                  <a:lnTo>
                    <a:pt x="88" y="84"/>
                  </a:lnTo>
                  <a:lnTo>
                    <a:pt x="88" y="84"/>
                  </a:lnTo>
                  <a:lnTo>
                    <a:pt x="88" y="84"/>
                  </a:lnTo>
                  <a:lnTo>
                    <a:pt x="88" y="84"/>
                  </a:lnTo>
                  <a:lnTo>
                    <a:pt x="88" y="84"/>
                  </a:lnTo>
                  <a:lnTo>
                    <a:pt x="88" y="84"/>
                  </a:lnTo>
                  <a:lnTo>
                    <a:pt x="88" y="84"/>
                  </a:lnTo>
                  <a:lnTo>
                    <a:pt x="88" y="84"/>
                  </a:lnTo>
                  <a:lnTo>
                    <a:pt x="88" y="84"/>
                  </a:lnTo>
                  <a:lnTo>
                    <a:pt x="88" y="84"/>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0" y="90"/>
                  </a:lnTo>
                  <a:lnTo>
                    <a:pt x="94" y="80"/>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64"/>
                  </a:lnTo>
                  <a:lnTo>
                    <a:pt x="96" y="52"/>
                  </a:lnTo>
                  <a:lnTo>
                    <a:pt x="94" y="44"/>
                  </a:lnTo>
                  <a:lnTo>
                    <a:pt x="94" y="44"/>
                  </a:lnTo>
                  <a:lnTo>
                    <a:pt x="86" y="28"/>
                  </a:lnTo>
                  <a:lnTo>
                    <a:pt x="82" y="24"/>
                  </a:lnTo>
                  <a:lnTo>
                    <a:pt x="74" y="20"/>
                  </a:lnTo>
                  <a:lnTo>
                    <a:pt x="74" y="20"/>
                  </a:lnTo>
                  <a:lnTo>
                    <a:pt x="72" y="18"/>
                  </a:lnTo>
                  <a:lnTo>
                    <a:pt x="70" y="14"/>
                  </a:lnTo>
                  <a:lnTo>
                    <a:pt x="72" y="8"/>
                  </a:lnTo>
                  <a:lnTo>
                    <a:pt x="78"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0" name="Freeform 341"/>
            <p:cNvSpPr/>
            <p:nvPr/>
          </p:nvSpPr>
          <p:spPr bwMode="auto">
            <a:xfrm>
              <a:off x="11061700" y="7046913"/>
              <a:ext cx="368300" cy="107950"/>
            </a:xfrm>
            <a:custGeom>
              <a:avLst/>
              <a:gdLst>
                <a:gd name="T0" fmla="*/ 170 w 232"/>
                <a:gd name="T1" fmla="*/ 0 h 68"/>
                <a:gd name="T2" fmla="*/ 166 w 232"/>
                <a:gd name="T3" fmla="*/ 2 h 68"/>
                <a:gd name="T4" fmla="*/ 166 w 232"/>
                <a:gd name="T5" fmla="*/ 2 h 68"/>
                <a:gd name="T6" fmla="*/ 154 w 232"/>
                <a:gd name="T7" fmla="*/ 10 h 68"/>
                <a:gd name="T8" fmla="*/ 142 w 232"/>
                <a:gd name="T9" fmla="*/ 16 h 68"/>
                <a:gd name="T10" fmla="*/ 130 w 232"/>
                <a:gd name="T11" fmla="*/ 20 h 68"/>
                <a:gd name="T12" fmla="*/ 116 w 232"/>
                <a:gd name="T13" fmla="*/ 20 h 68"/>
                <a:gd name="T14" fmla="*/ 116 w 232"/>
                <a:gd name="T15" fmla="*/ 20 h 68"/>
                <a:gd name="T16" fmla="*/ 102 w 232"/>
                <a:gd name="T17" fmla="*/ 20 h 68"/>
                <a:gd name="T18" fmla="*/ 90 w 232"/>
                <a:gd name="T19" fmla="*/ 16 h 68"/>
                <a:gd name="T20" fmla="*/ 78 w 232"/>
                <a:gd name="T21" fmla="*/ 10 h 68"/>
                <a:gd name="T22" fmla="*/ 66 w 232"/>
                <a:gd name="T23" fmla="*/ 2 h 68"/>
                <a:gd name="T24" fmla="*/ 62 w 232"/>
                <a:gd name="T25" fmla="*/ 0 h 68"/>
                <a:gd name="T26" fmla="*/ 62 w 232"/>
                <a:gd name="T27" fmla="*/ 0 h 68"/>
                <a:gd name="T28" fmla="*/ 36 w 232"/>
                <a:gd name="T29" fmla="*/ 12 h 68"/>
                <a:gd name="T30" fmla="*/ 24 w 232"/>
                <a:gd name="T31" fmla="*/ 18 h 68"/>
                <a:gd name="T32" fmla="*/ 14 w 232"/>
                <a:gd name="T33" fmla="*/ 24 h 68"/>
                <a:gd name="T34" fmla="*/ 14 w 232"/>
                <a:gd name="T35" fmla="*/ 24 h 68"/>
                <a:gd name="T36" fmla="*/ 10 w 232"/>
                <a:gd name="T37" fmla="*/ 30 h 68"/>
                <a:gd name="T38" fmla="*/ 6 w 232"/>
                <a:gd name="T39" fmla="*/ 36 h 68"/>
                <a:gd name="T40" fmla="*/ 2 w 232"/>
                <a:gd name="T41" fmla="*/ 50 h 68"/>
                <a:gd name="T42" fmla="*/ 0 w 232"/>
                <a:gd name="T43" fmla="*/ 68 h 68"/>
                <a:gd name="T44" fmla="*/ 116 w 232"/>
                <a:gd name="T45" fmla="*/ 68 h 68"/>
                <a:gd name="T46" fmla="*/ 232 w 232"/>
                <a:gd name="T47" fmla="*/ 68 h 68"/>
                <a:gd name="T48" fmla="*/ 232 w 232"/>
                <a:gd name="T49" fmla="*/ 68 h 68"/>
                <a:gd name="T50" fmla="*/ 230 w 232"/>
                <a:gd name="T51" fmla="*/ 50 h 68"/>
                <a:gd name="T52" fmla="*/ 226 w 232"/>
                <a:gd name="T53" fmla="*/ 36 h 68"/>
                <a:gd name="T54" fmla="*/ 222 w 232"/>
                <a:gd name="T55" fmla="*/ 30 h 68"/>
                <a:gd name="T56" fmla="*/ 218 w 232"/>
                <a:gd name="T57" fmla="*/ 24 h 68"/>
                <a:gd name="T58" fmla="*/ 218 w 232"/>
                <a:gd name="T59" fmla="*/ 24 h 68"/>
                <a:gd name="T60" fmla="*/ 208 w 232"/>
                <a:gd name="T61" fmla="*/ 18 h 68"/>
                <a:gd name="T62" fmla="*/ 196 w 232"/>
                <a:gd name="T63" fmla="*/ 12 h 68"/>
                <a:gd name="T64" fmla="*/ 170 w 232"/>
                <a:gd name="T6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68">
                  <a:moveTo>
                    <a:pt x="170" y="0"/>
                  </a:moveTo>
                  <a:lnTo>
                    <a:pt x="166" y="2"/>
                  </a:lnTo>
                  <a:lnTo>
                    <a:pt x="166" y="2"/>
                  </a:lnTo>
                  <a:lnTo>
                    <a:pt x="154" y="10"/>
                  </a:lnTo>
                  <a:lnTo>
                    <a:pt x="142" y="16"/>
                  </a:lnTo>
                  <a:lnTo>
                    <a:pt x="130" y="20"/>
                  </a:lnTo>
                  <a:lnTo>
                    <a:pt x="116" y="20"/>
                  </a:lnTo>
                  <a:lnTo>
                    <a:pt x="116" y="20"/>
                  </a:lnTo>
                  <a:lnTo>
                    <a:pt x="102" y="20"/>
                  </a:lnTo>
                  <a:lnTo>
                    <a:pt x="90" y="16"/>
                  </a:lnTo>
                  <a:lnTo>
                    <a:pt x="78" y="10"/>
                  </a:lnTo>
                  <a:lnTo>
                    <a:pt x="66" y="2"/>
                  </a:lnTo>
                  <a:lnTo>
                    <a:pt x="62" y="0"/>
                  </a:lnTo>
                  <a:lnTo>
                    <a:pt x="62" y="0"/>
                  </a:lnTo>
                  <a:lnTo>
                    <a:pt x="36" y="12"/>
                  </a:lnTo>
                  <a:lnTo>
                    <a:pt x="24" y="18"/>
                  </a:lnTo>
                  <a:lnTo>
                    <a:pt x="14" y="24"/>
                  </a:lnTo>
                  <a:lnTo>
                    <a:pt x="14" y="24"/>
                  </a:lnTo>
                  <a:lnTo>
                    <a:pt x="10" y="30"/>
                  </a:lnTo>
                  <a:lnTo>
                    <a:pt x="6" y="36"/>
                  </a:lnTo>
                  <a:lnTo>
                    <a:pt x="2" y="50"/>
                  </a:lnTo>
                  <a:lnTo>
                    <a:pt x="0" y="68"/>
                  </a:lnTo>
                  <a:lnTo>
                    <a:pt x="116" y="68"/>
                  </a:lnTo>
                  <a:lnTo>
                    <a:pt x="232" y="68"/>
                  </a:lnTo>
                  <a:lnTo>
                    <a:pt x="232" y="68"/>
                  </a:lnTo>
                  <a:lnTo>
                    <a:pt x="230" y="50"/>
                  </a:lnTo>
                  <a:lnTo>
                    <a:pt x="226" y="36"/>
                  </a:lnTo>
                  <a:lnTo>
                    <a:pt x="222" y="30"/>
                  </a:lnTo>
                  <a:lnTo>
                    <a:pt x="218" y="24"/>
                  </a:lnTo>
                  <a:lnTo>
                    <a:pt x="218" y="24"/>
                  </a:lnTo>
                  <a:lnTo>
                    <a:pt x="208" y="18"/>
                  </a:lnTo>
                  <a:lnTo>
                    <a:pt x="196" y="12"/>
                  </a:lnTo>
                  <a:lnTo>
                    <a:pt x="17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51" name="Freeform 342"/>
            <p:cNvSpPr/>
            <p:nvPr/>
          </p:nvSpPr>
          <p:spPr bwMode="auto">
            <a:xfrm>
              <a:off x="11061700" y="7046913"/>
              <a:ext cx="368300" cy="107950"/>
            </a:xfrm>
            <a:custGeom>
              <a:avLst/>
              <a:gdLst>
                <a:gd name="T0" fmla="*/ 170 w 232"/>
                <a:gd name="T1" fmla="*/ 0 h 68"/>
                <a:gd name="T2" fmla="*/ 166 w 232"/>
                <a:gd name="T3" fmla="*/ 2 h 68"/>
                <a:gd name="T4" fmla="*/ 166 w 232"/>
                <a:gd name="T5" fmla="*/ 2 h 68"/>
                <a:gd name="T6" fmla="*/ 154 w 232"/>
                <a:gd name="T7" fmla="*/ 10 h 68"/>
                <a:gd name="T8" fmla="*/ 142 w 232"/>
                <a:gd name="T9" fmla="*/ 16 h 68"/>
                <a:gd name="T10" fmla="*/ 130 w 232"/>
                <a:gd name="T11" fmla="*/ 20 h 68"/>
                <a:gd name="T12" fmla="*/ 116 w 232"/>
                <a:gd name="T13" fmla="*/ 20 h 68"/>
                <a:gd name="T14" fmla="*/ 116 w 232"/>
                <a:gd name="T15" fmla="*/ 20 h 68"/>
                <a:gd name="T16" fmla="*/ 102 w 232"/>
                <a:gd name="T17" fmla="*/ 20 h 68"/>
                <a:gd name="T18" fmla="*/ 90 w 232"/>
                <a:gd name="T19" fmla="*/ 16 h 68"/>
                <a:gd name="T20" fmla="*/ 78 w 232"/>
                <a:gd name="T21" fmla="*/ 10 h 68"/>
                <a:gd name="T22" fmla="*/ 66 w 232"/>
                <a:gd name="T23" fmla="*/ 2 h 68"/>
                <a:gd name="T24" fmla="*/ 62 w 232"/>
                <a:gd name="T25" fmla="*/ 0 h 68"/>
                <a:gd name="T26" fmla="*/ 62 w 232"/>
                <a:gd name="T27" fmla="*/ 0 h 68"/>
                <a:gd name="T28" fmla="*/ 36 w 232"/>
                <a:gd name="T29" fmla="*/ 12 h 68"/>
                <a:gd name="T30" fmla="*/ 24 w 232"/>
                <a:gd name="T31" fmla="*/ 18 h 68"/>
                <a:gd name="T32" fmla="*/ 14 w 232"/>
                <a:gd name="T33" fmla="*/ 24 h 68"/>
                <a:gd name="T34" fmla="*/ 14 w 232"/>
                <a:gd name="T35" fmla="*/ 24 h 68"/>
                <a:gd name="T36" fmla="*/ 10 w 232"/>
                <a:gd name="T37" fmla="*/ 30 h 68"/>
                <a:gd name="T38" fmla="*/ 6 w 232"/>
                <a:gd name="T39" fmla="*/ 36 h 68"/>
                <a:gd name="T40" fmla="*/ 2 w 232"/>
                <a:gd name="T41" fmla="*/ 50 h 68"/>
                <a:gd name="T42" fmla="*/ 0 w 232"/>
                <a:gd name="T43" fmla="*/ 68 h 68"/>
                <a:gd name="T44" fmla="*/ 116 w 232"/>
                <a:gd name="T45" fmla="*/ 68 h 68"/>
                <a:gd name="T46" fmla="*/ 232 w 232"/>
                <a:gd name="T47" fmla="*/ 68 h 68"/>
                <a:gd name="T48" fmla="*/ 232 w 232"/>
                <a:gd name="T49" fmla="*/ 68 h 68"/>
                <a:gd name="T50" fmla="*/ 230 w 232"/>
                <a:gd name="T51" fmla="*/ 50 h 68"/>
                <a:gd name="T52" fmla="*/ 226 w 232"/>
                <a:gd name="T53" fmla="*/ 36 h 68"/>
                <a:gd name="T54" fmla="*/ 222 w 232"/>
                <a:gd name="T55" fmla="*/ 30 h 68"/>
                <a:gd name="T56" fmla="*/ 218 w 232"/>
                <a:gd name="T57" fmla="*/ 24 h 68"/>
                <a:gd name="T58" fmla="*/ 218 w 232"/>
                <a:gd name="T59" fmla="*/ 24 h 68"/>
                <a:gd name="T60" fmla="*/ 208 w 232"/>
                <a:gd name="T61" fmla="*/ 18 h 68"/>
                <a:gd name="T62" fmla="*/ 196 w 232"/>
                <a:gd name="T63" fmla="*/ 12 h 68"/>
                <a:gd name="T64" fmla="*/ 170 w 232"/>
                <a:gd name="T6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68">
                  <a:moveTo>
                    <a:pt x="170" y="0"/>
                  </a:moveTo>
                  <a:lnTo>
                    <a:pt x="166" y="2"/>
                  </a:lnTo>
                  <a:lnTo>
                    <a:pt x="166" y="2"/>
                  </a:lnTo>
                  <a:lnTo>
                    <a:pt x="154" y="10"/>
                  </a:lnTo>
                  <a:lnTo>
                    <a:pt x="142" y="16"/>
                  </a:lnTo>
                  <a:lnTo>
                    <a:pt x="130" y="20"/>
                  </a:lnTo>
                  <a:lnTo>
                    <a:pt x="116" y="20"/>
                  </a:lnTo>
                  <a:lnTo>
                    <a:pt x="116" y="20"/>
                  </a:lnTo>
                  <a:lnTo>
                    <a:pt x="102" y="20"/>
                  </a:lnTo>
                  <a:lnTo>
                    <a:pt x="90" y="16"/>
                  </a:lnTo>
                  <a:lnTo>
                    <a:pt x="78" y="10"/>
                  </a:lnTo>
                  <a:lnTo>
                    <a:pt x="66" y="2"/>
                  </a:lnTo>
                  <a:lnTo>
                    <a:pt x="62" y="0"/>
                  </a:lnTo>
                  <a:lnTo>
                    <a:pt x="62" y="0"/>
                  </a:lnTo>
                  <a:lnTo>
                    <a:pt x="36" y="12"/>
                  </a:lnTo>
                  <a:lnTo>
                    <a:pt x="24" y="18"/>
                  </a:lnTo>
                  <a:lnTo>
                    <a:pt x="14" y="24"/>
                  </a:lnTo>
                  <a:lnTo>
                    <a:pt x="14" y="24"/>
                  </a:lnTo>
                  <a:lnTo>
                    <a:pt x="10" y="30"/>
                  </a:lnTo>
                  <a:lnTo>
                    <a:pt x="6" y="36"/>
                  </a:lnTo>
                  <a:lnTo>
                    <a:pt x="2" y="50"/>
                  </a:lnTo>
                  <a:lnTo>
                    <a:pt x="0" y="68"/>
                  </a:lnTo>
                  <a:lnTo>
                    <a:pt x="116" y="68"/>
                  </a:lnTo>
                  <a:lnTo>
                    <a:pt x="232" y="68"/>
                  </a:lnTo>
                  <a:lnTo>
                    <a:pt x="232" y="68"/>
                  </a:lnTo>
                  <a:lnTo>
                    <a:pt x="230" y="50"/>
                  </a:lnTo>
                  <a:lnTo>
                    <a:pt x="226" y="36"/>
                  </a:lnTo>
                  <a:lnTo>
                    <a:pt x="222" y="30"/>
                  </a:lnTo>
                  <a:lnTo>
                    <a:pt x="218" y="24"/>
                  </a:lnTo>
                  <a:lnTo>
                    <a:pt x="218" y="24"/>
                  </a:lnTo>
                  <a:lnTo>
                    <a:pt x="208" y="18"/>
                  </a:lnTo>
                  <a:lnTo>
                    <a:pt x="196" y="12"/>
                  </a:lnTo>
                  <a:lnTo>
                    <a:pt x="17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spTree>
    <p:extLst>
      <p:ext uri="{BB962C8B-B14F-4D97-AF65-F5344CB8AC3E}">
        <p14:creationId xmlns:p14="http://schemas.microsoft.com/office/powerpoint/2010/main" val="401487256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p:cTn id="11" dur="500" fill="hold"/>
                                        <p:tgtEl>
                                          <p:spTgt spid="88"/>
                                        </p:tgtEl>
                                        <p:attrNameLst>
                                          <p:attrName>ppt_w</p:attrName>
                                        </p:attrNameLst>
                                      </p:cBhvr>
                                      <p:tavLst>
                                        <p:tav tm="0">
                                          <p:val>
                                            <p:fltVal val="0"/>
                                          </p:val>
                                        </p:tav>
                                        <p:tav tm="100000">
                                          <p:val>
                                            <p:strVal val="#ppt_w"/>
                                          </p:val>
                                        </p:tav>
                                      </p:tavLst>
                                    </p:anim>
                                    <p:anim calcmode="lin" valueType="num">
                                      <p:cBhvr>
                                        <p:cTn id="12" dur="500" fill="hold"/>
                                        <p:tgtEl>
                                          <p:spTgt spid="88"/>
                                        </p:tgtEl>
                                        <p:attrNameLst>
                                          <p:attrName>ppt_h</p:attrName>
                                        </p:attrNameLst>
                                      </p:cBhvr>
                                      <p:tavLst>
                                        <p:tav tm="0">
                                          <p:val>
                                            <p:fltVal val="0"/>
                                          </p:val>
                                        </p:tav>
                                        <p:tav tm="100000">
                                          <p:val>
                                            <p:strVal val="#ppt_h"/>
                                          </p:val>
                                        </p:tav>
                                      </p:tavLst>
                                    </p:anim>
                                    <p:animEffect transition="in" filter="fade">
                                      <p:cBhvr>
                                        <p:cTn id="13" dur="500"/>
                                        <p:tgtEl>
                                          <p:spTgt spid="88"/>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84"/>
                                        </p:tgtEl>
                                        <p:attrNameLst>
                                          <p:attrName>style.visibility</p:attrName>
                                        </p:attrNameLst>
                                      </p:cBhvr>
                                      <p:to>
                                        <p:strVal val="visible"/>
                                      </p:to>
                                    </p:set>
                                    <p:animEffect transition="in" filter="fade">
                                      <p:cBhvr>
                                        <p:cTn id="17" dur="500"/>
                                        <p:tgtEl>
                                          <p:spTgt spid="84"/>
                                        </p:tgtEl>
                                      </p:cBhvr>
                                    </p:animEffect>
                                  </p:childTnLst>
                                </p:cTn>
                              </p:par>
                            </p:childTnLst>
                          </p:cTn>
                        </p:par>
                        <p:par>
                          <p:cTn id="18" fill="hold">
                            <p:stCondLst>
                              <p:cond delay="1500"/>
                            </p:stCondLst>
                            <p:childTnLst>
                              <p:par>
                                <p:cTn id="19" presetID="9" presetClass="entr" presetSubtype="0" fill="hold" grpId="0" nodeType="afterEffect" nodePh="1">
                                  <p:stCondLst>
                                    <p:cond delay="0"/>
                                  </p:stCondLst>
                                  <p:endCondLst>
                                    <p:cond evt="begin" delay="0">
                                      <p:tn val="19"/>
                                    </p:cond>
                                  </p:endCondLst>
                                  <p:childTnLst>
                                    <p:set>
                                      <p:cBhvr>
                                        <p:cTn id="20" dur="1" fill="hold">
                                          <p:stCondLst>
                                            <p:cond delay="0"/>
                                          </p:stCondLst>
                                        </p:cTn>
                                        <p:tgtEl>
                                          <p:spTgt spid="166"/>
                                        </p:tgtEl>
                                        <p:attrNameLst>
                                          <p:attrName>style.visibility</p:attrName>
                                        </p:attrNameLst>
                                      </p:cBhvr>
                                      <p:to>
                                        <p:strVal val="visible"/>
                                      </p:to>
                                    </p:set>
                                    <p:animEffect transition="in" filter="dissolve">
                                      <p:cBhvr>
                                        <p:cTn id="21" dur="500"/>
                                        <p:tgtEl>
                                          <p:spTgt spid="166"/>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500" fill="hold"/>
                                        <p:tgtEl>
                                          <p:spTgt spid="35"/>
                                        </p:tgtEl>
                                        <p:attrNameLst>
                                          <p:attrName>ppt_w</p:attrName>
                                        </p:attrNameLst>
                                      </p:cBhvr>
                                      <p:tavLst>
                                        <p:tav tm="0">
                                          <p:val>
                                            <p:fltVal val="0"/>
                                          </p:val>
                                        </p:tav>
                                        <p:tav tm="100000">
                                          <p:val>
                                            <p:strVal val="#ppt_w"/>
                                          </p:val>
                                        </p:tav>
                                      </p:tavLst>
                                    </p:anim>
                                    <p:anim calcmode="lin" valueType="num">
                                      <p:cBhvr>
                                        <p:cTn id="26" dur="500" fill="hold"/>
                                        <p:tgtEl>
                                          <p:spTgt spid="35"/>
                                        </p:tgtEl>
                                        <p:attrNameLst>
                                          <p:attrName>ppt_h</p:attrName>
                                        </p:attrNameLst>
                                      </p:cBhvr>
                                      <p:tavLst>
                                        <p:tav tm="0">
                                          <p:val>
                                            <p:fltVal val="0"/>
                                          </p:val>
                                        </p:tav>
                                        <p:tav tm="100000">
                                          <p:val>
                                            <p:strVal val="#ppt_h"/>
                                          </p:val>
                                        </p:tav>
                                      </p:tavLst>
                                    </p:anim>
                                    <p:animEffect transition="in" filter="fade">
                                      <p:cBhvr>
                                        <p:cTn id="27" dur="500"/>
                                        <p:tgtEl>
                                          <p:spTgt spid="35"/>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500"/>
                                        <p:tgtEl>
                                          <p:spTgt spid="81"/>
                                        </p:tgtEl>
                                      </p:cBhvr>
                                    </p:animEffect>
                                  </p:childTnLst>
                                </p:cTn>
                              </p:par>
                            </p:childTnLst>
                          </p:cTn>
                        </p:par>
                        <p:par>
                          <p:cTn id="32" fill="hold">
                            <p:stCondLst>
                              <p:cond delay="3000"/>
                            </p:stCondLst>
                            <p:childTnLst>
                              <p:par>
                                <p:cTn id="33" presetID="9" presetClass="entr" presetSubtype="0" fill="hold" grpId="0" nodeType="afterEffect">
                                  <p:stCondLst>
                                    <p:cond delay="0"/>
                                  </p:stCondLst>
                                  <p:childTnLst>
                                    <p:set>
                                      <p:cBhvr>
                                        <p:cTn id="34" dur="1" fill="hold">
                                          <p:stCondLst>
                                            <p:cond delay="0"/>
                                          </p:stCondLst>
                                        </p:cTn>
                                        <p:tgtEl>
                                          <p:spTgt spid="167"/>
                                        </p:tgtEl>
                                        <p:attrNameLst>
                                          <p:attrName>style.visibility</p:attrName>
                                        </p:attrNameLst>
                                      </p:cBhvr>
                                      <p:to>
                                        <p:strVal val="visible"/>
                                      </p:to>
                                    </p:set>
                                    <p:animEffect transition="in" filter="dissolve">
                                      <p:cBhvr>
                                        <p:cTn id="35" dur="500"/>
                                        <p:tgtEl>
                                          <p:spTgt spid="167"/>
                                        </p:tgtEl>
                                      </p:cBhvr>
                                    </p:animEffect>
                                  </p:childTnLst>
                                </p:cTn>
                              </p:par>
                            </p:childTnLst>
                          </p:cTn>
                        </p:par>
                        <p:par>
                          <p:cTn id="36" fill="hold">
                            <p:stCondLst>
                              <p:cond delay="3500"/>
                            </p:stCondLst>
                            <p:childTnLst>
                              <p:par>
                                <p:cTn id="37" presetID="53" presetClass="entr" presetSubtype="16"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 calcmode="lin" valueType="num">
                                      <p:cBhvr>
                                        <p:cTn id="39" dur="500" fill="hold"/>
                                        <p:tgtEl>
                                          <p:spTgt spid="36"/>
                                        </p:tgtEl>
                                        <p:attrNameLst>
                                          <p:attrName>ppt_w</p:attrName>
                                        </p:attrNameLst>
                                      </p:cBhvr>
                                      <p:tavLst>
                                        <p:tav tm="0">
                                          <p:val>
                                            <p:fltVal val="0"/>
                                          </p:val>
                                        </p:tav>
                                        <p:tav tm="100000">
                                          <p:val>
                                            <p:strVal val="#ppt_w"/>
                                          </p:val>
                                        </p:tav>
                                      </p:tavLst>
                                    </p:anim>
                                    <p:anim calcmode="lin" valueType="num">
                                      <p:cBhvr>
                                        <p:cTn id="40" dur="500" fill="hold"/>
                                        <p:tgtEl>
                                          <p:spTgt spid="36"/>
                                        </p:tgtEl>
                                        <p:attrNameLst>
                                          <p:attrName>ppt_h</p:attrName>
                                        </p:attrNameLst>
                                      </p:cBhvr>
                                      <p:tavLst>
                                        <p:tav tm="0">
                                          <p:val>
                                            <p:fltVal val="0"/>
                                          </p:val>
                                        </p:tav>
                                        <p:tav tm="100000">
                                          <p:val>
                                            <p:strVal val="#ppt_h"/>
                                          </p:val>
                                        </p:tav>
                                      </p:tavLst>
                                    </p:anim>
                                    <p:animEffect transition="in" filter="fade">
                                      <p:cBhvr>
                                        <p:cTn id="41" dur="500"/>
                                        <p:tgtEl>
                                          <p:spTgt spid="36"/>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83"/>
                                        </p:tgtEl>
                                        <p:attrNameLst>
                                          <p:attrName>style.visibility</p:attrName>
                                        </p:attrNameLst>
                                      </p:cBhvr>
                                      <p:to>
                                        <p:strVal val="visible"/>
                                      </p:to>
                                    </p:set>
                                    <p:animEffect transition="in" filter="fade">
                                      <p:cBhvr>
                                        <p:cTn id="45" dur="500"/>
                                        <p:tgtEl>
                                          <p:spTgt spid="83"/>
                                        </p:tgtEl>
                                      </p:cBhvr>
                                    </p:animEffect>
                                  </p:childTnLst>
                                </p:cTn>
                              </p:par>
                            </p:childTnLst>
                          </p:cTn>
                        </p:par>
                        <p:par>
                          <p:cTn id="46" fill="hold">
                            <p:stCondLst>
                              <p:cond delay="4500"/>
                            </p:stCondLst>
                            <p:childTnLst>
                              <p:par>
                                <p:cTn id="47" presetID="9" presetClass="entr" presetSubtype="0" fill="hold" grpId="0" nodeType="afterEffect">
                                  <p:stCondLst>
                                    <p:cond delay="0"/>
                                  </p:stCondLst>
                                  <p:childTnLst>
                                    <p:set>
                                      <p:cBhvr>
                                        <p:cTn id="48" dur="1" fill="hold">
                                          <p:stCondLst>
                                            <p:cond delay="0"/>
                                          </p:stCondLst>
                                        </p:cTn>
                                        <p:tgtEl>
                                          <p:spTgt spid="168"/>
                                        </p:tgtEl>
                                        <p:attrNameLst>
                                          <p:attrName>style.visibility</p:attrName>
                                        </p:attrNameLst>
                                      </p:cBhvr>
                                      <p:to>
                                        <p:strVal val="visible"/>
                                      </p:to>
                                    </p:set>
                                    <p:animEffect transition="in" filter="dissolve">
                                      <p:cBhvr>
                                        <p:cTn id="49" dur="500"/>
                                        <p:tgtEl>
                                          <p:spTgt spid="168"/>
                                        </p:tgtEl>
                                      </p:cBhvr>
                                    </p:animEffect>
                                  </p:childTnLst>
                                </p:cTn>
                              </p:par>
                            </p:childTnLst>
                          </p:cTn>
                        </p:par>
                        <p:par>
                          <p:cTn id="50" fill="hold">
                            <p:stCondLst>
                              <p:cond delay="5000"/>
                            </p:stCondLst>
                            <p:childTnLst>
                              <p:par>
                                <p:cTn id="51" presetID="53" presetClass="entr" presetSubtype="16" fill="hold" grpId="0" nodeType="afterEffect">
                                  <p:stCondLst>
                                    <p:cond delay="0"/>
                                  </p:stCondLst>
                                  <p:childTnLst>
                                    <p:set>
                                      <p:cBhvr>
                                        <p:cTn id="52" dur="1" fill="hold">
                                          <p:stCondLst>
                                            <p:cond delay="0"/>
                                          </p:stCondLst>
                                        </p:cTn>
                                        <p:tgtEl>
                                          <p:spTgt spid="91"/>
                                        </p:tgtEl>
                                        <p:attrNameLst>
                                          <p:attrName>style.visibility</p:attrName>
                                        </p:attrNameLst>
                                      </p:cBhvr>
                                      <p:to>
                                        <p:strVal val="visible"/>
                                      </p:to>
                                    </p:set>
                                    <p:anim calcmode="lin" valueType="num">
                                      <p:cBhvr>
                                        <p:cTn id="53" dur="500" fill="hold"/>
                                        <p:tgtEl>
                                          <p:spTgt spid="91"/>
                                        </p:tgtEl>
                                        <p:attrNameLst>
                                          <p:attrName>ppt_w</p:attrName>
                                        </p:attrNameLst>
                                      </p:cBhvr>
                                      <p:tavLst>
                                        <p:tav tm="0">
                                          <p:val>
                                            <p:fltVal val="0"/>
                                          </p:val>
                                        </p:tav>
                                        <p:tav tm="100000">
                                          <p:val>
                                            <p:strVal val="#ppt_w"/>
                                          </p:val>
                                        </p:tav>
                                      </p:tavLst>
                                    </p:anim>
                                    <p:anim calcmode="lin" valueType="num">
                                      <p:cBhvr>
                                        <p:cTn id="54" dur="500" fill="hold"/>
                                        <p:tgtEl>
                                          <p:spTgt spid="91"/>
                                        </p:tgtEl>
                                        <p:attrNameLst>
                                          <p:attrName>ppt_h</p:attrName>
                                        </p:attrNameLst>
                                      </p:cBhvr>
                                      <p:tavLst>
                                        <p:tav tm="0">
                                          <p:val>
                                            <p:fltVal val="0"/>
                                          </p:val>
                                        </p:tav>
                                        <p:tav tm="100000">
                                          <p:val>
                                            <p:strVal val="#ppt_h"/>
                                          </p:val>
                                        </p:tav>
                                      </p:tavLst>
                                    </p:anim>
                                    <p:animEffect transition="in" filter="fade">
                                      <p:cBhvr>
                                        <p:cTn id="55" dur="500"/>
                                        <p:tgtEl>
                                          <p:spTgt spid="91"/>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fade">
                                      <p:cBhvr>
                                        <p:cTn id="59" dur="500"/>
                                        <p:tgtEl>
                                          <p:spTgt spid="82"/>
                                        </p:tgtEl>
                                      </p:cBhvr>
                                    </p:animEffect>
                                  </p:childTnLst>
                                </p:cTn>
                              </p:par>
                            </p:childTnLst>
                          </p:cTn>
                        </p:par>
                        <p:par>
                          <p:cTn id="60" fill="hold">
                            <p:stCondLst>
                              <p:cond delay="6000"/>
                            </p:stCondLst>
                            <p:childTnLst>
                              <p:par>
                                <p:cTn id="61" presetID="9" presetClass="entr" presetSubtype="0" fill="hold" grpId="0" nodeType="afterEffect">
                                  <p:stCondLst>
                                    <p:cond delay="0"/>
                                  </p:stCondLst>
                                  <p:childTnLst>
                                    <p:set>
                                      <p:cBhvr>
                                        <p:cTn id="62" dur="1" fill="hold">
                                          <p:stCondLst>
                                            <p:cond delay="0"/>
                                          </p:stCondLst>
                                        </p:cTn>
                                        <p:tgtEl>
                                          <p:spTgt spid="187"/>
                                        </p:tgtEl>
                                        <p:attrNameLst>
                                          <p:attrName>style.visibility</p:attrName>
                                        </p:attrNameLst>
                                      </p:cBhvr>
                                      <p:to>
                                        <p:strVal val="visible"/>
                                      </p:to>
                                    </p:set>
                                    <p:animEffect transition="in" filter="dissolve">
                                      <p:cBhvr>
                                        <p:cTn id="63" dur="5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82" grpId="0" animBg="1"/>
      <p:bldP spid="88" grpId="0" animBg="1"/>
      <p:bldP spid="91" grpId="0" animBg="1"/>
      <p:bldP spid="84" grpId="0" animBg="1"/>
      <p:bldP spid="81" grpId="0" animBg="1"/>
      <p:bldP spid="83" grpId="0" animBg="1"/>
      <p:bldP spid="166" grpId="0"/>
      <p:bldP spid="167" grpId="0"/>
      <p:bldP spid="168" grpId="0"/>
      <p:bldP spid="187" grpId="0"/>
      <p:bldP spid="36" grpId="0" animBg="1"/>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1" y="0"/>
            <a:ext cx="6267450" cy="6858001"/>
          </a:xfrm>
          <a:custGeom>
            <a:avLst/>
            <a:gdLst>
              <a:gd name="connsiteX0" fmla="*/ 0 w 6267450"/>
              <a:gd name="connsiteY0" fmla="*/ 0 h 6858001"/>
              <a:gd name="connsiteX1" fmla="*/ 6267450 w 6267450"/>
              <a:gd name="connsiteY1" fmla="*/ 0 h 6858001"/>
              <a:gd name="connsiteX2" fmla="*/ 6267450 w 6267450"/>
              <a:gd name="connsiteY2" fmla="*/ 6858001 h 6858001"/>
              <a:gd name="connsiteX3" fmla="*/ 0 w 6267450"/>
              <a:gd name="connsiteY3" fmla="*/ 6858001 h 6858001"/>
              <a:gd name="connsiteX4" fmla="*/ 0 w 6267450"/>
              <a:gd name="connsiteY4" fmla="*/ 0 h 6858001"/>
              <a:gd name="connsiteX0" fmla="*/ 0 w 6267450"/>
              <a:gd name="connsiteY0" fmla="*/ 0 h 6858001"/>
              <a:gd name="connsiteX1" fmla="*/ 5248275 w 6267450"/>
              <a:gd name="connsiteY1" fmla="*/ 1171575 h 6858001"/>
              <a:gd name="connsiteX2" fmla="*/ 6267450 w 6267450"/>
              <a:gd name="connsiteY2" fmla="*/ 6858001 h 6858001"/>
              <a:gd name="connsiteX3" fmla="*/ 0 w 6267450"/>
              <a:gd name="connsiteY3" fmla="*/ 6858001 h 6858001"/>
              <a:gd name="connsiteX4" fmla="*/ 0 w 6267450"/>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7450" h="6858001">
                <a:moveTo>
                  <a:pt x="0" y="0"/>
                </a:moveTo>
                <a:lnTo>
                  <a:pt x="5248275" y="1171575"/>
                </a:lnTo>
                <a:lnTo>
                  <a:pt x="6267450" y="6858001"/>
                </a:lnTo>
                <a:lnTo>
                  <a:pt x="0" y="6858001"/>
                </a:lnTo>
                <a:lnTo>
                  <a:pt x="0" y="0"/>
                </a:lnTo>
                <a:close/>
              </a:path>
            </a:pathLst>
          </a:cu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85725" y="1505000"/>
            <a:ext cx="10396010" cy="4862867"/>
            <a:chOff x="-5199853" y="-525000"/>
            <a:chExt cx="7797003" cy="3647148"/>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5199853" y="-525000"/>
              <a:ext cx="3909405" cy="3647148"/>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2800" b="1" dirty="0">
                  <a:solidFill>
                    <a:schemeClr val="bg1"/>
                  </a:solidFill>
                  <a:latin typeface="微软雅黑"/>
                  <a:ea typeface="微软雅黑"/>
                </a:rPr>
                <a:t>虽然通常并不需要建立正式的维护组织，但是，即使对于一个小的软件开发团队而言，非正式的</a:t>
              </a:r>
              <a:r>
                <a:rPr lang="zh-CN" altLang="en-US" sz="2800" b="1" dirty="0">
                  <a:solidFill>
                    <a:srgbClr val="FFFF00"/>
                  </a:solidFill>
                  <a:latin typeface="微软雅黑"/>
                  <a:ea typeface="微软雅黑"/>
                </a:rPr>
                <a:t>委托责任</a:t>
              </a:r>
              <a:r>
                <a:rPr lang="zh-CN" altLang="en-US" sz="2800" b="1" dirty="0">
                  <a:solidFill>
                    <a:schemeClr val="bg1"/>
                  </a:solidFill>
                  <a:latin typeface="微软雅黑"/>
                  <a:ea typeface="微软雅黑"/>
                </a:rPr>
                <a:t>也是绝对必要的。每个维护要求都通过</a:t>
              </a:r>
              <a:r>
                <a:rPr lang="zh-CN" altLang="en-US" sz="2800" b="1" dirty="0">
                  <a:solidFill>
                    <a:srgbClr val="FFFF00"/>
                  </a:solidFill>
                  <a:latin typeface="微软雅黑"/>
                  <a:ea typeface="微软雅黑"/>
                </a:rPr>
                <a:t>维护管理员</a:t>
              </a:r>
              <a:r>
                <a:rPr lang="zh-CN" altLang="en-US" sz="2800" b="1" dirty="0">
                  <a:solidFill>
                    <a:schemeClr val="bg1"/>
                  </a:solidFill>
                  <a:latin typeface="微软雅黑"/>
                  <a:ea typeface="微软雅黑"/>
                </a:rPr>
                <a:t>转交给熟悉该产品的</a:t>
              </a:r>
              <a:r>
                <a:rPr lang="zh-CN" altLang="en-US" sz="2800" b="1" dirty="0">
                  <a:solidFill>
                    <a:srgbClr val="FFFF00"/>
                  </a:solidFill>
                  <a:latin typeface="微软雅黑"/>
                  <a:ea typeface="微软雅黑"/>
                </a:rPr>
                <a:t>系统管理员</a:t>
              </a:r>
              <a:r>
                <a:rPr lang="zh-CN" altLang="en-US" sz="2800" b="1" dirty="0">
                  <a:solidFill>
                    <a:schemeClr val="bg1"/>
                  </a:solidFill>
                  <a:latin typeface="微软雅黑"/>
                  <a:ea typeface="微软雅黑"/>
                </a:rPr>
                <a:t>去评价。</a:t>
              </a:r>
              <a:r>
                <a:rPr lang="zh-CN" altLang="en-US" sz="2800" b="1" dirty="0">
                  <a:solidFill>
                    <a:srgbClr val="FFFF00"/>
                  </a:solidFill>
                  <a:latin typeface="微软雅黑"/>
                  <a:ea typeface="微软雅黑"/>
                </a:rPr>
                <a:t>系统管理员是被指定去熟悉一小部分产品程序的技术人员。系统管理员对维护任务做出评价之后，由变化授权人决定应该进行的活动。</a:t>
              </a:r>
              <a:endParaRPr sz="2800" b="1" dirty="0">
                <a:solidFill>
                  <a:srgbClr val="FFFF00"/>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8" name="Shape 14954">
            <a:extLst>
              <a:ext uri="{FF2B5EF4-FFF2-40B4-BE49-F238E27FC236}">
                <a16:creationId xmlns:a16="http://schemas.microsoft.com/office/drawing/2014/main" id="{625C7357-76C3-4B83-82A4-6FD87FC1A93E}"/>
              </a:ext>
            </a:extLst>
          </p:cNvPr>
          <p:cNvSpPr/>
          <p:nvPr/>
        </p:nvSpPr>
        <p:spPr>
          <a:xfrm>
            <a:off x="7018866" y="3404370"/>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维护组织</a:t>
            </a:r>
            <a:endParaRPr sz="4267" b="1" dirty="0">
              <a:solidFill>
                <a:schemeClr val="bg2"/>
              </a:solidFill>
              <a:latin typeface="微软雅黑"/>
              <a:ea typeface="微软雅黑"/>
            </a:endParaRPr>
          </a:p>
        </p:txBody>
      </p:sp>
      <p:sp>
        <p:nvSpPr>
          <p:cNvPr id="9" name="Shape 15214">
            <a:extLst>
              <a:ext uri="{FF2B5EF4-FFF2-40B4-BE49-F238E27FC236}">
                <a16:creationId xmlns:a16="http://schemas.microsoft.com/office/drawing/2014/main" id="{993CC3B1-7EC3-48E2-AEF2-64C57FDE81A7}"/>
              </a:ext>
            </a:extLst>
          </p:cNvPr>
          <p:cNvSpPr/>
          <p:nvPr/>
        </p:nvSpPr>
        <p:spPr>
          <a:xfrm>
            <a:off x="9743510" y="1670933"/>
            <a:ext cx="968447" cy="126400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01</a:t>
            </a:r>
          </a:p>
        </p:txBody>
      </p:sp>
    </p:spTree>
    <p:extLst>
      <p:ext uri="{BB962C8B-B14F-4D97-AF65-F5344CB8AC3E}">
        <p14:creationId xmlns:p14="http://schemas.microsoft.com/office/powerpoint/2010/main" val="224211149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用户文档</a:t>
            </a:r>
            <a:endParaRPr lang="en-US" altLang="zh-CN" sz="2400" b="1" dirty="0">
              <a:solidFill>
                <a:srgbClr val="1C9494"/>
              </a:solidFill>
              <a:latin typeface="微软雅黑"/>
              <a:ea typeface="微软雅黑"/>
              <a:cs typeface="Helvetica Neue"/>
            </a:endParaRPr>
          </a:p>
        </p:txBody>
      </p:sp>
      <p:grpSp>
        <p:nvGrpSpPr>
          <p:cNvPr id="6" name="Group 15215">
            <a:extLst>
              <a:ext uri="{FF2B5EF4-FFF2-40B4-BE49-F238E27FC236}">
                <a16:creationId xmlns:a16="http://schemas.microsoft.com/office/drawing/2014/main" id="{B4886E7D-82E1-4F92-A351-49E9CE846A93}"/>
              </a:ext>
            </a:extLst>
          </p:cNvPr>
          <p:cNvGrpSpPr/>
          <p:nvPr/>
        </p:nvGrpSpPr>
        <p:grpSpPr>
          <a:xfrm>
            <a:off x="142876" y="2486025"/>
            <a:ext cx="11839574" cy="1609725"/>
            <a:chOff x="-558" y="-37596"/>
            <a:chExt cx="1883887" cy="1737118"/>
          </a:xfrm>
        </p:grpSpPr>
        <p:sp>
          <p:nvSpPr>
            <p:cNvPr id="7" name="Shape 15210">
              <a:extLst>
                <a:ext uri="{FF2B5EF4-FFF2-40B4-BE49-F238E27FC236}">
                  <a16:creationId xmlns:a16="http://schemas.microsoft.com/office/drawing/2014/main" id="{9EEEAB40-8594-43F6-98B9-69B97C3799EF}"/>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r>
                <a:rPr lang="en-US" altLang="zh-CN" sz="2400" dirty="0"/>
                <a:t>       </a:t>
              </a:r>
              <a:r>
                <a:rPr lang="zh-CN" altLang="en-US" sz="2400" dirty="0">
                  <a:solidFill>
                    <a:srgbClr val="FF0000"/>
                  </a:solidFill>
                </a:rPr>
                <a:t>用户文档是用户了解系统的第一步</a:t>
              </a:r>
              <a:r>
                <a:rPr lang="zh-CN" altLang="en-US" sz="2400" dirty="0"/>
                <a:t>，它应该能使用户获得对系统的准确的初步印象。</a:t>
              </a:r>
              <a:endParaRPr lang="en-US" altLang="zh-CN" sz="2400" dirty="0"/>
            </a:p>
            <a:p>
              <a:r>
                <a:rPr lang="zh-CN" altLang="en-US" sz="2400" dirty="0"/>
                <a:t>       文档的结构方式应该使用户能够方便地根据需要阅读有关的内容。</a:t>
              </a:r>
              <a:endParaRPr sz="2400" dirty="0">
                <a:solidFill>
                  <a:prstClr val="black"/>
                </a:solidFill>
                <a:latin typeface="微软雅黑"/>
                <a:ea typeface="微软雅黑"/>
              </a:endParaRPr>
            </a:p>
          </p:txBody>
        </p:sp>
        <p:sp>
          <p:nvSpPr>
            <p:cNvPr id="8" name="Shape 15211">
              <a:extLst>
                <a:ext uri="{FF2B5EF4-FFF2-40B4-BE49-F238E27FC236}">
                  <a16:creationId xmlns:a16="http://schemas.microsoft.com/office/drawing/2014/main" id="{60D3A24A-3C1C-4EC9-AEB4-CE11FC0F8476}"/>
                </a:ext>
              </a:extLst>
            </p:cNvPr>
            <p:cNvSpPr/>
            <p:nvPr/>
          </p:nvSpPr>
          <p:spPr>
            <a:xfrm>
              <a:off x="-558" y="518079"/>
              <a:ext cx="1797051" cy="373095"/>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algn="l" defTabSz="608738">
                <a:defRPr sz="1800">
                  <a:solidFill>
                    <a:srgbClr val="000000"/>
                  </a:solidFill>
                  <a:uFillTx/>
                </a:defRPr>
              </a:pPr>
              <a:endParaRPr sz="2000" b="1" dirty="0">
                <a:solidFill>
                  <a:srgbClr val="FF0000"/>
                </a:solidFill>
                <a:latin typeface="微软雅黑"/>
                <a:ea typeface="微软雅黑"/>
              </a:endParaRPr>
            </a:p>
          </p:txBody>
        </p:sp>
        <p:sp>
          <p:nvSpPr>
            <p:cNvPr id="9" name="Shape 15213">
              <a:extLst>
                <a:ext uri="{FF2B5EF4-FFF2-40B4-BE49-F238E27FC236}">
                  <a16:creationId xmlns:a16="http://schemas.microsoft.com/office/drawing/2014/main" id="{CDDAB372-0D79-4C47-817D-765A819C90C5}"/>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chemeClr val="accent2">
                <a:lumMod val="75000"/>
              </a:schemeClr>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0" name="Shape 15214">
              <a:extLst>
                <a:ext uri="{FF2B5EF4-FFF2-40B4-BE49-F238E27FC236}">
                  <a16:creationId xmlns:a16="http://schemas.microsoft.com/office/drawing/2014/main" id="{593F61FA-B397-42C3-8CB7-BFA80A731851}"/>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Tree>
    <p:extLst>
      <p:ext uri="{BB962C8B-B14F-4D97-AF65-F5344CB8AC3E}">
        <p14:creationId xmlns:p14="http://schemas.microsoft.com/office/powerpoint/2010/main" val="111877526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indefinite" fill="hold"/>
                                        <p:tgtEl>
                                          <p:spTgt spid="6"/>
                                        </p:tgtEl>
                                        <p:attrNameLst>
                                          <p:attrName>style.visibility</p:attrName>
                                        </p:attrNameLst>
                                      </p:cBhvr>
                                      <p:to>
                                        <p:strVal val="visible"/>
                                      </p:to>
                                    </p:set>
                                    <p:anim calcmode="lin" valueType="num">
                                      <p:cBhvr>
                                        <p:cTn id="11" dur="300" fill="hold"/>
                                        <p:tgtEl>
                                          <p:spTgt spid="6"/>
                                        </p:tgtEl>
                                        <p:attrNameLst>
                                          <p:attrName>ppt_x</p:attrName>
                                        </p:attrNameLst>
                                      </p:cBhvr>
                                      <p:tavLst>
                                        <p:tav tm="0">
                                          <p:val>
                                            <p:strVal val="0-#ppt_w/2"/>
                                          </p:val>
                                        </p:tav>
                                        <p:tav tm="100000">
                                          <p:val>
                                            <p:strVal val="#ppt_x"/>
                                          </p:val>
                                        </p:tav>
                                      </p:tavLst>
                                    </p:anim>
                                    <p:anim calcmode="lin" valueType="num">
                                      <p:cBhvr>
                                        <p:cTn id="12"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6" grpId="0" animBg="1" advAuto="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SmartArt Placeholder 13"/>
          <p:cNvGraphicFramePr/>
          <p:nvPr>
            <p:extLst>
              <p:ext uri="{D42A27DB-BD31-4B8C-83A1-F6EECF244321}">
                <p14:modId xmlns:p14="http://schemas.microsoft.com/office/powerpoint/2010/main" val="289098974"/>
              </p:ext>
            </p:extLst>
          </p:nvPr>
        </p:nvGraphicFramePr>
        <p:xfrm>
          <a:off x="678356" y="704314"/>
          <a:ext cx="5357384" cy="45500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7" name="Rectangle 26"/>
          <p:cNvSpPr/>
          <p:nvPr/>
        </p:nvSpPr>
        <p:spPr>
          <a:xfrm>
            <a:off x="6734862" y="3477750"/>
            <a:ext cx="708929" cy="70893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29" name="Subtitle 2"/>
          <p:cNvSpPr txBox="1"/>
          <p:nvPr/>
        </p:nvSpPr>
        <p:spPr>
          <a:xfrm>
            <a:off x="7463220" y="3378468"/>
            <a:ext cx="4050424" cy="680569"/>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8738">
              <a:spcBef>
                <a:spcPts val="0"/>
              </a:spcBef>
              <a:buNone/>
            </a:pPr>
            <a:r>
              <a:rPr lang="en-US" altLang="zh-CN" sz="1600" dirty="0">
                <a:solidFill>
                  <a:srgbClr val="1D4A53"/>
                </a:solidFill>
                <a:cs typeface="Calibri"/>
              </a:rPr>
              <a:t>4)</a:t>
            </a:r>
            <a:r>
              <a:rPr lang="zh-CN" altLang="en-US" sz="1600" dirty="0">
                <a:solidFill>
                  <a:srgbClr val="1D4A53"/>
                </a:solidFill>
                <a:cs typeface="Calibri"/>
              </a:rPr>
              <a:t>参考手册</a:t>
            </a:r>
            <a:r>
              <a:rPr lang="en-US" altLang="zh-CN" sz="1600" dirty="0">
                <a:solidFill>
                  <a:srgbClr val="1D4A53"/>
                </a:solidFill>
                <a:cs typeface="Calibri"/>
              </a:rPr>
              <a:t>,</a:t>
            </a:r>
            <a:r>
              <a:rPr lang="zh-CN" altLang="en-US" sz="1600" dirty="0">
                <a:solidFill>
                  <a:srgbClr val="1D4A53"/>
                </a:solidFill>
                <a:cs typeface="Calibri"/>
              </a:rPr>
              <a:t>详尽描述用户可以使用的所有系统设施以及它们的使用方法，还应该解释系统可能产生的各种出错信息的含义</a:t>
            </a:r>
            <a:r>
              <a:rPr lang="en-US" altLang="zh-CN" sz="1600" dirty="0">
                <a:solidFill>
                  <a:srgbClr val="1D4A53"/>
                </a:solidFill>
                <a:cs typeface="Calibri"/>
              </a:rPr>
              <a:t>(</a:t>
            </a:r>
            <a:r>
              <a:rPr lang="zh-CN" altLang="en-US" sz="1600" dirty="0">
                <a:solidFill>
                  <a:srgbClr val="1D4A53"/>
                </a:solidFill>
                <a:cs typeface="Calibri"/>
              </a:rPr>
              <a:t>对参考手册最主要的要求是完整</a:t>
            </a:r>
            <a:r>
              <a:rPr lang="en-US" altLang="zh-CN" sz="1600" dirty="0">
                <a:solidFill>
                  <a:srgbClr val="1D4A53"/>
                </a:solidFill>
                <a:cs typeface="Calibri"/>
              </a:rPr>
              <a:t>,</a:t>
            </a:r>
            <a:r>
              <a:rPr lang="zh-CN" altLang="en-US" sz="1600" dirty="0">
                <a:solidFill>
                  <a:srgbClr val="1D4A53"/>
                </a:solidFill>
                <a:cs typeface="Calibri"/>
              </a:rPr>
              <a:t>因此通常使用形式化的描述技术</a:t>
            </a:r>
            <a:r>
              <a:rPr lang="en-US" altLang="zh-CN" sz="1600" dirty="0">
                <a:solidFill>
                  <a:srgbClr val="1D4A53"/>
                </a:solidFill>
                <a:cs typeface="Calibri"/>
              </a:rPr>
              <a:t>)</a:t>
            </a:r>
            <a:r>
              <a:rPr lang="zh-CN" altLang="en-US" sz="1600" dirty="0">
                <a:solidFill>
                  <a:srgbClr val="1D4A53"/>
                </a:solidFill>
                <a:cs typeface="Calibri"/>
              </a:rPr>
              <a:t>。</a:t>
            </a:r>
            <a:endParaRPr lang="en-US" altLang="zh-CN" sz="1333" dirty="0">
              <a:solidFill>
                <a:srgbClr val="BFBFBF"/>
              </a:solidFill>
              <a:latin typeface="微软雅黑"/>
              <a:ea typeface="微软雅黑"/>
              <a:cs typeface="Calibri"/>
            </a:endParaRPr>
          </a:p>
        </p:txBody>
      </p:sp>
      <p:sp>
        <p:nvSpPr>
          <p:cNvPr id="24" name="Rectangle 23"/>
          <p:cNvSpPr/>
          <p:nvPr/>
        </p:nvSpPr>
        <p:spPr>
          <a:xfrm>
            <a:off x="6734862" y="4572748"/>
            <a:ext cx="708929" cy="70893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26" name="Subtitle 2"/>
          <p:cNvSpPr txBox="1"/>
          <p:nvPr/>
        </p:nvSpPr>
        <p:spPr>
          <a:xfrm>
            <a:off x="7454971" y="4667839"/>
            <a:ext cx="4047493" cy="708931"/>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8738">
              <a:spcBef>
                <a:spcPts val="0"/>
              </a:spcBef>
              <a:buNone/>
            </a:pPr>
            <a:r>
              <a:rPr lang="en-US" altLang="zh-CN" sz="1600" dirty="0">
                <a:solidFill>
                  <a:srgbClr val="1D4A53"/>
                </a:solidFill>
                <a:cs typeface="Calibri"/>
              </a:rPr>
              <a:t>5)</a:t>
            </a:r>
            <a:r>
              <a:rPr lang="zh-CN" altLang="en-US" sz="1600" dirty="0">
                <a:solidFill>
                  <a:srgbClr val="1D4A53"/>
                </a:solidFill>
                <a:cs typeface="Calibri"/>
              </a:rPr>
              <a:t>操作员指南</a:t>
            </a:r>
            <a:r>
              <a:rPr lang="en-US" altLang="zh-CN" sz="1600" dirty="0">
                <a:solidFill>
                  <a:srgbClr val="1D4A53"/>
                </a:solidFill>
                <a:cs typeface="Calibri"/>
              </a:rPr>
              <a:t>(</a:t>
            </a:r>
            <a:r>
              <a:rPr lang="zh-CN" altLang="en-US" sz="1600" dirty="0">
                <a:solidFill>
                  <a:srgbClr val="1D4A53"/>
                </a:solidFill>
                <a:cs typeface="Calibri"/>
              </a:rPr>
              <a:t>如果需要有系统操作员的话</a:t>
            </a:r>
            <a:r>
              <a:rPr lang="en-US" altLang="zh-CN" sz="1600" dirty="0">
                <a:solidFill>
                  <a:srgbClr val="1D4A53"/>
                </a:solidFill>
                <a:cs typeface="Calibri"/>
              </a:rPr>
              <a:t>)</a:t>
            </a:r>
            <a:r>
              <a:rPr lang="zh-CN" altLang="en-US" sz="1600" dirty="0">
                <a:solidFill>
                  <a:srgbClr val="1D4A53"/>
                </a:solidFill>
                <a:cs typeface="Calibri"/>
              </a:rPr>
              <a:t>，说明操作员应该如何处理使用中出现的各种情况。</a:t>
            </a:r>
            <a:endParaRPr lang="en-US" altLang="zh-CN" sz="1333" dirty="0">
              <a:solidFill>
                <a:srgbClr val="BFBFBF"/>
              </a:solidFill>
              <a:latin typeface="微软雅黑"/>
              <a:ea typeface="微软雅黑"/>
              <a:cs typeface="Calibri"/>
            </a:endParaRPr>
          </a:p>
        </p:txBody>
      </p:sp>
      <p:sp>
        <p:nvSpPr>
          <p:cNvPr id="21" name="Rectangle 20"/>
          <p:cNvSpPr/>
          <p:nvPr/>
        </p:nvSpPr>
        <p:spPr>
          <a:xfrm>
            <a:off x="6743110" y="2505605"/>
            <a:ext cx="708929" cy="70893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23" name="Subtitle 2"/>
          <p:cNvSpPr txBox="1"/>
          <p:nvPr/>
        </p:nvSpPr>
        <p:spPr>
          <a:xfrm>
            <a:off x="7463219" y="2329008"/>
            <a:ext cx="4050425" cy="680569"/>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8738">
              <a:spcBef>
                <a:spcPts val="0"/>
              </a:spcBef>
              <a:buNone/>
            </a:pPr>
            <a:r>
              <a:rPr lang="en-US" altLang="zh-CN" sz="1600" dirty="0">
                <a:solidFill>
                  <a:srgbClr val="1D4A53"/>
                </a:solidFill>
                <a:cs typeface="Calibri"/>
              </a:rPr>
              <a:t>3)</a:t>
            </a:r>
            <a:r>
              <a:rPr lang="zh-CN" altLang="en-US" sz="1600" dirty="0">
                <a:solidFill>
                  <a:srgbClr val="1D4A53"/>
                </a:solidFill>
                <a:cs typeface="Calibri"/>
              </a:rPr>
              <a:t>使用手册，简要说明如何着手使用这个系统</a:t>
            </a:r>
            <a:r>
              <a:rPr lang="en-US" altLang="zh-CN" sz="1600" dirty="0">
                <a:solidFill>
                  <a:srgbClr val="1D4A53"/>
                </a:solidFill>
                <a:cs typeface="Calibri"/>
              </a:rPr>
              <a:t>(</a:t>
            </a:r>
            <a:r>
              <a:rPr lang="zh-CN" altLang="en-US" sz="1600" dirty="0">
                <a:solidFill>
                  <a:srgbClr val="1D4A53"/>
                </a:solidFill>
                <a:cs typeface="Calibri"/>
              </a:rPr>
              <a:t>应该通过丰富例子说明怎样使用常用的系统功能，还应该说明用户操作错误时怎样恢复和重新启动</a:t>
            </a:r>
            <a:r>
              <a:rPr lang="en-US" altLang="zh-CN" sz="1600" dirty="0">
                <a:solidFill>
                  <a:srgbClr val="1D4A53"/>
                </a:solidFill>
                <a:cs typeface="Calibri"/>
              </a:rPr>
              <a:t>)</a:t>
            </a:r>
            <a:r>
              <a:rPr lang="zh-CN" altLang="en-US" sz="1600" dirty="0">
                <a:solidFill>
                  <a:srgbClr val="1D4A53"/>
                </a:solidFill>
                <a:cs typeface="Calibri"/>
              </a:rPr>
              <a:t>。</a:t>
            </a:r>
            <a:endParaRPr lang="en-US" altLang="zh-CN" sz="1333" dirty="0">
              <a:solidFill>
                <a:srgbClr val="BFBFBF"/>
              </a:solidFill>
              <a:latin typeface="微软雅黑"/>
              <a:ea typeface="微软雅黑"/>
              <a:cs typeface="Calibri"/>
            </a:endParaRPr>
          </a:p>
        </p:txBody>
      </p:sp>
      <p:sp>
        <p:nvSpPr>
          <p:cNvPr id="15" name="Rectangle 14"/>
          <p:cNvSpPr/>
          <p:nvPr/>
        </p:nvSpPr>
        <p:spPr>
          <a:xfrm>
            <a:off x="6743110" y="1542762"/>
            <a:ext cx="708929" cy="708931"/>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9" name="Subtitle 2"/>
          <p:cNvSpPr txBox="1"/>
          <p:nvPr/>
        </p:nvSpPr>
        <p:spPr>
          <a:xfrm>
            <a:off x="7460985" y="1388003"/>
            <a:ext cx="3066944" cy="708931"/>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8738">
              <a:spcBef>
                <a:spcPts val="0"/>
              </a:spcBef>
              <a:buNone/>
            </a:pPr>
            <a:r>
              <a:rPr lang="en-US" altLang="zh-CN" sz="1600" dirty="0">
                <a:solidFill>
                  <a:srgbClr val="1D4A53"/>
                </a:solidFill>
                <a:cs typeface="Calibri"/>
              </a:rPr>
              <a:t>2)</a:t>
            </a:r>
            <a:r>
              <a:rPr lang="zh-CN" altLang="en-US" sz="1600" dirty="0">
                <a:solidFill>
                  <a:srgbClr val="1D4A53"/>
                </a:solidFill>
                <a:cs typeface="Calibri"/>
              </a:rPr>
              <a:t>安装文档</a:t>
            </a:r>
            <a:r>
              <a:rPr lang="en-US" altLang="zh-CN" sz="1600" dirty="0">
                <a:solidFill>
                  <a:srgbClr val="1D4A53"/>
                </a:solidFill>
                <a:cs typeface="Calibri"/>
              </a:rPr>
              <a:t>,</a:t>
            </a:r>
            <a:r>
              <a:rPr lang="zh-CN" altLang="en-US" sz="1600" dirty="0">
                <a:solidFill>
                  <a:srgbClr val="1D4A53"/>
                </a:solidFill>
                <a:cs typeface="Calibri"/>
              </a:rPr>
              <a:t>说明怎样安装这个系统以及怎样使系统适应特定的硬件配置。</a:t>
            </a:r>
            <a:endParaRPr lang="en-US" altLang="zh-CN" sz="1333" dirty="0">
              <a:solidFill>
                <a:srgbClr val="BFBFBF"/>
              </a:solidFill>
              <a:latin typeface="微软雅黑"/>
              <a:ea typeface="微软雅黑"/>
              <a:cs typeface="Calibri"/>
            </a:endParaRPr>
          </a:p>
        </p:txBody>
      </p:sp>
      <p:sp>
        <p:nvSpPr>
          <p:cNvPr id="12" name="Rectangle 11"/>
          <p:cNvSpPr/>
          <p:nvPr/>
        </p:nvSpPr>
        <p:spPr>
          <a:xfrm>
            <a:off x="6751358" y="570617"/>
            <a:ext cx="708929" cy="708931"/>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4" name="Subtitle 2"/>
          <p:cNvSpPr txBox="1"/>
          <p:nvPr/>
        </p:nvSpPr>
        <p:spPr>
          <a:xfrm>
            <a:off x="7471467" y="570617"/>
            <a:ext cx="3066944" cy="708931"/>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85">
              <a:buNone/>
            </a:pPr>
            <a:r>
              <a:rPr lang="en-US" altLang="zh-CN" sz="1600" dirty="0">
                <a:solidFill>
                  <a:srgbClr val="1D4A53"/>
                </a:solidFill>
                <a:cs typeface="Calibri"/>
              </a:rPr>
              <a:t>1)</a:t>
            </a:r>
            <a:r>
              <a:rPr lang="zh-CN" altLang="en-US" sz="1600" dirty="0">
                <a:solidFill>
                  <a:srgbClr val="1D4A53"/>
                </a:solidFill>
                <a:cs typeface="Calibri"/>
              </a:rPr>
              <a:t>功能描述</a:t>
            </a:r>
            <a:r>
              <a:rPr lang="en-US" altLang="zh-CN" sz="1600" dirty="0">
                <a:solidFill>
                  <a:srgbClr val="1D4A53"/>
                </a:solidFill>
                <a:cs typeface="Calibri"/>
              </a:rPr>
              <a:t>,</a:t>
            </a:r>
            <a:r>
              <a:rPr lang="zh-CN" altLang="en-US" sz="1600" dirty="0">
                <a:solidFill>
                  <a:srgbClr val="1D4A53"/>
                </a:solidFill>
                <a:cs typeface="Calibri"/>
              </a:rPr>
              <a:t>说明系统能做什么。</a:t>
            </a:r>
            <a:endParaRPr lang="en-US" sz="1333" dirty="0">
              <a:solidFill>
                <a:srgbClr val="BFBFBF"/>
              </a:solidFill>
              <a:latin typeface="微软雅黑"/>
              <a:ea typeface="微软雅黑"/>
              <a:cs typeface="Calibri"/>
            </a:endParaRPr>
          </a:p>
        </p:txBody>
      </p:sp>
      <p:sp>
        <p:nvSpPr>
          <p:cNvPr id="30" name="TextBox 29"/>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用户文档</a:t>
            </a:r>
            <a:endParaRPr lang="en-US" altLang="zh-CN" sz="2400" b="1" dirty="0">
              <a:solidFill>
                <a:srgbClr val="1C9494"/>
              </a:solidFill>
              <a:latin typeface="微软雅黑"/>
              <a:ea typeface="微软雅黑"/>
              <a:cs typeface="Helvetica Neue"/>
            </a:endParaRPr>
          </a:p>
        </p:txBody>
      </p:sp>
      <p:sp>
        <p:nvSpPr>
          <p:cNvPr id="20" name="Freeform 33"/>
          <p:cNvSpPr>
            <a:spLocks noEditPoints="1"/>
          </p:cNvSpPr>
          <p:nvPr/>
        </p:nvSpPr>
        <p:spPr bwMode="auto">
          <a:xfrm>
            <a:off x="6958641" y="1742469"/>
            <a:ext cx="332659" cy="309517"/>
          </a:xfrm>
          <a:custGeom>
            <a:avLst/>
            <a:gdLst>
              <a:gd name="T0" fmla="*/ 508 w 690"/>
              <a:gd name="T1" fmla="*/ 406 h 642"/>
              <a:gd name="T2" fmla="*/ 542 w 690"/>
              <a:gd name="T3" fmla="*/ 308 h 642"/>
              <a:gd name="T4" fmla="*/ 544 w 690"/>
              <a:gd name="T5" fmla="*/ 272 h 642"/>
              <a:gd name="T6" fmla="*/ 532 w 690"/>
              <a:gd name="T7" fmla="*/ 190 h 642"/>
              <a:gd name="T8" fmla="*/ 498 w 690"/>
              <a:gd name="T9" fmla="*/ 120 h 642"/>
              <a:gd name="T10" fmla="*/ 446 w 690"/>
              <a:gd name="T11" fmla="*/ 62 h 642"/>
              <a:gd name="T12" fmla="*/ 378 w 690"/>
              <a:gd name="T13" fmla="*/ 20 h 642"/>
              <a:gd name="T14" fmla="*/ 300 w 690"/>
              <a:gd name="T15" fmla="*/ 0 h 642"/>
              <a:gd name="T16" fmla="*/ 244 w 690"/>
              <a:gd name="T17" fmla="*/ 0 h 642"/>
              <a:gd name="T18" fmla="*/ 166 w 690"/>
              <a:gd name="T19" fmla="*/ 20 h 642"/>
              <a:gd name="T20" fmla="*/ 98 w 690"/>
              <a:gd name="T21" fmla="*/ 62 h 642"/>
              <a:gd name="T22" fmla="*/ 46 w 690"/>
              <a:gd name="T23" fmla="*/ 120 h 642"/>
              <a:gd name="T24" fmla="*/ 12 w 690"/>
              <a:gd name="T25" fmla="*/ 190 h 642"/>
              <a:gd name="T26" fmla="*/ 0 w 690"/>
              <a:gd name="T27" fmla="*/ 272 h 642"/>
              <a:gd name="T28" fmla="*/ 4 w 690"/>
              <a:gd name="T29" fmla="*/ 326 h 642"/>
              <a:gd name="T30" fmla="*/ 32 w 690"/>
              <a:gd name="T31" fmla="*/ 402 h 642"/>
              <a:gd name="T32" fmla="*/ 80 w 690"/>
              <a:gd name="T33" fmla="*/ 464 h 642"/>
              <a:gd name="T34" fmla="*/ 142 w 690"/>
              <a:gd name="T35" fmla="*/ 512 h 642"/>
              <a:gd name="T36" fmla="*/ 216 w 690"/>
              <a:gd name="T37" fmla="*/ 538 h 642"/>
              <a:gd name="T38" fmla="*/ 272 w 690"/>
              <a:gd name="T39" fmla="*/ 544 h 642"/>
              <a:gd name="T40" fmla="*/ 342 w 690"/>
              <a:gd name="T41" fmla="*/ 536 h 642"/>
              <a:gd name="T42" fmla="*/ 406 w 690"/>
              <a:gd name="T43" fmla="*/ 508 h 642"/>
              <a:gd name="T44" fmla="*/ 618 w 690"/>
              <a:gd name="T45" fmla="*/ 638 h 642"/>
              <a:gd name="T46" fmla="*/ 628 w 690"/>
              <a:gd name="T47" fmla="*/ 642 h 642"/>
              <a:gd name="T48" fmla="*/ 652 w 690"/>
              <a:gd name="T49" fmla="*/ 634 h 642"/>
              <a:gd name="T50" fmla="*/ 676 w 690"/>
              <a:gd name="T51" fmla="*/ 610 h 642"/>
              <a:gd name="T52" fmla="*/ 690 w 690"/>
              <a:gd name="T53" fmla="*/ 576 h 642"/>
              <a:gd name="T54" fmla="*/ 686 w 690"/>
              <a:gd name="T55" fmla="*/ 562 h 642"/>
              <a:gd name="T56" fmla="*/ 272 w 690"/>
              <a:gd name="T57" fmla="*/ 446 h 642"/>
              <a:gd name="T58" fmla="*/ 220 w 690"/>
              <a:gd name="T59" fmla="*/ 438 h 642"/>
              <a:gd name="T60" fmla="*/ 174 w 690"/>
              <a:gd name="T61" fmla="*/ 416 h 642"/>
              <a:gd name="T62" fmla="*/ 138 w 690"/>
              <a:gd name="T63" fmla="*/ 382 h 642"/>
              <a:gd name="T64" fmla="*/ 110 w 690"/>
              <a:gd name="T65" fmla="*/ 340 h 642"/>
              <a:gd name="T66" fmla="*/ 98 w 690"/>
              <a:gd name="T67" fmla="*/ 290 h 642"/>
              <a:gd name="T68" fmla="*/ 98 w 690"/>
              <a:gd name="T69" fmla="*/ 254 h 642"/>
              <a:gd name="T70" fmla="*/ 110 w 690"/>
              <a:gd name="T71" fmla="*/ 204 h 642"/>
              <a:gd name="T72" fmla="*/ 138 w 690"/>
              <a:gd name="T73" fmla="*/ 160 h 642"/>
              <a:gd name="T74" fmla="*/ 174 w 690"/>
              <a:gd name="T75" fmla="*/ 128 h 642"/>
              <a:gd name="T76" fmla="*/ 220 w 690"/>
              <a:gd name="T77" fmla="*/ 106 h 642"/>
              <a:gd name="T78" fmla="*/ 272 w 690"/>
              <a:gd name="T79" fmla="*/ 98 h 642"/>
              <a:gd name="T80" fmla="*/ 306 w 690"/>
              <a:gd name="T81" fmla="*/ 100 h 642"/>
              <a:gd name="T82" fmla="*/ 354 w 690"/>
              <a:gd name="T83" fmla="*/ 118 h 642"/>
              <a:gd name="T84" fmla="*/ 396 w 690"/>
              <a:gd name="T85" fmla="*/ 148 h 642"/>
              <a:gd name="T86" fmla="*/ 426 w 690"/>
              <a:gd name="T87" fmla="*/ 188 h 642"/>
              <a:gd name="T88" fmla="*/ 442 w 690"/>
              <a:gd name="T89" fmla="*/ 236 h 642"/>
              <a:gd name="T90" fmla="*/ 446 w 690"/>
              <a:gd name="T91" fmla="*/ 272 h 642"/>
              <a:gd name="T92" fmla="*/ 438 w 690"/>
              <a:gd name="T93" fmla="*/ 324 h 642"/>
              <a:gd name="T94" fmla="*/ 416 w 690"/>
              <a:gd name="T95" fmla="*/ 370 h 642"/>
              <a:gd name="T96" fmla="*/ 382 w 690"/>
              <a:gd name="T97" fmla="*/ 406 h 642"/>
              <a:gd name="T98" fmla="*/ 340 w 690"/>
              <a:gd name="T99" fmla="*/ 432 h 642"/>
              <a:gd name="T100" fmla="*/ 290 w 690"/>
              <a:gd name="T101" fmla="*/ 4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0" h="642">
                <a:moveTo>
                  <a:pt x="686" y="562"/>
                </a:moveTo>
                <a:lnTo>
                  <a:pt x="508" y="406"/>
                </a:lnTo>
                <a:lnTo>
                  <a:pt x="508" y="406"/>
                </a:lnTo>
                <a:lnTo>
                  <a:pt x="524" y="376"/>
                </a:lnTo>
                <a:lnTo>
                  <a:pt x="534" y="342"/>
                </a:lnTo>
                <a:lnTo>
                  <a:pt x="542" y="308"/>
                </a:lnTo>
                <a:lnTo>
                  <a:pt x="544" y="290"/>
                </a:lnTo>
                <a:lnTo>
                  <a:pt x="544" y="272"/>
                </a:lnTo>
                <a:lnTo>
                  <a:pt x="544" y="272"/>
                </a:lnTo>
                <a:lnTo>
                  <a:pt x="542" y="244"/>
                </a:lnTo>
                <a:lnTo>
                  <a:pt x="538" y="216"/>
                </a:lnTo>
                <a:lnTo>
                  <a:pt x="532" y="190"/>
                </a:lnTo>
                <a:lnTo>
                  <a:pt x="522" y="166"/>
                </a:lnTo>
                <a:lnTo>
                  <a:pt x="512" y="142"/>
                </a:lnTo>
                <a:lnTo>
                  <a:pt x="498" y="120"/>
                </a:lnTo>
                <a:lnTo>
                  <a:pt x="482" y="98"/>
                </a:lnTo>
                <a:lnTo>
                  <a:pt x="464" y="80"/>
                </a:lnTo>
                <a:lnTo>
                  <a:pt x="446" y="62"/>
                </a:lnTo>
                <a:lnTo>
                  <a:pt x="424" y="46"/>
                </a:lnTo>
                <a:lnTo>
                  <a:pt x="402" y="32"/>
                </a:lnTo>
                <a:lnTo>
                  <a:pt x="378" y="20"/>
                </a:lnTo>
                <a:lnTo>
                  <a:pt x="352" y="12"/>
                </a:lnTo>
                <a:lnTo>
                  <a:pt x="326" y="4"/>
                </a:lnTo>
                <a:lnTo>
                  <a:pt x="300" y="0"/>
                </a:lnTo>
                <a:lnTo>
                  <a:pt x="272" y="0"/>
                </a:lnTo>
                <a:lnTo>
                  <a:pt x="272" y="0"/>
                </a:lnTo>
                <a:lnTo>
                  <a:pt x="244" y="0"/>
                </a:lnTo>
                <a:lnTo>
                  <a:pt x="216" y="4"/>
                </a:lnTo>
                <a:lnTo>
                  <a:pt x="190" y="12"/>
                </a:lnTo>
                <a:lnTo>
                  <a:pt x="166" y="20"/>
                </a:lnTo>
                <a:lnTo>
                  <a:pt x="142" y="32"/>
                </a:lnTo>
                <a:lnTo>
                  <a:pt x="120" y="46"/>
                </a:lnTo>
                <a:lnTo>
                  <a:pt x="98" y="62"/>
                </a:lnTo>
                <a:lnTo>
                  <a:pt x="80" y="80"/>
                </a:lnTo>
                <a:lnTo>
                  <a:pt x="62" y="98"/>
                </a:lnTo>
                <a:lnTo>
                  <a:pt x="46" y="120"/>
                </a:lnTo>
                <a:lnTo>
                  <a:pt x="32" y="142"/>
                </a:lnTo>
                <a:lnTo>
                  <a:pt x="20" y="166"/>
                </a:lnTo>
                <a:lnTo>
                  <a:pt x="12" y="190"/>
                </a:lnTo>
                <a:lnTo>
                  <a:pt x="4" y="216"/>
                </a:lnTo>
                <a:lnTo>
                  <a:pt x="0" y="244"/>
                </a:lnTo>
                <a:lnTo>
                  <a:pt x="0" y="272"/>
                </a:lnTo>
                <a:lnTo>
                  <a:pt x="0" y="272"/>
                </a:lnTo>
                <a:lnTo>
                  <a:pt x="0" y="300"/>
                </a:lnTo>
                <a:lnTo>
                  <a:pt x="4" y="326"/>
                </a:lnTo>
                <a:lnTo>
                  <a:pt x="12" y="352"/>
                </a:lnTo>
                <a:lnTo>
                  <a:pt x="20" y="378"/>
                </a:lnTo>
                <a:lnTo>
                  <a:pt x="32" y="402"/>
                </a:lnTo>
                <a:lnTo>
                  <a:pt x="46" y="424"/>
                </a:lnTo>
                <a:lnTo>
                  <a:pt x="62" y="446"/>
                </a:lnTo>
                <a:lnTo>
                  <a:pt x="80" y="464"/>
                </a:lnTo>
                <a:lnTo>
                  <a:pt x="98" y="482"/>
                </a:lnTo>
                <a:lnTo>
                  <a:pt x="120" y="498"/>
                </a:lnTo>
                <a:lnTo>
                  <a:pt x="142" y="512"/>
                </a:lnTo>
                <a:lnTo>
                  <a:pt x="166" y="522"/>
                </a:lnTo>
                <a:lnTo>
                  <a:pt x="190" y="532"/>
                </a:lnTo>
                <a:lnTo>
                  <a:pt x="216" y="538"/>
                </a:lnTo>
                <a:lnTo>
                  <a:pt x="244" y="542"/>
                </a:lnTo>
                <a:lnTo>
                  <a:pt x="272" y="544"/>
                </a:lnTo>
                <a:lnTo>
                  <a:pt x="272" y="544"/>
                </a:lnTo>
                <a:lnTo>
                  <a:pt x="296" y="544"/>
                </a:lnTo>
                <a:lnTo>
                  <a:pt x="320" y="540"/>
                </a:lnTo>
                <a:lnTo>
                  <a:pt x="342" y="536"/>
                </a:lnTo>
                <a:lnTo>
                  <a:pt x="364" y="528"/>
                </a:lnTo>
                <a:lnTo>
                  <a:pt x="386" y="520"/>
                </a:lnTo>
                <a:lnTo>
                  <a:pt x="406" y="508"/>
                </a:lnTo>
                <a:lnTo>
                  <a:pt x="426" y="496"/>
                </a:lnTo>
                <a:lnTo>
                  <a:pt x="444" y="484"/>
                </a:lnTo>
                <a:lnTo>
                  <a:pt x="618" y="638"/>
                </a:lnTo>
                <a:lnTo>
                  <a:pt x="618" y="638"/>
                </a:lnTo>
                <a:lnTo>
                  <a:pt x="622" y="642"/>
                </a:lnTo>
                <a:lnTo>
                  <a:pt x="628" y="642"/>
                </a:lnTo>
                <a:lnTo>
                  <a:pt x="634" y="642"/>
                </a:lnTo>
                <a:lnTo>
                  <a:pt x="640" y="640"/>
                </a:lnTo>
                <a:lnTo>
                  <a:pt x="652" y="634"/>
                </a:lnTo>
                <a:lnTo>
                  <a:pt x="664" y="624"/>
                </a:lnTo>
                <a:lnTo>
                  <a:pt x="676" y="610"/>
                </a:lnTo>
                <a:lnTo>
                  <a:pt x="676" y="610"/>
                </a:lnTo>
                <a:lnTo>
                  <a:pt x="686" y="596"/>
                </a:lnTo>
                <a:lnTo>
                  <a:pt x="690" y="584"/>
                </a:lnTo>
                <a:lnTo>
                  <a:pt x="690" y="576"/>
                </a:lnTo>
                <a:lnTo>
                  <a:pt x="690" y="572"/>
                </a:lnTo>
                <a:lnTo>
                  <a:pt x="688" y="566"/>
                </a:lnTo>
                <a:lnTo>
                  <a:pt x="686" y="562"/>
                </a:lnTo>
                <a:lnTo>
                  <a:pt x="686" y="562"/>
                </a:lnTo>
                <a:close/>
                <a:moveTo>
                  <a:pt x="272" y="446"/>
                </a:moveTo>
                <a:lnTo>
                  <a:pt x="272" y="446"/>
                </a:lnTo>
                <a:lnTo>
                  <a:pt x="254" y="446"/>
                </a:lnTo>
                <a:lnTo>
                  <a:pt x="236" y="442"/>
                </a:lnTo>
                <a:lnTo>
                  <a:pt x="220" y="438"/>
                </a:lnTo>
                <a:lnTo>
                  <a:pt x="204" y="432"/>
                </a:lnTo>
                <a:lnTo>
                  <a:pt x="188" y="426"/>
                </a:lnTo>
                <a:lnTo>
                  <a:pt x="174" y="416"/>
                </a:lnTo>
                <a:lnTo>
                  <a:pt x="160" y="406"/>
                </a:lnTo>
                <a:lnTo>
                  <a:pt x="148" y="396"/>
                </a:lnTo>
                <a:lnTo>
                  <a:pt x="138" y="382"/>
                </a:lnTo>
                <a:lnTo>
                  <a:pt x="128" y="370"/>
                </a:lnTo>
                <a:lnTo>
                  <a:pt x="118" y="354"/>
                </a:lnTo>
                <a:lnTo>
                  <a:pt x="110" y="340"/>
                </a:lnTo>
                <a:lnTo>
                  <a:pt x="106" y="324"/>
                </a:lnTo>
                <a:lnTo>
                  <a:pt x="100" y="306"/>
                </a:lnTo>
                <a:lnTo>
                  <a:pt x="98" y="290"/>
                </a:lnTo>
                <a:lnTo>
                  <a:pt x="98" y="272"/>
                </a:lnTo>
                <a:lnTo>
                  <a:pt x="98" y="272"/>
                </a:lnTo>
                <a:lnTo>
                  <a:pt x="98" y="254"/>
                </a:lnTo>
                <a:lnTo>
                  <a:pt x="100" y="236"/>
                </a:lnTo>
                <a:lnTo>
                  <a:pt x="106" y="220"/>
                </a:lnTo>
                <a:lnTo>
                  <a:pt x="110" y="204"/>
                </a:lnTo>
                <a:lnTo>
                  <a:pt x="118" y="188"/>
                </a:lnTo>
                <a:lnTo>
                  <a:pt x="128" y="174"/>
                </a:lnTo>
                <a:lnTo>
                  <a:pt x="138" y="160"/>
                </a:lnTo>
                <a:lnTo>
                  <a:pt x="148" y="148"/>
                </a:lnTo>
                <a:lnTo>
                  <a:pt x="160" y="138"/>
                </a:lnTo>
                <a:lnTo>
                  <a:pt x="174" y="128"/>
                </a:lnTo>
                <a:lnTo>
                  <a:pt x="188" y="118"/>
                </a:lnTo>
                <a:lnTo>
                  <a:pt x="204" y="110"/>
                </a:lnTo>
                <a:lnTo>
                  <a:pt x="220" y="106"/>
                </a:lnTo>
                <a:lnTo>
                  <a:pt x="236" y="100"/>
                </a:lnTo>
                <a:lnTo>
                  <a:pt x="254" y="98"/>
                </a:lnTo>
                <a:lnTo>
                  <a:pt x="272" y="98"/>
                </a:lnTo>
                <a:lnTo>
                  <a:pt x="272" y="98"/>
                </a:lnTo>
                <a:lnTo>
                  <a:pt x="290" y="98"/>
                </a:lnTo>
                <a:lnTo>
                  <a:pt x="306" y="100"/>
                </a:lnTo>
                <a:lnTo>
                  <a:pt x="324" y="106"/>
                </a:lnTo>
                <a:lnTo>
                  <a:pt x="340" y="110"/>
                </a:lnTo>
                <a:lnTo>
                  <a:pt x="354" y="118"/>
                </a:lnTo>
                <a:lnTo>
                  <a:pt x="370" y="128"/>
                </a:lnTo>
                <a:lnTo>
                  <a:pt x="382" y="138"/>
                </a:lnTo>
                <a:lnTo>
                  <a:pt x="396" y="148"/>
                </a:lnTo>
                <a:lnTo>
                  <a:pt x="406" y="160"/>
                </a:lnTo>
                <a:lnTo>
                  <a:pt x="416" y="174"/>
                </a:lnTo>
                <a:lnTo>
                  <a:pt x="426" y="188"/>
                </a:lnTo>
                <a:lnTo>
                  <a:pt x="432" y="204"/>
                </a:lnTo>
                <a:lnTo>
                  <a:pt x="438" y="220"/>
                </a:lnTo>
                <a:lnTo>
                  <a:pt x="442" y="236"/>
                </a:lnTo>
                <a:lnTo>
                  <a:pt x="446" y="254"/>
                </a:lnTo>
                <a:lnTo>
                  <a:pt x="446" y="272"/>
                </a:lnTo>
                <a:lnTo>
                  <a:pt x="446" y="272"/>
                </a:lnTo>
                <a:lnTo>
                  <a:pt x="446" y="290"/>
                </a:lnTo>
                <a:lnTo>
                  <a:pt x="442" y="306"/>
                </a:lnTo>
                <a:lnTo>
                  <a:pt x="438" y="324"/>
                </a:lnTo>
                <a:lnTo>
                  <a:pt x="432" y="340"/>
                </a:lnTo>
                <a:lnTo>
                  <a:pt x="426" y="354"/>
                </a:lnTo>
                <a:lnTo>
                  <a:pt x="416" y="370"/>
                </a:lnTo>
                <a:lnTo>
                  <a:pt x="406" y="382"/>
                </a:lnTo>
                <a:lnTo>
                  <a:pt x="396" y="396"/>
                </a:lnTo>
                <a:lnTo>
                  <a:pt x="382" y="406"/>
                </a:lnTo>
                <a:lnTo>
                  <a:pt x="370" y="416"/>
                </a:lnTo>
                <a:lnTo>
                  <a:pt x="354" y="426"/>
                </a:lnTo>
                <a:lnTo>
                  <a:pt x="340" y="432"/>
                </a:lnTo>
                <a:lnTo>
                  <a:pt x="324" y="438"/>
                </a:lnTo>
                <a:lnTo>
                  <a:pt x="306" y="442"/>
                </a:lnTo>
                <a:lnTo>
                  <a:pt x="290" y="446"/>
                </a:lnTo>
                <a:lnTo>
                  <a:pt x="272" y="446"/>
                </a:lnTo>
                <a:lnTo>
                  <a:pt x="272" y="446"/>
                </a:lnTo>
                <a:close/>
              </a:path>
            </a:pathLst>
          </a:custGeom>
          <a:solidFill>
            <a:schemeClr val="bg1"/>
          </a:solid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srgbClr val="1C9494"/>
              </a:solidFill>
              <a:latin typeface="微软雅黑"/>
              <a:ea typeface="微软雅黑"/>
            </a:endParaRPr>
          </a:p>
        </p:txBody>
      </p:sp>
      <p:grpSp>
        <p:nvGrpSpPr>
          <p:cNvPr id="22" name="Group 40"/>
          <p:cNvGrpSpPr/>
          <p:nvPr/>
        </p:nvGrpSpPr>
        <p:grpSpPr>
          <a:xfrm>
            <a:off x="6935949" y="2734688"/>
            <a:ext cx="350583" cy="250764"/>
            <a:chOff x="3962400" y="3128963"/>
            <a:chExt cx="914400" cy="654050"/>
          </a:xfrm>
          <a:solidFill>
            <a:schemeClr val="bg1"/>
          </a:solidFill>
        </p:grpSpPr>
        <p:sp>
          <p:nvSpPr>
            <p:cNvPr id="25" name="Freeform 57"/>
            <p:cNvSpPr>
              <a:spLocks noEditPoints="1"/>
            </p:cNvSpPr>
            <p:nvPr/>
          </p:nvSpPr>
          <p:spPr bwMode="auto">
            <a:xfrm>
              <a:off x="3962400" y="3128963"/>
              <a:ext cx="914400" cy="654050"/>
            </a:xfrm>
            <a:custGeom>
              <a:avLst/>
              <a:gdLst>
                <a:gd name="T0" fmla="*/ 444 w 576"/>
                <a:gd name="T1" fmla="*/ 48 h 412"/>
                <a:gd name="T2" fmla="*/ 442 w 576"/>
                <a:gd name="T3" fmla="*/ 48 h 412"/>
                <a:gd name="T4" fmla="*/ 426 w 576"/>
                <a:gd name="T5" fmla="*/ 16 h 412"/>
                <a:gd name="T6" fmla="*/ 416 w 576"/>
                <a:gd name="T7" fmla="*/ 4 h 412"/>
                <a:gd name="T8" fmla="*/ 402 w 576"/>
                <a:gd name="T9" fmla="*/ 0 h 412"/>
                <a:gd name="T10" fmla="*/ 180 w 576"/>
                <a:gd name="T11" fmla="*/ 0 h 412"/>
                <a:gd name="T12" fmla="*/ 166 w 576"/>
                <a:gd name="T13" fmla="*/ 4 h 412"/>
                <a:gd name="T14" fmla="*/ 154 w 576"/>
                <a:gd name="T15" fmla="*/ 16 h 412"/>
                <a:gd name="T16" fmla="*/ 138 w 576"/>
                <a:gd name="T17" fmla="*/ 48 h 412"/>
                <a:gd name="T18" fmla="*/ 18 w 576"/>
                <a:gd name="T19" fmla="*/ 48 h 412"/>
                <a:gd name="T20" fmla="*/ 10 w 576"/>
                <a:gd name="T21" fmla="*/ 50 h 412"/>
                <a:gd name="T22" fmla="*/ 2 w 576"/>
                <a:gd name="T23" fmla="*/ 60 h 412"/>
                <a:gd name="T24" fmla="*/ 0 w 576"/>
                <a:gd name="T25" fmla="*/ 394 h 412"/>
                <a:gd name="T26" fmla="*/ 2 w 576"/>
                <a:gd name="T27" fmla="*/ 400 h 412"/>
                <a:gd name="T28" fmla="*/ 10 w 576"/>
                <a:gd name="T29" fmla="*/ 410 h 412"/>
                <a:gd name="T30" fmla="*/ 558 w 576"/>
                <a:gd name="T31" fmla="*/ 412 h 412"/>
                <a:gd name="T32" fmla="*/ 566 w 576"/>
                <a:gd name="T33" fmla="*/ 410 h 412"/>
                <a:gd name="T34" fmla="*/ 574 w 576"/>
                <a:gd name="T35" fmla="*/ 400 h 412"/>
                <a:gd name="T36" fmla="*/ 576 w 576"/>
                <a:gd name="T37" fmla="*/ 66 h 412"/>
                <a:gd name="T38" fmla="*/ 574 w 576"/>
                <a:gd name="T39" fmla="*/ 60 h 412"/>
                <a:gd name="T40" fmla="*/ 566 w 576"/>
                <a:gd name="T41" fmla="*/ 50 h 412"/>
                <a:gd name="T42" fmla="*/ 558 w 576"/>
                <a:gd name="T43" fmla="*/ 48 h 412"/>
                <a:gd name="T44" fmla="*/ 288 w 576"/>
                <a:gd name="T45" fmla="*/ 362 h 412"/>
                <a:gd name="T46" fmla="*/ 260 w 576"/>
                <a:gd name="T47" fmla="*/ 358 h 412"/>
                <a:gd name="T48" fmla="*/ 236 w 576"/>
                <a:gd name="T49" fmla="*/ 352 h 412"/>
                <a:gd name="T50" fmla="*/ 212 w 576"/>
                <a:gd name="T51" fmla="*/ 338 h 412"/>
                <a:gd name="T52" fmla="*/ 192 w 576"/>
                <a:gd name="T53" fmla="*/ 322 h 412"/>
                <a:gd name="T54" fmla="*/ 176 w 576"/>
                <a:gd name="T55" fmla="*/ 302 h 412"/>
                <a:gd name="T56" fmla="*/ 164 w 576"/>
                <a:gd name="T57" fmla="*/ 278 h 412"/>
                <a:gd name="T58" fmla="*/ 156 w 576"/>
                <a:gd name="T59" fmla="*/ 254 h 412"/>
                <a:gd name="T60" fmla="*/ 152 w 576"/>
                <a:gd name="T61" fmla="*/ 226 h 412"/>
                <a:gd name="T62" fmla="*/ 154 w 576"/>
                <a:gd name="T63" fmla="*/ 212 h 412"/>
                <a:gd name="T64" fmla="*/ 158 w 576"/>
                <a:gd name="T65" fmla="*/ 186 h 412"/>
                <a:gd name="T66" fmla="*/ 168 w 576"/>
                <a:gd name="T67" fmla="*/ 162 h 412"/>
                <a:gd name="T68" fmla="*/ 184 w 576"/>
                <a:gd name="T69" fmla="*/ 140 h 412"/>
                <a:gd name="T70" fmla="*/ 202 w 576"/>
                <a:gd name="T71" fmla="*/ 122 h 412"/>
                <a:gd name="T72" fmla="*/ 224 w 576"/>
                <a:gd name="T73" fmla="*/ 106 h 412"/>
                <a:gd name="T74" fmla="*/ 248 w 576"/>
                <a:gd name="T75" fmla="*/ 96 h 412"/>
                <a:gd name="T76" fmla="*/ 274 w 576"/>
                <a:gd name="T77" fmla="*/ 92 h 412"/>
                <a:gd name="T78" fmla="*/ 288 w 576"/>
                <a:gd name="T79" fmla="*/ 90 h 412"/>
                <a:gd name="T80" fmla="*/ 316 w 576"/>
                <a:gd name="T81" fmla="*/ 94 h 412"/>
                <a:gd name="T82" fmla="*/ 340 w 576"/>
                <a:gd name="T83" fmla="*/ 102 h 412"/>
                <a:gd name="T84" fmla="*/ 364 w 576"/>
                <a:gd name="T85" fmla="*/ 114 h 412"/>
                <a:gd name="T86" fmla="*/ 384 w 576"/>
                <a:gd name="T87" fmla="*/ 130 h 412"/>
                <a:gd name="T88" fmla="*/ 400 w 576"/>
                <a:gd name="T89" fmla="*/ 150 h 412"/>
                <a:gd name="T90" fmla="*/ 414 w 576"/>
                <a:gd name="T91" fmla="*/ 174 h 412"/>
                <a:gd name="T92" fmla="*/ 422 w 576"/>
                <a:gd name="T93" fmla="*/ 198 h 412"/>
                <a:gd name="T94" fmla="*/ 424 w 576"/>
                <a:gd name="T95" fmla="*/ 226 h 412"/>
                <a:gd name="T96" fmla="*/ 424 w 576"/>
                <a:gd name="T97" fmla="*/ 240 h 412"/>
                <a:gd name="T98" fmla="*/ 418 w 576"/>
                <a:gd name="T99" fmla="*/ 266 h 412"/>
                <a:gd name="T100" fmla="*/ 408 w 576"/>
                <a:gd name="T101" fmla="*/ 290 h 412"/>
                <a:gd name="T102" fmla="*/ 392 w 576"/>
                <a:gd name="T103" fmla="*/ 312 h 412"/>
                <a:gd name="T104" fmla="*/ 374 w 576"/>
                <a:gd name="T105" fmla="*/ 330 h 412"/>
                <a:gd name="T106" fmla="*/ 352 w 576"/>
                <a:gd name="T107" fmla="*/ 346 h 412"/>
                <a:gd name="T108" fmla="*/ 328 w 576"/>
                <a:gd name="T109" fmla="*/ 356 h 412"/>
                <a:gd name="T110" fmla="*/ 302 w 576"/>
                <a:gd name="T111" fmla="*/ 362 h 412"/>
                <a:gd name="T112" fmla="*/ 288 w 576"/>
                <a:gd name="T113" fmla="*/ 36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6" h="412">
                  <a:moveTo>
                    <a:pt x="558" y="48"/>
                  </a:moveTo>
                  <a:lnTo>
                    <a:pt x="444" y="48"/>
                  </a:lnTo>
                  <a:lnTo>
                    <a:pt x="444" y="48"/>
                  </a:lnTo>
                  <a:lnTo>
                    <a:pt x="442" y="48"/>
                  </a:lnTo>
                  <a:lnTo>
                    <a:pt x="426" y="16"/>
                  </a:lnTo>
                  <a:lnTo>
                    <a:pt x="426" y="16"/>
                  </a:lnTo>
                  <a:lnTo>
                    <a:pt x="422" y="10"/>
                  </a:lnTo>
                  <a:lnTo>
                    <a:pt x="416" y="4"/>
                  </a:lnTo>
                  <a:lnTo>
                    <a:pt x="408" y="2"/>
                  </a:lnTo>
                  <a:lnTo>
                    <a:pt x="402" y="0"/>
                  </a:lnTo>
                  <a:lnTo>
                    <a:pt x="180" y="0"/>
                  </a:lnTo>
                  <a:lnTo>
                    <a:pt x="180" y="0"/>
                  </a:lnTo>
                  <a:lnTo>
                    <a:pt x="172" y="2"/>
                  </a:lnTo>
                  <a:lnTo>
                    <a:pt x="166" y="4"/>
                  </a:lnTo>
                  <a:lnTo>
                    <a:pt x="158" y="10"/>
                  </a:lnTo>
                  <a:lnTo>
                    <a:pt x="154" y="16"/>
                  </a:lnTo>
                  <a:lnTo>
                    <a:pt x="138" y="48"/>
                  </a:lnTo>
                  <a:lnTo>
                    <a:pt x="138" y="48"/>
                  </a:lnTo>
                  <a:lnTo>
                    <a:pt x="138" y="48"/>
                  </a:lnTo>
                  <a:lnTo>
                    <a:pt x="18" y="48"/>
                  </a:lnTo>
                  <a:lnTo>
                    <a:pt x="18" y="48"/>
                  </a:lnTo>
                  <a:lnTo>
                    <a:pt x="10" y="50"/>
                  </a:lnTo>
                  <a:lnTo>
                    <a:pt x="6" y="54"/>
                  </a:lnTo>
                  <a:lnTo>
                    <a:pt x="2" y="60"/>
                  </a:lnTo>
                  <a:lnTo>
                    <a:pt x="0" y="66"/>
                  </a:lnTo>
                  <a:lnTo>
                    <a:pt x="0" y="394"/>
                  </a:lnTo>
                  <a:lnTo>
                    <a:pt x="0" y="394"/>
                  </a:lnTo>
                  <a:lnTo>
                    <a:pt x="2" y="400"/>
                  </a:lnTo>
                  <a:lnTo>
                    <a:pt x="6" y="406"/>
                  </a:lnTo>
                  <a:lnTo>
                    <a:pt x="10" y="410"/>
                  </a:lnTo>
                  <a:lnTo>
                    <a:pt x="18" y="412"/>
                  </a:lnTo>
                  <a:lnTo>
                    <a:pt x="558" y="412"/>
                  </a:lnTo>
                  <a:lnTo>
                    <a:pt x="558" y="412"/>
                  </a:lnTo>
                  <a:lnTo>
                    <a:pt x="566" y="410"/>
                  </a:lnTo>
                  <a:lnTo>
                    <a:pt x="570" y="406"/>
                  </a:lnTo>
                  <a:lnTo>
                    <a:pt x="574" y="400"/>
                  </a:lnTo>
                  <a:lnTo>
                    <a:pt x="576" y="394"/>
                  </a:lnTo>
                  <a:lnTo>
                    <a:pt x="576" y="66"/>
                  </a:lnTo>
                  <a:lnTo>
                    <a:pt x="576" y="66"/>
                  </a:lnTo>
                  <a:lnTo>
                    <a:pt x="574" y="60"/>
                  </a:lnTo>
                  <a:lnTo>
                    <a:pt x="570" y="54"/>
                  </a:lnTo>
                  <a:lnTo>
                    <a:pt x="566" y="50"/>
                  </a:lnTo>
                  <a:lnTo>
                    <a:pt x="558" y="48"/>
                  </a:lnTo>
                  <a:lnTo>
                    <a:pt x="558" y="48"/>
                  </a:lnTo>
                  <a:close/>
                  <a:moveTo>
                    <a:pt x="288" y="362"/>
                  </a:moveTo>
                  <a:lnTo>
                    <a:pt x="288" y="362"/>
                  </a:lnTo>
                  <a:lnTo>
                    <a:pt x="274" y="362"/>
                  </a:lnTo>
                  <a:lnTo>
                    <a:pt x="260" y="358"/>
                  </a:lnTo>
                  <a:lnTo>
                    <a:pt x="248" y="356"/>
                  </a:lnTo>
                  <a:lnTo>
                    <a:pt x="236" y="352"/>
                  </a:lnTo>
                  <a:lnTo>
                    <a:pt x="224" y="346"/>
                  </a:lnTo>
                  <a:lnTo>
                    <a:pt x="212" y="338"/>
                  </a:lnTo>
                  <a:lnTo>
                    <a:pt x="202" y="330"/>
                  </a:lnTo>
                  <a:lnTo>
                    <a:pt x="192" y="322"/>
                  </a:lnTo>
                  <a:lnTo>
                    <a:pt x="184" y="312"/>
                  </a:lnTo>
                  <a:lnTo>
                    <a:pt x="176" y="302"/>
                  </a:lnTo>
                  <a:lnTo>
                    <a:pt x="168" y="290"/>
                  </a:lnTo>
                  <a:lnTo>
                    <a:pt x="164" y="278"/>
                  </a:lnTo>
                  <a:lnTo>
                    <a:pt x="158" y="266"/>
                  </a:lnTo>
                  <a:lnTo>
                    <a:pt x="156" y="254"/>
                  </a:lnTo>
                  <a:lnTo>
                    <a:pt x="154" y="240"/>
                  </a:lnTo>
                  <a:lnTo>
                    <a:pt x="152" y="226"/>
                  </a:lnTo>
                  <a:lnTo>
                    <a:pt x="152" y="226"/>
                  </a:lnTo>
                  <a:lnTo>
                    <a:pt x="154" y="212"/>
                  </a:lnTo>
                  <a:lnTo>
                    <a:pt x="156" y="198"/>
                  </a:lnTo>
                  <a:lnTo>
                    <a:pt x="158" y="186"/>
                  </a:lnTo>
                  <a:lnTo>
                    <a:pt x="164" y="174"/>
                  </a:lnTo>
                  <a:lnTo>
                    <a:pt x="168" y="162"/>
                  </a:lnTo>
                  <a:lnTo>
                    <a:pt x="176" y="150"/>
                  </a:lnTo>
                  <a:lnTo>
                    <a:pt x="184" y="140"/>
                  </a:lnTo>
                  <a:lnTo>
                    <a:pt x="192" y="130"/>
                  </a:lnTo>
                  <a:lnTo>
                    <a:pt x="202" y="122"/>
                  </a:lnTo>
                  <a:lnTo>
                    <a:pt x="212" y="114"/>
                  </a:lnTo>
                  <a:lnTo>
                    <a:pt x="224" y="106"/>
                  </a:lnTo>
                  <a:lnTo>
                    <a:pt x="236" y="102"/>
                  </a:lnTo>
                  <a:lnTo>
                    <a:pt x="248" y="96"/>
                  </a:lnTo>
                  <a:lnTo>
                    <a:pt x="260" y="94"/>
                  </a:lnTo>
                  <a:lnTo>
                    <a:pt x="274" y="92"/>
                  </a:lnTo>
                  <a:lnTo>
                    <a:pt x="288" y="90"/>
                  </a:lnTo>
                  <a:lnTo>
                    <a:pt x="288" y="90"/>
                  </a:lnTo>
                  <a:lnTo>
                    <a:pt x="302" y="92"/>
                  </a:lnTo>
                  <a:lnTo>
                    <a:pt x="316" y="94"/>
                  </a:lnTo>
                  <a:lnTo>
                    <a:pt x="328" y="96"/>
                  </a:lnTo>
                  <a:lnTo>
                    <a:pt x="340" y="102"/>
                  </a:lnTo>
                  <a:lnTo>
                    <a:pt x="352" y="106"/>
                  </a:lnTo>
                  <a:lnTo>
                    <a:pt x="364" y="114"/>
                  </a:lnTo>
                  <a:lnTo>
                    <a:pt x="374" y="122"/>
                  </a:lnTo>
                  <a:lnTo>
                    <a:pt x="384" y="130"/>
                  </a:lnTo>
                  <a:lnTo>
                    <a:pt x="392" y="140"/>
                  </a:lnTo>
                  <a:lnTo>
                    <a:pt x="400" y="150"/>
                  </a:lnTo>
                  <a:lnTo>
                    <a:pt x="408" y="162"/>
                  </a:lnTo>
                  <a:lnTo>
                    <a:pt x="414" y="174"/>
                  </a:lnTo>
                  <a:lnTo>
                    <a:pt x="418" y="186"/>
                  </a:lnTo>
                  <a:lnTo>
                    <a:pt x="422" y="198"/>
                  </a:lnTo>
                  <a:lnTo>
                    <a:pt x="424" y="212"/>
                  </a:lnTo>
                  <a:lnTo>
                    <a:pt x="424" y="226"/>
                  </a:lnTo>
                  <a:lnTo>
                    <a:pt x="424" y="226"/>
                  </a:lnTo>
                  <a:lnTo>
                    <a:pt x="424" y="240"/>
                  </a:lnTo>
                  <a:lnTo>
                    <a:pt x="422" y="254"/>
                  </a:lnTo>
                  <a:lnTo>
                    <a:pt x="418" y="266"/>
                  </a:lnTo>
                  <a:lnTo>
                    <a:pt x="414" y="278"/>
                  </a:lnTo>
                  <a:lnTo>
                    <a:pt x="408" y="290"/>
                  </a:lnTo>
                  <a:lnTo>
                    <a:pt x="400" y="302"/>
                  </a:lnTo>
                  <a:lnTo>
                    <a:pt x="392" y="312"/>
                  </a:lnTo>
                  <a:lnTo>
                    <a:pt x="384" y="322"/>
                  </a:lnTo>
                  <a:lnTo>
                    <a:pt x="374" y="330"/>
                  </a:lnTo>
                  <a:lnTo>
                    <a:pt x="364" y="338"/>
                  </a:lnTo>
                  <a:lnTo>
                    <a:pt x="352" y="346"/>
                  </a:lnTo>
                  <a:lnTo>
                    <a:pt x="340" y="352"/>
                  </a:lnTo>
                  <a:lnTo>
                    <a:pt x="328" y="356"/>
                  </a:lnTo>
                  <a:lnTo>
                    <a:pt x="316" y="358"/>
                  </a:lnTo>
                  <a:lnTo>
                    <a:pt x="302" y="362"/>
                  </a:lnTo>
                  <a:lnTo>
                    <a:pt x="288" y="362"/>
                  </a:lnTo>
                  <a:lnTo>
                    <a:pt x="288" y="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28" name="Freeform 58"/>
            <p:cNvSpPr/>
            <p:nvPr/>
          </p:nvSpPr>
          <p:spPr bwMode="auto">
            <a:xfrm>
              <a:off x="4279900" y="3348038"/>
              <a:ext cx="279400" cy="279400"/>
            </a:xfrm>
            <a:custGeom>
              <a:avLst/>
              <a:gdLst>
                <a:gd name="T0" fmla="*/ 88 w 176"/>
                <a:gd name="T1" fmla="*/ 0 h 176"/>
                <a:gd name="T2" fmla="*/ 88 w 176"/>
                <a:gd name="T3" fmla="*/ 0 h 176"/>
                <a:gd name="T4" fmla="*/ 70 w 176"/>
                <a:gd name="T5" fmla="*/ 2 h 176"/>
                <a:gd name="T6" fmla="*/ 54 w 176"/>
                <a:gd name="T7" fmla="*/ 8 h 176"/>
                <a:gd name="T8" fmla="*/ 40 w 176"/>
                <a:gd name="T9" fmla="*/ 16 h 176"/>
                <a:gd name="T10" fmla="*/ 26 w 176"/>
                <a:gd name="T11" fmla="*/ 26 h 176"/>
                <a:gd name="T12" fmla="*/ 16 w 176"/>
                <a:gd name="T13" fmla="*/ 40 h 176"/>
                <a:gd name="T14" fmla="*/ 8 w 176"/>
                <a:gd name="T15" fmla="*/ 54 h 176"/>
                <a:gd name="T16" fmla="*/ 2 w 176"/>
                <a:gd name="T17" fmla="*/ 70 h 176"/>
                <a:gd name="T18" fmla="*/ 0 w 176"/>
                <a:gd name="T19" fmla="*/ 88 h 176"/>
                <a:gd name="T20" fmla="*/ 0 w 176"/>
                <a:gd name="T21" fmla="*/ 88 h 176"/>
                <a:gd name="T22" fmla="*/ 2 w 176"/>
                <a:gd name="T23" fmla="*/ 106 h 176"/>
                <a:gd name="T24" fmla="*/ 8 w 176"/>
                <a:gd name="T25" fmla="*/ 122 h 176"/>
                <a:gd name="T26" fmla="*/ 16 w 176"/>
                <a:gd name="T27" fmla="*/ 138 h 176"/>
                <a:gd name="T28" fmla="*/ 26 w 176"/>
                <a:gd name="T29" fmla="*/ 150 h 176"/>
                <a:gd name="T30" fmla="*/ 40 w 176"/>
                <a:gd name="T31" fmla="*/ 160 h 176"/>
                <a:gd name="T32" fmla="*/ 54 w 176"/>
                <a:gd name="T33" fmla="*/ 168 h 176"/>
                <a:gd name="T34" fmla="*/ 70 w 176"/>
                <a:gd name="T35" fmla="*/ 174 h 176"/>
                <a:gd name="T36" fmla="*/ 88 w 176"/>
                <a:gd name="T37" fmla="*/ 176 h 176"/>
                <a:gd name="T38" fmla="*/ 88 w 176"/>
                <a:gd name="T39" fmla="*/ 176 h 176"/>
                <a:gd name="T40" fmla="*/ 106 w 176"/>
                <a:gd name="T41" fmla="*/ 174 h 176"/>
                <a:gd name="T42" fmla="*/ 122 w 176"/>
                <a:gd name="T43" fmla="*/ 168 h 176"/>
                <a:gd name="T44" fmla="*/ 138 w 176"/>
                <a:gd name="T45" fmla="*/ 160 h 176"/>
                <a:gd name="T46" fmla="*/ 150 w 176"/>
                <a:gd name="T47" fmla="*/ 150 h 176"/>
                <a:gd name="T48" fmla="*/ 160 w 176"/>
                <a:gd name="T49" fmla="*/ 138 h 176"/>
                <a:gd name="T50" fmla="*/ 168 w 176"/>
                <a:gd name="T51" fmla="*/ 122 h 176"/>
                <a:gd name="T52" fmla="*/ 174 w 176"/>
                <a:gd name="T53" fmla="*/ 106 h 176"/>
                <a:gd name="T54" fmla="*/ 176 w 176"/>
                <a:gd name="T55" fmla="*/ 88 h 176"/>
                <a:gd name="T56" fmla="*/ 176 w 176"/>
                <a:gd name="T57" fmla="*/ 88 h 176"/>
                <a:gd name="T58" fmla="*/ 174 w 176"/>
                <a:gd name="T59" fmla="*/ 70 h 176"/>
                <a:gd name="T60" fmla="*/ 168 w 176"/>
                <a:gd name="T61" fmla="*/ 54 h 176"/>
                <a:gd name="T62" fmla="*/ 160 w 176"/>
                <a:gd name="T63" fmla="*/ 40 h 176"/>
                <a:gd name="T64" fmla="*/ 150 w 176"/>
                <a:gd name="T65" fmla="*/ 26 h 176"/>
                <a:gd name="T66" fmla="*/ 138 w 176"/>
                <a:gd name="T67" fmla="*/ 16 h 176"/>
                <a:gd name="T68" fmla="*/ 122 w 176"/>
                <a:gd name="T69" fmla="*/ 8 h 176"/>
                <a:gd name="T70" fmla="*/ 106 w 176"/>
                <a:gd name="T71" fmla="*/ 2 h 176"/>
                <a:gd name="T72" fmla="*/ 88 w 176"/>
                <a:gd name="T73" fmla="*/ 0 h 176"/>
                <a:gd name="T74" fmla="*/ 88 w 176"/>
                <a:gd name="T7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lnTo>
                    <a:pt x="88" y="0"/>
                  </a:lnTo>
                  <a:lnTo>
                    <a:pt x="70" y="2"/>
                  </a:lnTo>
                  <a:lnTo>
                    <a:pt x="54" y="8"/>
                  </a:lnTo>
                  <a:lnTo>
                    <a:pt x="40" y="16"/>
                  </a:lnTo>
                  <a:lnTo>
                    <a:pt x="26" y="26"/>
                  </a:lnTo>
                  <a:lnTo>
                    <a:pt x="16" y="40"/>
                  </a:lnTo>
                  <a:lnTo>
                    <a:pt x="8" y="54"/>
                  </a:lnTo>
                  <a:lnTo>
                    <a:pt x="2" y="70"/>
                  </a:lnTo>
                  <a:lnTo>
                    <a:pt x="0" y="88"/>
                  </a:lnTo>
                  <a:lnTo>
                    <a:pt x="0" y="88"/>
                  </a:lnTo>
                  <a:lnTo>
                    <a:pt x="2" y="106"/>
                  </a:lnTo>
                  <a:lnTo>
                    <a:pt x="8" y="122"/>
                  </a:lnTo>
                  <a:lnTo>
                    <a:pt x="16" y="138"/>
                  </a:lnTo>
                  <a:lnTo>
                    <a:pt x="26" y="150"/>
                  </a:lnTo>
                  <a:lnTo>
                    <a:pt x="40" y="160"/>
                  </a:lnTo>
                  <a:lnTo>
                    <a:pt x="54" y="168"/>
                  </a:lnTo>
                  <a:lnTo>
                    <a:pt x="70" y="174"/>
                  </a:lnTo>
                  <a:lnTo>
                    <a:pt x="88" y="176"/>
                  </a:lnTo>
                  <a:lnTo>
                    <a:pt x="88" y="176"/>
                  </a:lnTo>
                  <a:lnTo>
                    <a:pt x="106" y="174"/>
                  </a:lnTo>
                  <a:lnTo>
                    <a:pt x="122" y="168"/>
                  </a:lnTo>
                  <a:lnTo>
                    <a:pt x="138" y="160"/>
                  </a:lnTo>
                  <a:lnTo>
                    <a:pt x="150" y="150"/>
                  </a:lnTo>
                  <a:lnTo>
                    <a:pt x="160" y="138"/>
                  </a:lnTo>
                  <a:lnTo>
                    <a:pt x="168" y="122"/>
                  </a:lnTo>
                  <a:lnTo>
                    <a:pt x="174" y="106"/>
                  </a:lnTo>
                  <a:lnTo>
                    <a:pt x="176" y="88"/>
                  </a:lnTo>
                  <a:lnTo>
                    <a:pt x="176" y="88"/>
                  </a:lnTo>
                  <a:lnTo>
                    <a:pt x="174" y="70"/>
                  </a:lnTo>
                  <a:lnTo>
                    <a:pt x="168" y="54"/>
                  </a:lnTo>
                  <a:lnTo>
                    <a:pt x="160" y="40"/>
                  </a:lnTo>
                  <a:lnTo>
                    <a:pt x="150" y="26"/>
                  </a:lnTo>
                  <a:lnTo>
                    <a:pt x="138" y="16"/>
                  </a:lnTo>
                  <a:lnTo>
                    <a:pt x="122" y="8"/>
                  </a:lnTo>
                  <a:lnTo>
                    <a:pt x="106"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32" name="Group 53"/>
          <p:cNvGrpSpPr/>
          <p:nvPr/>
        </p:nvGrpSpPr>
        <p:grpSpPr>
          <a:xfrm>
            <a:off x="6940733" y="3634552"/>
            <a:ext cx="341012" cy="341012"/>
            <a:chOff x="4808538" y="2608263"/>
            <a:chExt cx="914400" cy="914400"/>
          </a:xfrm>
          <a:solidFill>
            <a:schemeClr val="bg1"/>
          </a:solidFill>
        </p:grpSpPr>
        <p:sp>
          <p:nvSpPr>
            <p:cNvPr id="33" name="Freeform 76"/>
            <p:cNvSpPr/>
            <p:nvPr/>
          </p:nvSpPr>
          <p:spPr bwMode="auto">
            <a:xfrm>
              <a:off x="4808538" y="2919413"/>
              <a:ext cx="603250" cy="603250"/>
            </a:xfrm>
            <a:custGeom>
              <a:avLst/>
              <a:gdLst>
                <a:gd name="T0" fmla="*/ 0 w 380"/>
                <a:gd name="T1" fmla="*/ 0 h 380"/>
                <a:gd name="T2" fmla="*/ 0 w 380"/>
                <a:gd name="T3" fmla="*/ 112 h 380"/>
                <a:gd name="T4" fmla="*/ 0 w 380"/>
                <a:gd name="T5" fmla="*/ 112 h 380"/>
                <a:gd name="T6" fmla="*/ 26 w 380"/>
                <a:gd name="T7" fmla="*/ 112 h 380"/>
                <a:gd name="T8" fmla="*/ 52 w 380"/>
                <a:gd name="T9" fmla="*/ 116 h 380"/>
                <a:gd name="T10" fmla="*/ 78 w 380"/>
                <a:gd name="T11" fmla="*/ 122 h 380"/>
                <a:gd name="T12" fmla="*/ 102 w 380"/>
                <a:gd name="T13" fmla="*/ 132 h 380"/>
                <a:gd name="T14" fmla="*/ 126 w 380"/>
                <a:gd name="T15" fmla="*/ 142 h 380"/>
                <a:gd name="T16" fmla="*/ 150 w 380"/>
                <a:gd name="T17" fmla="*/ 156 h 380"/>
                <a:gd name="T18" fmla="*/ 170 w 380"/>
                <a:gd name="T19" fmla="*/ 172 h 380"/>
                <a:gd name="T20" fmla="*/ 190 w 380"/>
                <a:gd name="T21" fmla="*/ 190 h 380"/>
                <a:gd name="T22" fmla="*/ 190 w 380"/>
                <a:gd name="T23" fmla="*/ 190 h 380"/>
                <a:gd name="T24" fmla="*/ 208 w 380"/>
                <a:gd name="T25" fmla="*/ 210 h 380"/>
                <a:gd name="T26" fmla="*/ 224 w 380"/>
                <a:gd name="T27" fmla="*/ 232 h 380"/>
                <a:gd name="T28" fmla="*/ 238 w 380"/>
                <a:gd name="T29" fmla="*/ 254 h 380"/>
                <a:gd name="T30" fmla="*/ 248 w 380"/>
                <a:gd name="T31" fmla="*/ 278 h 380"/>
                <a:gd name="T32" fmla="*/ 258 w 380"/>
                <a:gd name="T33" fmla="*/ 302 h 380"/>
                <a:gd name="T34" fmla="*/ 264 w 380"/>
                <a:gd name="T35" fmla="*/ 326 h 380"/>
                <a:gd name="T36" fmla="*/ 268 w 380"/>
                <a:gd name="T37" fmla="*/ 352 h 380"/>
                <a:gd name="T38" fmla="*/ 270 w 380"/>
                <a:gd name="T39" fmla="*/ 380 h 380"/>
                <a:gd name="T40" fmla="*/ 380 w 380"/>
                <a:gd name="T41" fmla="*/ 380 h 380"/>
                <a:gd name="T42" fmla="*/ 380 w 380"/>
                <a:gd name="T43" fmla="*/ 380 h 380"/>
                <a:gd name="T44" fmla="*/ 378 w 380"/>
                <a:gd name="T45" fmla="*/ 340 h 380"/>
                <a:gd name="T46" fmla="*/ 372 w 380"/>
                <a:gd name="T47" fmla="*/ 304 h 380"/>
                <a:gd name="T48" fmla="*/ 362 w 380"/>
                <a:gd name="T49" fmla="*/ 266 h 380"/>
                <a:gd name="T50" fmla="*/ 350 w 380"/>
                <a:gd name="T51" fmla="*/ 232 h 380"/>
                <a:gd name="T52" fmla="*/ 334 w 380"/>
                <a:gd name="T53" fmla="*/ 198 h 380"/>
                <a:gd name="T54" fmla="*/ 314 w 380"/>
                <a:gd name="T55" fmla="*/ 168 h 380"/>
                <a:gd name="T56" fmla="*/ 292 w 380"/>
                <a:gd name="T57" fmla="*/ 138 h 380"/>
                <a:gd name="T58" fmla="*/ 268 w 380"/>
                <a:gd name="T59" fmla="*/ 112 h 380"/>
                <a:gd name="T60" fmla="*/ 240 w 380"/>
                <a:gd name="T61" fmla="*/ 86 h 380"/>
                <a:gd name="T62" fmla="*/ 212 w 380"/>
                <a:gd name="T63" fmla="*/ 66 h 380"/>
                <a:gd name="T64" fmla="*/ 180 w 380"/>
                <a:gd name="T65" fmla="*/ 46 h 380"/>
                <a:gd name="T66" fmla="*/ 146 w 380"/>
                <a:gd name="T67" fmla="*/ 30 h 380"/>
                <a:gd name="T68" fmla="*/ 112 w 380"/>
                <a:gd name="T69" fmla="*/ 18 h 380"/>
                <a:gd name="T70" fmla="*/ 76 w 380"/>
                <a:gd name="T71" fmla="*/ 8 h 380"/>
                <a:gd name="T72" fmla="*/ 38 w 380"/>
                <a:gd name="T73" fmla="*/ 2 h 380"/>
                <a:gd name="T74" fmla="*/ 0 w 380"/>
                <a:gd name="T75" fmla="*/ 0 h 380"/>
                <a:gd name="T76" fmla="*/ 0 w 380"/>
                <a:gd name="T77"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0" h="380">
                  <a:moveTo>
                    <a:pt x="0" y="0"/>
                  </a:moveTo>
                  <a:lnTo>
                    <a:pt x="0" y="112"/>
                  </a:lnTo>
                  <a:lnTo>
                    <a:pt x="0" y="112"/>
                  </a:lnTo>
                  <a:lnTo>
                    <a:pt x="26" y="112"/>
                  </a:lnTo>
                  <a:lnTo>
                    <a:pt x="52" y="116"/>
                  </a:lnTo>
                  <a:lnTo>
                    <a:pt x="78" y="122"/>
                  </a:lnTo>
                  <a:lnTo>
                    <a:pt x="102" y="132"/>
                  </a:lnTo>
                  <a:lnTo>
                    <a:pt x="126" y="142"/>
                  </a:lnTo>
                  <a:lnTo>
                    <a:pt x="150" y="156"/>
                  </a:lnTo>
                  <a:lnTo>
                    <a:pt x="170" y="172"/>
                  </a:lnTo>
                  <a:lnTo>
                    <a:pt x="190" y="190"/>
                  </a:lnTo>
                  <a:lnTo>
                    <a:pt x="190" y="190"/>
                  </a:lnTo>
                  <a:lnTo>
                    <a:pt x="208" y="210"/>
                  </a:lnTo>
                  <a:lnTo>
                    <a:pt x="224" y="232"/>
                  </a:lnTo>
                  <a:lnTo>
                    <a:pt x="238" y="254"/>
                  </a:lnTo>
                  <a:lnTo>
                    <a:pt x="248" y="278"/>
                  </a:lnTo>
                  <a:lnTo>
                    <a:pt x="258" y="302"/>
                  </a:lnTo>
                  <a:lnTo>
                    <a:pt x="264" y="326"/>
                  </a:lnTo>
                  <a:lnTo>
                    <a:pt x="268" y="352"/>
                  </a:lnTo>
                  <a:lnTo>
                    <a:pt x="270" y="380"/>
                  </a:lnTo>
                  <a:lnTo>
                    <a:pt x="380" y="380"/>
                  </a:lnTo>
                  <a:lnTo>
                    <a:pt x="380" y="380"/>
                  </a:lnTo>
                  <a:lnTo>
                    <a:pt x="378" y="340"/>
                  </a:lnTo>
                  <a:lnTo>
                    <a:pt x="372" y="304"/>
                  </a:lnTo>
                  <a:lnTo>
                    <a:pt x="362" y="266"/>
                  </a:lnTo>
                  <a:lnTo>
                    <a:pt x="350" y="232"/>
                  </a:lnTo>
                  <a:lnTo>
                    <a:pt x="334" y="198"/>
                  </a:lnTo>
                  <a:lnTo>
                    <a:pt x="314" y="168"/>
                  </a:lnTo>
                  <a:lnTo>
                    <a:pt x="292" y="138"/>
                  </a:lnTo>
                  <a:lnTo>
                    <a:pt x="268" y="112"/>
                  </a:lnTo>
                  <a:lnTo>
                    <a:pt x="240" y="86"/>
                  </a:lnTo>
                  <a:lnTo>
                    <a:pt x="212" y="66"/>
                  </a:lnTo>
                  <a:lnTo>
                    <a:pt x="180" y="46"/>
                  </a:lnTo>
                  <a:lnTo>
                    <a:pt x="146" y="30"/>
                  </a:lnTo>
                  <a:lnTo>
                    <a:pt x="112" y="18"/>
                  </a:lnTo>
                  <a:lnTo>
                    <a:pt x="76" y="8"/>
                  </a:lnTo>
                  <a:lnTo>
                    <a:pt x="38"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34" name="Freeform 77"/>
            <p:cNvSpPr/>
            <p:nvPr/>
          </p:nvSpPr>
          <p:spPr bwMode="auto">
            <a:xfrm>
              <a:off x="4808538" y="2608263"/>
              <a:ext cx="914400" cy="914400"/>
            </a:xfrm>
            <a:custGeom>
              <a:avLst/>
              <a:gdLst>
                <a:gd name="T0" fmla="*/ 0 w 576"/>
                <a:gd name="T1" fmla="*/ 0 h 576"/>
                <a:gd name="T2" fmla="*/ 0 w 576"/>
                <a:gd name="T3" fmla="*/ 110 h 576"/>
                <a:gd name="T4" fmla="*/ 0 w 576"/>
                <a:gd name="T5" fmla="*/ 110 h 576"/>
                <a:gd name="T6" fmla="*/ 24 w 576"/>
                <a:gd name="T7" fmla="*/ 112 h 576"/>
                <a:gd name="T8" fmla="*/ 48 w 576"/>
                <a:gd name="T9" fmla="*/ 114 h 576"/>
                <a:gd name="T10" fmla="*/ 94 w 576"/>
                <a:gd name="T11" fmla="*/ 120 h 576"/>
                <a:gd name="T12" fmla="*/ 138 w 576"/>
                <a:gd name="T13" fmla="*/ 132 h 576"/>
                <a:gd name="T14" fmla="*/ 180 w 576"/>
                <a:gd name="T15" fmla="*/ 148 h 576"/>
                <a:gd name="T16" fmla="*/ 220 w 576"/>
                <a:gd name="T17" fmla="*/ 166 h 576"/>
                <a:gd name="T18" fmla="*/ 258 w 576"/>
                <a:gd name="T19" fmla="*/ 190 h 576"/>
                <a:gd name="T20" fmla="*/ 294 w 576"/>
                <a:gd name="T21" fmla="*/ 216 h 576"/>
                <a:gd name="T22" fmla="*/ 328 w 576"/>
                <a:gd name="T23" fmla="*/ 246 h 576"/>
                <a:gd name="T24" fmla="*/ 358 w 576"/>
                <a:gd name="T25" fmla="*/ 280 h 576"/>
                <a:gd name="T26" fmla="*/ 384 w 576"/>
                <a:gd name="T27" fmla="*/ 316 h 576"/>
                <a:gd name="T28" fmla="*/ 408 w 576"/>
                <a:gd name="T29" fmla="*/ 354 h 576"/>
                <a:gd name="T30" fmla="*/ 428 w 576"/>
                <a:gd name="T31" fmla="*/ 394 h 576"/>
                <a:gd name="T32" fmla="*/ 444 w 576"/>
                <a:gd name="T33" fmla="*/ 438 h 576"/>
                <a:gd name="T34" fmla="*/ 456 w 576"/>
                <a:gd name="T35" fmla="*/ 482 h 576"/>
                <a:gd name="T36" fmla="*/ 462 w 576"/>
                <a:gd name="T37" fmla="*/ 528 h 576"/>
                <a:gd name="T38" fmla="*/ 464 w 576"/>
                <a:gd name="T39" fmla="*/ 552 h 576"/>
                <a:gd name="T40" fmla="*/ 466 w 576"/>
                <a:gd name="T41" fmla="*/ 576 h 576"/>
                <a:gd name="T42" fmla="*/ 576 w 576"/>
                <a:gd name="T43" fmla="*/ 576 h 576"/>
                <a:gd name="T44" fmla="*/ 576 w 576"/>
                <a:gd name="T45" fmla="*/ 576 h 576"/>
                <a:gd name="T46" fmla="*/ 576 w 576"/>
                <a:gd name="T47" fmla="*/ 546 h 576"/>
                <a:gd name="T48" fmla="*/ 572 w 576"/>
                <a:gd name="T49" fmla="*/ 516 h 576"/>
                <a:gd name="T50" fmla="*/ 568 w 576"/>
                <a:gd name="T51" fmla="*/ 488 h 576"/>
                <a:gd name="T52" fmla="*/ 564 w 576"/>
                <a:gd name="T53" fmla="*/ 460 h 576"/>
                <a:gd name="T54" fmla="*/ 558 w 576"/>
                <a:gd name="T55" fmla="*/ 432 h 576"/>
                <a:gd name="T56" fmla="*/ 550 w 576"/>
                <a:gd name="T57" fmla="*/ 404 h 576"/>
                <a:gd name="T58" fmla="*/ 540 w 576"/>
                <a:gd name="T59" fmla="*/ 378 h 576"/>
                <a:gd name="T60" fmla="*/ 530 w 576"/>
                <a:gd name="T61" fmla="*/ 352 h 576"/>
                <a:gd name="T62" fmla="*/ 518 w 576"/>
                <a:gd name="T63" fmla="*/ 326 h 576"/>
                <a:gd name="T64" fmla="*/ 506 w 576"/>
                <a:gd name="T65" fmla="*/ 302 h 576"/>
                <a:gd name="T66" fmla="*/ 492 w 576"/>
                <a:gd name="T67" fmla="*/ 278 h 576"/>
                <a:gd name="T68" fmla="*/ 476 w 576"/>
                <a:gd name="T69" fmla="*/ 254 h 576"/>
                <a:gd name="T70" fmla="*/ 460 w 576"/>
                <a:gd name="T71" fmla="*/ 232 h 576"/>
                <a:gd name="T72" fmla="*/ 444 w 576"/>
                <a:gd name="T73" fmla="*/ 210 h 576"/>
                <a:gd name="T74" fmla="*/ 426 w 576"/>
                <a:gd name="T75" fmla="*/ 188 h 576"/>
                <a:gd name="T76" fmla="*/ 406 w 576"/>
                <a:gd name="T77" fmla="*/ 168 h 576"/>
                <a:gd name="T78" fmla="*/ 386 w 576"/>
                <a:gd name="T79" fmla="*/ 150 h 576"/>
                <a:gd name="T80" fmla="*/ 366 w 576"/>
                <a:gd name="T81" fmla="*/ 132 h 576"/>
                <a:gd name="T82" fmla="*/ 344 w 576"/>
                <a:gd name="T83" fmla="*/ 114 h 576"/>
                <a:gd name="T84" fmla="*/ 320 w 576"/>
                <a:gd name="T85" fmla="*/ 98 h 576"/>
                <a:gd name="T86" fmla="*/ 298 w 576"/>
                <a:gd name="T87" fmla="*/ 84 h 576"/>
                <a:gd name="T88" fmla="*/ 274 w 576"/>
                <a:gd name="T89" fmla="*/ 70 h 576"/>
                <a:gd name="T90" fmla="*/ 248 w 576"/>
                <a:gd name="T91" fmla="*/ 56 h 576"/>
                <a:gd name="T92" fmla="*/ 224 w 576"/>
                <a:gd name="T93" fmla="*/ 46 h 576"/>
                <a:gd name="T94" fmla="*/ 198 w 576"/>
                <a:gd name="T95" fmla="*/ 34 h 576"/>
                <a:gd name="T96" fmla="*/ 170 w 576"/>
                <a:gd name="T97" fmla="*/ 26 h 576"/>
                <a:gd name="T98" fmla="*/ 144 w 576"/>
                <a:gd name="T99" fmla="*/ 18 h 576"/>
                <a:gd name="T100" fmla="*/ 116 w 576"/>
                <a:gd name="T101" fmla="*/ 12 h 576"/>
                <a:gd name="T102" fmla="*/ 88 w 576"/>
                <a:gd name="T103" fmla="*/ 6 h 576"/>
                <a:gd name="T104" fmla="*/ 58 w 576"/>
                <a:gd name="T105" fmla="*/ 2 h 576"/>
                <a:gd name="T106" fmla="*/ 30 w 576"/>
                <a:gd name="T107" fmla="*/ 0 h 576"/>
                <a:gd name="T108" fmla="*/ 0 w 576"/>
                <a:gd name="T109" fmla="*/ 0 h 576"/>
                <a:gd name="T110" fmla="*/ 0 w 576"/>
                <a:gd name="T111"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76" h="576">
                  <a:moveTo>
                    <a:pt x="0" y="0"/>
                  </a:moveTo>
                  <a:lnTo>
                    <a:pt x="0" y="110"/>
                  </a:lnTo>
                  <a:lnTo>
                    <a:pt x="0" y="110"/>
                  </a:lnTo>
                  <a:lnTo>
                    <a:pt x="24" y="112"/>
                  </a:lnTo>
                  <a:lnTo>
                    <a:pt x="48" y="114"/>
                  </a:lnTo>
                  <a:lnTo>
                    <a:pt x="94" y="120"/>
                  </a:lnTo>
                  <a:lnTo>
                    <a:pt x="138" y="132"/>
                  </a:lnTo>
                  <a:lnTo>
                    <a:pt x="180" y="148"/>
                  </a:lnTo>
                  <a:lnTo>
                    <a:pt x="220" y="166"/>
                  </a:lnTo>
                  <a:lnTo>
                    <a:pt x="258" y="190"/>
                  </a:lnTo>
                  <a:lnTo>
                    <a:pt x="294" y="216"/>
                  </a:lnTo>
                  <a:lnTo>
                    <a:pt x="328" y="246"/>
                  </a:lnTo>
                  <a:lnTo>
                    <a:pt x="358" y="280"/>
                  </a:lnTo>
                  <a:lnTo>
                    <a:pt x="384" y="316"/>
                  </a:lnTo>
                  <a:lnTo>
                    <a:pt x="408" y="354"/>
                  </a:lnTo>
                  <a:lnTo>
                    <a:pt x="428" y="394"/>
                  </a:lnTo>
                  <a:lnTo>
                    <a:pt x="444" y="438"/>
                  </a:lnTo>
                  <a:lnTo>
                    <a:pt x="456" y="482"/>
                  </a:lnTo>
                  <a:lnTo>
                    <a:pt x="462" y="528"/>
                  </a:lnTo>
                  <a:lnTo>
                    <a:pt x="464" y="552"/>
                  </a:lnTo>
                  <a:lnTo>
                    <a:pt x="466" y="576"/>
                  </a:lnTo>
                  <a:lnTo>
                    <a:pt x="576" y="576"/>
                  </a:lnTo>
                  <a:lnTo>
                    <a:pt x="576" y="576"/>
                  </a:lnTo>
                  <a:lnTo>
                    <a:pt x="576" y="546"/>
                  </a:lnTo>
                  <a:lnTo>
                    <a:pt x="572" y="516"/>
                  </a:lnTo>
                  <a:lnTo>
                    <a:pt x="568" y="488"/>
                  </a:lnTo>
                  <a:lnTo>
                    <a:pt x="564" y="460"/>
                  </a:lnTo>
                  <a:lnTo>
                    <a:pt x="558" y="432"/>
                  </a:lnTo>
                  <a:lnTo>
                    <a:pt x="550" y="404"/>
                  </a:lnTo>
                  <a:lnTo>
                    <a:pt x="540" y="378"/>
                  </a:lnTo>
                  <a:lnTo>
                    <a:pt x="530" y="352"/>
                  </a:lnTo>
                  <a:lnTo>
                    <a:pt x="518" y="326"/>
                  </a:lnTo>
                  <a:lnTo>
                    <a:pt x="506" y="302"/>
                  </a:lnTo>
                  <a:lnTo>
                    <a:pt x="492" y="278"/>
                  </a:lnTo>
                  <a:lnTo>
                    <a:pt x="476" y="254"/>
                  </a:lnTo>
                  <a:lnTo>
                    <a:pt x="460" y="232"/>
                  </a:lnTo>
                  <a:lnTo>
                    <a:pt x="444" y="210"/>
                  </a:lnTo>
                  <a:lnTo>
                    <a:pt x="426" y="188"/>
                  </a:lnTo>
                  <a:lnTo>
                    <a:pt x="406" y="168"/>
                  </a:lnTo>
                  <a:lnTo>
                    <a:pt x="386" y="150"/>
                  </a:lnTo>
                  <a:lnTo>
                    <a:pt x="366" y="132"/>
                  </a:lnTo>
                  <a:lnTo>
                    <a:pt x="344" y="114"/>
                  </a:lnTo>
                  <a:lnTo>
                    <a:pt x="320" y="98"/>
                  </a:lnTo>
                  <a:lnTo>
                    <a:pt x="298" y="84"/>
                  </a:lnTo>
                  <a:lnTo>
                    <a:pt x="274" y="70"/>
                  </a:lnTo>
                  <a:lnTo>
                    <a:pt x="248" y="56"/>
                  </a:lnTo>
                  <a:lnTo>
                    <a:pt x="224" y="46"/>
                  </a:lnTo>
                  <a:lnTo>
                    <a:pt x="198" y="34"/>
                  </a:lnTo>
                  <a:lnTo>
                    <a:pt x="170" y="26"/>
                  </a:lnTo>
                  <a:lnTo>
                    <a:pt x="144" y="18"/>
                  </a:lnTo>
                  <a:lnTo>
                    <a:pt x="116" y="12"/>
                  </a:lnTo>
                  <a:lnTo>
                    <a:pt x="88" y="6"/>
                  </a:lnTo>
                  <a:lnTo>
                    <a:pt x="58" y="2"/>
                  </a:lnTo>
                  <a:lnTo>
                    <a:pt x="3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35" name="Freeform 78"/>
            <p:cNvSpPr/>
            <p:nvPr/>
          </p:nvSpPr>
          <p:spPr bwMode="auto">
            <a:xfrm>
              <a:off x="4808538" y="3278188"/>
              <a:ext cx="244475" cy="244475"/>
            </a:xfrm>
            <a:custGeom>
              <a:avLst/>
              <a:gdLst>
                <a:gd name="T0" fmla="*/ 76 w 154"/>
                <a:gd name="T1" fmla="*/ 0 h 154"/>
                <a:gd name="T2" fmla="*/ 76 w 154"/>
                <a:gd name="T3" fmla="*/ 0 h 154"/>
                <a:gd name="T4" fmla="*/ 60 w 154"/>
                <a:gd name="T5" fmla="*/ 2 h 154"/>
                <a:gd name="T6" fmla="*/ 46 w 154"/>
                <a:gd name="T7" fmla="*/ 6 h 154"/>
                <a:gd name="T8" fmla="*/ 34 w 154"/>
                <a:gd name="T9" fmla="*/ 12 h 154"/>
                <a:gd name="T10" fmla="*/ 22 w 154"/>
                <a:gd name="T11" fmla="*/ 22 h 154"/>
                <a:gd name="T12" fmla="*/ 12 w 154"/>
                <a:gd name="T13" fmla="*/ 34 h 154"/>
                <a:gd name="T14" fmla="*/ 6 w 154"/>
                <a:gd name="T15" fmla="*/ 46 h 154"/>
                <a:gd name="T16" fmla="*/ 2 w 154"/>
                <a:gd name="T17" fmla="*/ 62 h 154"/>
                <a:gd name="T18" fmla="*/ 0 w 154"/>
                <a:gd name="T19" fmla="*/ 76 h 154"/>
                <a:gd name="T20" fmla="*/ 0 w 154"/>
                <a:gd name="T21" fmla="*/ 76 h 154"/>
                <a:gd name="T22" fmla="*/ 2 w 154"/>
                <a:gd name="T23" fmla="*/ 92 h 154"/>
                <a:gd name="T24" fmla="*/ 6 w 154"/>
                <a:gd name="T25" fmla="*/ 106 h 154"/>
                <a:gd name="T26" fmla="*/ 12 w 154"/>
                <a:gd name="T27" fmla="*/ 120 h 154"/>
                <a:gd name="T28" fmla="*/ 22 w 154"/>
                <a:gd name="T29" fmla="*/ 130 h 154"/>
                <a:gd name="T30" fmla="*/ 34 w 154"/>
                <a:gd name="T31" fmla="*/ 140 h 154"/>
                <a:gd name="T32" fmla="*/ 46 w 154"/>
                <a:gd name="T33" fmla="*/ 148 h 154"/>
                <a:gd name="T34" fmla="*/ 60 w 154"/>
                <a:gd name="T35" fmla="*/ 152 h 154"/>
                <a:gd name="T36" fmla="*/ 76 w 154"/>
                <a:gd name="T37" fmla="*/ 154 h 154"/>
                <a:gd name="T38" fmla="*/ 76 w 154"/>
                <a:gd name="T39" fmla="*/ 154 h 154"/>
                <a:gd name="T40" fmla="*/ 92 w 154"/>
                <a:gd name="T41" fmla="*/ 152 h 154"/>
                <a:gd name="T42" fmla="*/ 106 w 154"/>
                <a:gd name="T43" fmla="*/ 148 h 154"/>
                <a:gd name="T44" fmla="*/ 120 w 154"/>
                <a:gd name="T45" fmla="*/ 140 h 154"/>
                <a:gd name="T46" fmla="*/ 130 w 154"/>
                <a:gd name="T47" fmla="*/ 130 h 154"/>
                <a:gd name="T48" fmla="*/ 140 w 154"/>
                <a:gd name="T49" fmla="*/ 120 h 154"/>
                <a:gd name="T50" fmla="*/ 148 w 154"/>
                <a:gd name="T51" fmla="*/ 106 h 154"/>
                <a:gd name="T52" fmla="*/ 152 w 154"/>
                <a:gd name="T53" fmla="*/ 92 h 154"/>
                <a:gd name="T54" fmla="*/ 154 w 154"/>
                <a:gd name="T55" fmla="*/ 76 h 154"/>
                <a:gd name="T56" fmla="*/ 154 w 154"/>
                <a:gd name="T57" fmla="*/ 76 h 154"/>
                <a:gd name="T58" fmla="*/ 152 w 154"/>
                <a:gd name="T59" fmla="*/ 62 h 154"/>
                <a:gd name="T60" fmla="*/ 148 w 154"/>
                <a:gd name="T61" fmla="*/ 46 h 154"/>
                <a:gd name="T62" fmla="*/ 140 w 154"/>
                <a:gd name="T63" fmla="*/ 34 h 154"/>
                <a:gd name="T64" fmla="*/ 130 w 154"/>
                <a:gd name="T65" fmla="*/ 22 h 154"/>
                <a:gd name="T66" fmla="*/ 120 w 154"/>
                <a:gd name="T67" fmla="*/ 12 h 154"/>
                <a:gd name="T68" fmla="*/ 106 w 154"/>
                <a:gd name="T69" fmla="*/ 6 h 154"/>
                <a:gd name="T70" fmla="*/ 92 w 154"/>
                <a:gd name="T71" fmla="*/ 2 h 154"/>
                <a:gd name="T72" fmla="*/ 76 w 154"/>
                <a:gd name="T73" fmla="*/ 0 h 154"/>
                <a:gd name="T74" fmla="*/ 76 w 154"/>
                <a:gd name="T75"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4" h="154">
                  <a:moveTo>
                    <a:pt x="76" y="0"/>
                  </a:moveTo>
                  <a:lnTo>
                    <a:pt x="76" y="0"/>
                  </a:lnTo>
                  <a:lnTo>
                    <a:pt x="60" y="2"/>
                  </a:lnTo>
                  <a:lnTo>
                    <a:pt x="46" y="6"/>
                  </a:lnTo>
                  <a:lnTo>
                    <a:pt x="34" y="12"/>
                  </a:lnTo>
                  <a:lnTo>
                    <a:pt x="22" y="22"/>
                  </a:lnTo>
                  <a:lnTo>
                    <a:pt x="12" y="34"/>
                  </a:lnTo>
                  <a:lnTo>
                    <a:pt x="6" y="46"/>
                  </a:lnTo>
                  <a:lnTo>
                    <a:pt x="2" y="62"/>
                  </a:lnTo>
                  <a:lnTo>
                    <a:pt x="0" y="76"/>
                  </a:lnTo>
                  <a:lnTo>
                    <a:pt x="0" y="76"/>
                  </a:lnTo>
                  <a:lnTo>
                    <a:pt x="2" y="92"/>
                  </a:lnTo>
                  <a:lnTo>
                    <a:pt x="6" y="106"/>
                  </a:lnTo>
                  <a:lnTo>
                    <a:pt x="12" y="120"/>
                  </a:lnTo>
                  <a:lnTo>
                    <a:pt x="22" y="130"/>
                  </a:lnTo>
                  <a:lnTo>
                    <a:pt x="34" y="140"/>
                  </a:lnTo>
                  <a:lnTo>
                    <a:pt x="46" y="148"/>
                  </a:lnTo>
                  <a:lnTo>
                    <a:pt x="60" y="152"/>
                  </a:lnTo>
                  <a:lnTo>
                    <a:pt x="76" y="154"/>
                  </a:lnTo>
                  <a:lnTo>
                    <a:pt x="76" y="154"/>
                  </a:lnTo>
                  <a:lnTo>
                    <a:pt x="92" y="152"/>
                  </a:lnTo>
                  <a:lnTo>
                    <a:pt x="106" y="148"/>
                  </a:lnTo>
                  <a:lnTo>
                    <a:pt x="120" y="140"/>
                  </a:lnTo>
                  <a:lnTo>
                    <a:pt x="130" y="130"/>
                  </a:lnTo>
                  <a:lnTo>
                    <a:pt x="140" y="120"/>
                  </a:lnTo>
                  <a:lnTo>
                    <a:pt x="148" y="106"/>
                  </a:lnTo>
                  <a:lnTo>
                    <a:pt x="152" y="92"/>
                  </a:lnTo>
                  <a:lnTo>
                    <a:pt x="154" y="76"/>
                  </a:lnTo>
                  <a:lnTo>
                    <a:pt x="154" y="76"/>
                  </a:lnTo>
                  <a:lnTo>
                    <a:pt x="152" y="62"/>
                  </a:lnTo>
                  <a:lnTo>
                    <a:pt x="148" y="46"/>
                  </a:lnTo>
                  <a:lnTo>
                    <a:pt x="140" y="34"/>
                  </a:lnTo>
                  <a:lnTo>
                    <a:pt x="130" y="22"/>
                  </a:lnTo>
                  <a:lnTo>
                    <a:pt x="120" y="12"/>
                  </a:lnTo>
                  <a:lnTo>
                    <a:pt x="106" y="6"/>
                  </a:lnTo>
                  <a:lnTo>
                    <a:pt x="92" y="2"/>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36" name="Group 80"/>
          <p:cNvGrpSpPr/>
          <p:nvPr/>
        </p:nvGrpSpPr>
        <p:grpSpPr>
          <a:xfrm>
            <a:off x="6950777" y="763502"/>
            <a:ext cx="320920" cy="332464"/>
            <a:chOff x="2927350" y="3395663"/>
            <a:chExt cx="882650" cy="914400"/>
          </a:xfrm>
          <a:solidFill>
            <a:schemeClr val="bg1"/>
          </a:solidFill>
        </p:grpSpPr>
        <p:sp>
          <p:nvSpPr>
            <p:cNvPr id="42" name="Freeform 157"/>
            <p:cNvSpPr/>
            <p:nvPr/>
          </p:nvSpPr>
          <p:spPr bwMode="auto">
            <a:xfrm>
              <a:off x="2927350" y="4043363"/>
              <a:ext cx="882650" cy="266700"/>
            </a:xfrm>
            <a:custGeom>
              <a:avLst/>
              <a:gdLst>
                <a:gd name="T0" fmla="*/ 278 w 556"/>
                <a:gd name="T1" fmla="*/ 40 h 168"/>
                <a:gd name="T2" fmla="*/ 276 w 556"/>
                <a:gd name="T3" fmla="*/ 40 h 168"/>
                <a:gd name="T4" fmla="*/ 276 w 556"/>
                <a:gd name="T5" fmla="*/ 40 h 168"/>
                <a:gd name="T6" fmla="*/ 220 w 556"/>
                <a:gd name="T7" fmla="*/ 38 h 168"/>
                <a:gd name="T8" fmla="*/ 166 w 556"/>
                <a:gd name="T9" fmla="*/ 34 h 168"/>
                <a:gd name="T10" fmla="*/ 116 w 556"/>
                <a:gd name="T11" fmla="*/ 30 h 168"/>
                <a:gd name="T12" fmla="*/ 72 w 556"/>
                <a:gd name="T13" fmla="*/ 22 h 168"/>
                <a:gd name="T14" fmla="*/ 72 w 556"/>
                <a:gd name="T15" fmla="*/ 22 h 168"/>
                <a:gd name="T16" fmla="*/ 38 w 556"/>
                <a:gd name="T17" fmla="*/ 16 h 168"/>
                <a:gd name="T18" fmla="*/ 20 w 556"/>
                <a:gd name="T19" fmla="*/ 10 h 168"/>
                <a:gd name="T20" fmla="*/ 0 w 556"/>
                <a:gd name="T21" fmla="*/ 2 h 168"/>
                <a:gd name="T22" fmla="*/ 0 w 556"/>
                <a:gd name="T23" fmla="*/ 114 h 168"/>
                <a:gd name="T24" fmla="*/ 0 w 556"/>
                <a:gd name="T25" fmla="*/ 114 h 168"/>
                <a:gd name="T26" fmla="*/ 2 w 556"/>
                <a:gd name="T27" fmla="*/ 120 h 168"/>
                <a:gd name="T28" fmla="*/ 6 w 556"/>
                <a:gd name="T29" fmla="*/ 126 h 168"/>
                <a:gd name="T30" fmla="*/ 12 w 556"/>
                <a:gd name="T31" fmla="*/ 130 h 168"/>
                <a:gd name="T32" fmla="*/ 22 w 556"/>
                <a:gd name="T33" fmla="*/ 136 h 168"/>
                <a:gd name="T34" fmla="*/ 48 w 556"/>
                <a:gd name="T35" fmla="*/ 144 h 168"/>
                <a:gd name="T36" fmla="*/ 82 w 556"/>
                <a:gd name="T37" fmla="*/ 152 h 168"/>
                <a:gd name="T38" fmla="*/ 122 w 556"/>
                <a:gd name="T39" fmla="*/ 160 h 168"/>
                <a:gd name="T40" fmla="*/ 168 w 556"/>
                <a:gd name="T41" fmla="*/ 164 h 168"/>
                <a:gd name="T42" fmla="*/ 220 w 556"/>
                <a:gd name="T43" fmla="*/ 168 h 168"/>
                <a:gd name="T44" fmla="*/ 276 w 556"/>
                <a:gd name="T45" fmla="*/ 168 h 168"/>
                <a:gd name="T46" fmla="*/ 276 w 556"/>
                <a:gd name="T47" fmla="*/ 168 h 168"/>
                <a:gd name="T48" fmla="*/ 278 w 556"/>
                <a:gd name="T49" fmla="*/ 168 h 168"/>
                <a:gd name="T50" fmla="*/ 278 w 556"/>
                <a:gd name="T51" fmla="*/ 168 h 168"/>
                <a:gd name="T52" fmla="*/ 334 w 556"/>
                <a:gd name="T53" fmla="*/ 168 h 168"/>
                <a:gd name="T54" fmla="*/ 386 w 556"/>
                <a:gd name="T55" fmla="*/ 164 h 168"/>
                <a:gd name="T56" fmla="*/ 434 w 556"/>
                <a:gd name="T57" fmla="*/ 158 h 168"/>
                <a:gd name="T58" fmla="*/ 474 w 556"/>
                <a:gd name="T59" fmla="*/ 152 h 168"/>
                <a:gd name="T60" fmla="*/ 508 w 556"/>
                <a:gd name="T61" fmla="*/ 144 h 168"/>
                <a:gd name="T62" fmla="*/ 534 w 556"/>
                <a:gd name="T63" fmla="*/ 136 h 168"/>
                <a:gd name="T64" fmla="*/ 544 w 556"/>
                <a:gd name="T65" fmla="*/ 130 h 168"/>
                <a:gd name="T66" fmla="*/ 550 w 556"/>
                <a:gd name="T67" fmla="*/ 126 h 168"/>
                <a:gd name="T68" fmla="*/ 554 w 556"/>
                <a:gd name="T69" fmla="*/ 120 h 168"/>
                <a:gd name="T70" fmla="*/ 556 w 556"/>
                <a:gd name="T71" fmla="*/ 114 h 168"/>
                <a:gd name="T72" fmla="*/ 556 w 556"/>
                <a:gd name="T73" fmla="*/ 0 h 168"/>
                <a:gd name="T74" fmla="*/ 556 w 556"/>
                <a:gd name="T75" fmla="*/ 0 h 168"/>
                <a:gd name="T76" fmla="*/ 536 w 556"/>
                <a:gd name="T77" fmla="*/ 8 h 168"/>
                <a:gd name="T78" fmla="*/ 516 w 556"/>
                <a:gd name="T79" fmla="*/ 14 h 168"/>
                <a:gd name="T80" fmla="*/ 484 w 556"/>
                <a:gd name="T81" fmla="*/ 22 h 168"/>
                <a:gd name="T82" fmla="*/ 484 w 556"/>
                <a:gd name="T83" fmla="*/ 22 h 168"/>
                <a:gd name="T84" fmla="*/ 438 w 556"/>
                <a:gd name="T85" fmla="*/ 30 h 168"/>
                <a:gd name="T86" fmla="*/ 390 w 556"/>
                <a:gd name="T87" fmla="*/ 34 h 168"/>
                <a:gd name="T88" fmla="*/ 336 w 556"/>
                <a:gd name="T89" fmla="*/ 38 h 168"/>
                <a:gd name="T90" fmla="*/ 278 w 556"/>
                <a:gd name="T91" fmla="*/ 40 h 168"/>
                <a:gd name="T92" fmla="*/ 278 w 556"/>
                <a:gd name="T93" fmla="*/ 4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6" h="168">
                  <a:moveTo>
                    <a:pt x="278" y="40"/>
                  </a:moveTo>
                  <a:lnTo>
                    <a:pt x="276" y="40"/>
                  </a:lnTo>
                  <a:lnTo>
                    <a:pt x="276" y="40"/>
                  </a:lnTo>
                  <a:lnTo>
                    <a:pt x="220" y="38"/>
                  </a:lnTo>
                  <a:lnTo>
                    <a:pt x="166" y="34"/>
                  </a:lnTo>
                  <a:lnTo>
                    <a:pt x="116" y="30"/>
                  </a:lnTo>
                  <a:lnTo>
                    <a:pt x="72" y="22"/>
                  </a:lnTo>
                  <a:lnTo>
                    <a:pt x="72" y="22"/>
                  </a:lnTo>
                  <a:lnTo>
                    <a:pt x="38" y="16"/>
                  </a:lnTo>
                  <a:lnTo>
                    <a:pt x="20" y="10"/>
                  </a:lnTo>
                  <a:lnTo>
                    <a:pt x="0" y="2"/>
                  </a:lnTo>
                  <a:lnTo>
                    <a:pt x="0" y="114"/>
                  </a:lnTo>
                  <a:lnTo>
                    <a:pt x="0" y="114"/>
                  </a:lnTo>
                  <a:lnTo>
                    <a:pt x="2" y="120"/>
                  </a:lnTo>
                  <a:lnTo>
                    <a:pt x="6" y="126"/>
                  </a:lnTo>
                  <a:lnTo>
                    <a:pt x="12" y="130"/>
                  </a:lnTo>
                  <a:lnTo>
                    <a:pt x="22" y="136"/>
                  </a:lnTo>
                  <a:lnTo>
                    <a:pt x="48" y="144"/>
                  </a:lnTo>
                  <a:lnTo>
                    <a:pt x="82" y="152"/>
                  </a:lnTo>
                  <a:lnTo>
                    <a:pt x="122" y="160"/>
                  </a:lnTo>
                  <a:lnTo>
                    <a:pt x="168" y="164"/>
                  </a:lnTo>
                  <a:lnTo>
                    <a:pt x="220" y="168"/>
                  </a:lnTo>
                  <a:lnTo>
                    <a:pt x="276" y="168"/>
                  </a:lnTo>
                  <a:lnTo>
                    <a:pt x="276" y="168"/>
                  </a:lnTo>
                  <a:lnTo>
                    <a:pt x="278" y="168"/>
                  </a:lnTo>
                  <a:lnTo>
                    <a:pt x="278" y="168"/>
                  </a:lnTo>
                  <a:lnTo>
                    <a:pt x="334" y="168"/>
                  </a:lnTo>
                  <a:lnTo>
                    <a:pt x="386" y="164"/>
                  </a:lnTo>
                  <a:lnTo>
                    <a:pt x="434" y="158"/>
                  </a:lnTo>
                  <a:lnTo>
                    <a:pt x="474" y="152"/>
                  </a:lnTo>
                  <a:lnTo>
                    <a:pt x="508" y="144"/>
                  </a:lnTo>
                  <a:lnTo>
                    <a:pt x="534" y="136"/>
                  </a:lnTo>
                  <a:lnTo>
                    <a:pt x="544" y="130"/>
                  </a:lnTo>
                  <a:lnTo>
                    <a:pt x="550" y="126"/>
                  </a:lnTo>
                  <a:lnTo>
                    <a:pt x="554" y="120"/>
                  </a:lnTo>
                  <a:lnTo>
                    <a:pt x="556" y="114"/>
                  </a:lnTo>
                  <a:lnTo>
                    <a:pt x="556" y="0"/>
                  </a:lnTo>
                  <a:lnTo>
                    <a:pt x="556" y="0"/>
                  </a:lnTo>
                  <a:lnTo>
                    <a:pt x="536" y="8"/>
                  </a:lnTo>
                  <a:lnTo>
                    <a:pt x="516" y="14"/>
                  </a:lnTo>
                  <a:lnTo>
                    <a:pt x="484" y="22"/>
                  </a:lnTo>
                  <a:lnTo>
                    <a:pt x="484" y="22"/>
                  </a:lnTo>
                  <a:lnTo>
                    <a:pt x="438" y="30"/>
                  </a:lnTo>
                  <a:lnTo>
                    <a:pt x="390" y="34"/>
                  </a:lnTo>
                  <a:lnTo>
                    <a:pt x="336" y="38"/>
                  </a:lnTo>
                  <a:lnTo>
                    <a:pt x="278" y="40"/>
                  </a:lnTo>
                  <a:lnTo>
                    <a:pt x="278"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3" name="Freeform 158"/>
            <p:cNvSpPr/>
            <p:nvPr/>
          </p:nvSpPr>
          <p:spPr bwMode="auto">
            <a:xfrm>
              <a:off x="2927350" y="3763963"/>
              <a:ext cx="882650" cy="269875"/>
            </a:xfrm>
            <a:custGeom>
              <a:avLst/>
              <a:gdLst>
                <a:gd name="T0" fmla="*/ 278 w 556"/>
                <a:gd name="T1" fmla="*/ 38 h 170"/>
                <a:gd name="T2" fmla="*/ 276 w 556"/>
                <a:gd name="T3" fmla="*/ 38 h 170"/>
                <a:gd name="T4" fmla="*/ 276 w 556"/>
                <a:gd name="T5" fmla="*/ 38 h 170"/>
                <a:gd name="T6" fmla="*/ 220 w 556"/>
                <a:gd name="T7" fmla="*/ 36 h 170"/>
                <a:gd name="T8" fmla="*/ 166 w 556"/>
                <a:gd name="T9" fmla="*/ 34 h 170"/>
                <a:gd name="T10" fmla="*/ 116 w 556"/>
                <a:gd name="T11" fmla="*/ 28 h 170"/>
                <a:gd name="T12" fmla="*/ 72 w 556"/>
                <a:gd name="T13" fmla="*/ 20 h 170"/>
                <a:gd name="T14" fmla="*/ 72 w 556"/>
                <a:gd name="T15" fmla="*/ 20 h 170"/>
                <a:gd name="T16" fmla="*/ 38 w 556"/>
                <a:gd name="T17" fmla="*/ 14 h 170"/>
                <a:gd name="T18" fmla="*/ 20 w 556"/>
                <a:gd name="T19" fmla="*/ 8 h 170"/>
                <a:gd name="T20" fmla="*/ 0 w 556"/>
                <a:gd name="T21" fmla="*/ 0 h 170"/>
                <a:gd name="T22" fmla="*/ 0 w 556"/>
                <a:gd name="T23" fmla="*/ 0 h 170"/>
                <a:gd name="T24" fmla="*/ 0 w 556"/>
                <a:gd name="T25" fmla="*/ 0 h 170"/>
                <a:gd name="T26" fmla="*/ 0 w 556"/>
                <a:gd name="T27" fmla="*/ 116 h 170"/>
                <a:gd name="T28" fmla="*/ 0 w 556"/>
                <a:gd name="T29" fmla="*/ 116 h 170"/>
                <a:gd name="T30" fmla="*/ 2 w 556"/>
                <a:gd name="T31" fmla="*/ 122 h 170"/>
                <a:gd name="T32" fmla="*/ 6 w 556"/>
                <a:gd name="T33" fmla="*/ 126 h 170"/>
                <a:gd name="T34" fmla="*/ 12 w 556"/>
                <a:gd name="T35" fmla="*/ 132 h 170"/>
                <a:gd name="T36" fmla="*/ 22 w 556"/>
                <a:gd name="T37" fmla="*/ 136 h 170"/>
                <a:gd name="T38" fmla="*/ 48 w 556"/>
                <a:gd name="T39" fmla="*/ 146 h 170"/>
                <a:gd name="T40" fmla="*/ 82 w 556"/>
                <a:gd name="T41" fmla="*/ 154 h 170"/>
                <a:gd name="T42" fmla="*/ 122 w 556"/>
                <a:gd name="T43" fmla="*/ 160 h 170"/>
                <a:gd name="T44" fmla="*/ 168 w 556"/>
                <a:gd name="T45" fmla="*/ 164 h 170"/>
                <a:gd name="T46" fmla="*/ 220 w 556"/>
                <a:gd name="T47" fmla="*/ 168 h 170"/>
                <a:gd name="T48" fmla="*/ 276 w 556"/>
                <a:gd name="T49" fmla="*/ 170 h 170"/>
                <a:gd name="T50" fmla="*/ 276 w 556"/>
                <a:gd name="T51" fmla="*/ 170 h 170"/>
                <a:gd name="T52" fmla="*/ 278 w 556"/>
                <a:gd name="T53" fmla="*/ 170 h 170"/>
                <a:gd name="T54" fmla="*/ 278 w 556"/>
                <a:gd name="T55" fmla="*/ 170 h 170"/>
                <a:gd name="T56" fmla="*/ 334 w 556"/>
                <a:gd name="T57" fmla="*/ 168 h 170"/>
                <a:gd name="T58" fmla="*/ 386 w 556"/>
                <a:gd name="T59" fmla="*/ 164 h 170"/>
                <a:gd name="T60" fmla="*/ 434 w 556"/>
                <a:gd name="T61" fmla="*/ 160 h 170"/>
                <a:gd name="T62" fmla="*/ 474 w 556"/>
                <a:gd name="T63" fmla="*/ 154 h 170"/>
                <a:gd name="T64" fmla="*/ 508 w 556"/>
                <a:gd name="T65" fmla="*/ 146 h 170"/>
                <a:gd name="T66" fmla="*/ 534 w 556"/>
                <a:gd name="T67" fmla="*/ 136 h 170"/>
                <a:gd name="T68" fmla="*/ 544 w 556"/>
                <a:gd name="T69" fmla="*/ 132 h 170"/>
                <a:gd name="T70" fmla="*/ 550 w 556"/>
                <a:gd name="T71" fmla="*/ 126 h 170"/>
                <a:gd name="T72" fmla="*/ 554 w 556"/>
                <a:gd name="T73" fmla="*/ 120 h 170"/>
                <a:gd name="T74" fmla="*/ 556 w 556"/>
                <a:gd name="T75" fmla="*/ 116 h 170"/>
                <a:gd name="T76" fmla="*/ 556 w 556"/>
                <a:gd name="T77" fmla="*/ 0 h 170"/>
                <a:gd name="T78" fmla="*/ 556 w 556"/>
                <a:gd name="T79" fmla="*/ 0 h 170"/>
                <a:gd name="T80" fmla="*/ 556 w 556"/>
                <a:gd name="T81" fmla="*/ 0 h 170"/>
                <a:gd name="T82" fmla="*/ 556 w 556"/>
                <a:gd name="T83" fmla="*/ 0 h 170"/>
                <a:gd name="T84" fmla="*/ 536 w 556"/>
                <a:gd name="T85" fmla="*/ 8 h 170"/>
                <a:gd name="T86" fmla="*/ 516 w 556"/>
                <a:gd name="T87" fmla="*/ 14 h 170"/>
                <a:gd name="T88" fmla="*/ 484 w 556"/>
                <a:gd name="T89" fmla="*/ 20 h 170"/>
                <a:gd name="T90" fmla="*/ 484 w 556"/>
                <a:gd name="T91" fmla="*/ 20 h 170"/>
                <a:gd name="T92" fmla="*/ 438 w 556"/>
                <a:gd name="T93" fmla="*/ 28 h 170"/>
                <a:gd name="T94" fmla="*/ 390 w 556"/>
                <a:gd name="T95" fmla="*/ 32 h 170"/>
                <a:gd name="T96" fmla="*/ 336 w 556"/>
                <a:gd name="T97" fmla="*/ 36 h 170"/>
                <a:gd name="T98" fmla="*/ 278 w 556"/>
                <a:gd name="T99" fmla="*/ 38 h 170"/>
                <a:gd name="T100" fmla="*/ 278 w 556"/>
                <a:gd name="T101" fmla="*/ 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6" h="170">
                  <a:moveTo>
                    <a:pt x="278" y="38"/>
                  </a:moveTo>
                  <a:lnTo>
                    <a:pt x="276" y="38"/>
                  </a:lnTo>
                  <a:lnTo>
                    <a:pt x="276" y="38"/>
                  </a:lnTo>
                  <a:lnTo>
                    <a:pt x="220" y="36"/>
                  </a:lnTo>
                  <a:lnTo>
                    <a:pt x="166" y="34"/>
                  </a:lnTo>
                  <a:lnTo>
                    <a:pt x="116" y="28"/>
                  </a:lnTo>
                  <a:lnTo>
                    <a:pt x="72" y="20"/>
                  </a:lnTo>
                  <a:lnTo>
                    <a:pt x="72" y="20"/>
                  </a:lnTo>
                  <a:lnTo>
                    <a:pt x="38" y="14"/>
                  </a:lnTo>
                  <a:lnTo>
                    <a:pt x="20" y="8"/>
                  </a:lnTo>
                  <a:lnTo>
                    <a:pt x="0" y="0"/>
                  </a:lnTo>
                  <a:lnTo>
                    <a:pt x="0" y="0"/>
                  </a:lnTo>
                  <a:lnTo>
                    <a:pt x="0" y="0"/>
                  </a:lnTo>
                  <a:lnTo>
                    <a:pt x="0" y="116"/>
                  </a:lnTo>
                  <a:lnTo>
                    <a:pt x="0" y="116"/>
                  </a:lnTo>
                  <a:lnTo>
                    <a:pt x="2" y="122"/>
                  </a:lnTo>
                  <a:lnTo>
                    <a:pt x="6" y="126"/>
                  </a:lnTo>
                  <a:lnTo>
                    <a:pt x="12" y="132"/>
                  </a:lnTo>
                  <a:lnTo>
                    <a:pt x="22" y="136"/>
                  </a:lnTo>
                  <a:lnTo>
                    <a:pt x="48" y="146"/>
                  </a:lnTo>
                  <a:lnTo>
                    <a:pt x="82" y="154"/>
                  </a:lnTo>
                  <a:lnTo>
                    <a:pt x="122" y="160"/>
                  </a:lnTo>
                  <a:lnTo>
                    <a:pt x="168" y="164"/>
                  </a:lnTo>
                  <a:lnTo>
                    <a:pt x="220" y="168"/>
                  </a:lnTo>
                  <a:lnTo>
                    <a:pt x="276" y="170"/>
                  </a:lnTo>
                  <a:lnTo>
                    <a:pt x="276" y="170"/>
                  </a:lnTo>
                  <a:lnTo>
                    <a:pt x="278" y="170"/>
                  </a:lnTo>
                  <a:lnTo>
                    <a:pt x="278" y="170"/>
                  </a:lnTo>
                  <a:lnTo>
                    <a:pt x="334" y="168"/>
                  </a:lnTo>
                  <a:lnTo>
                    <a:pt x="386" y="164"/>
                  </a:lnTo>
                  <a:lnTo>
                    <a:pt x="434" y="160"/>
                  </a:lnTo>
                  <a:lnTo>
                    <a:pt x="474" y="154"/>
                  </a:lnTo>
                  <a:lnTo>
                    <a:pt x="508" y="146"/>
                  </a:lnTo>
                  <a:lnTo>
                    <a:pt x="534" y="136"/>
                  </a:lnTo>
                  <a:lnTo>
                    <a:pt x="544" y="132"/>
                  </a:lnTo>
                  <a:lnTo>
                    <a:pt x="550" y="126"/>
                  </a:lnTo>
                  <a:lnTo>
                    <a:pt x="554" y="120"/>
                  </a:lnTo>
                  <a:lnTo>
                    <a:pt x="556" y="116"/>
                  </a:lnTo>
                  <a:lnTo>
                    <a:pt x="556" y="0"/>
                  </a:lnTo>
                  <a:lnTo>
                    <a:pt x="556" y="0"/>
                  </a:lnTo>
                  <a:lnTo>
                    <a:pt x="556" y="0"/>
                  </a:lnTo>
                  <a:lnTo>
                    <a:pt x="556" y="0"/>
                  </a:lnTo>
                  <a:lnTo>
                    <a:pt x="536" y="8"/>
                  </a:lnTo>
                  <a:lnTo>
                    <a:pt x="516" y="14"/>
                  </a:lnTo>
                  <a:lnTo>
                    <a:pt x="484" y="20"/>
                  </a:lnTo>
                  <a:lnTo>
                    <a:pt x="484" y="20"/>
                  </a:lnTo>
                  <a:lnTo>
                    <a:pt x="438" y="28"/>
                  </a:lnTo>
                  <a:lnTo>
                    <a:pt x="390" y="32"/>
                  </a:lnTo>
                  <a:lnTo>
                    <a:pt x="336" y="36"/>
                  </a:lnTo>
                  <a:lnTo>
                    <a:pt x="278" y="38"/>
                  </a:lnTo>
                  <a:lnTo>
                    <a:pt x="278"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4" name="Freeform 159"/>
            <p:cNvSpPr/>
            <p:nvPr/>
          </p:nvSpPr>
          <p:spPr bwMode="auto">
            <a:xfrm>
              <a:off x="2927350" y="3395663"/>
              <a:ext cx="882650" cy="355600"/>
            </a:xfrm>
            <a:custGeom>
              <a:avLst/>
              <a:gdLst>
                <a:gd name="T0" fmla="*/ 276 w 556"/>
                <a:gd name="T1" fmla="*/ 224 h 224"/>
                <a:gd name="T2" fmla="*/ 276 w 556"/>
                <a:gd name="T3" fmla="*/ 224 h 224"/>
                <a:gd name="T4" fmla="*/ 278 w 556"/>
                <a:gd name="T5" fmla="*/ 224 h 224"/>
                <a:gd name="T6" fmla="*/ 278 w 556"/>
                <a:gd name="T7" fmla="*/ 224 h 224"/>
                <a:gd name="T8" fmla="*/ 334 w 556"/>
                <a:gd name="T9" fmla="*/ 222 h 224"/>
                <a:gd name="T10" fmla="*/ 386 w 556"/>
                <a:gd name="T11" fmla="*/ 218 h 224"/>
                <a:gd name="T12" fmla="*/ 434 w 556"/>
                <a:gd name="T13" fmla="*/ 214 h 224"/>
                <a:gd name="T14" fmla="*/ 474 w 556"/>
                <a:gd name="T15" fmla="*/ 208 h 224"/>
                <a:gd name="T16" fmla="*/ 508 w 556"/>
                <a:gd name="T17" fmla="*/ 200 h 224"/>
                <a:gd name="T18" fmla="*/ 534 w 556"/>
                <a:gd name="T19" fmla="*/ 190 h 224"/>
                <a:gd name="T20" fmla="*/ 544 w 556"/>
                <a:gd name="T21" fmla="*/ 186 h 224"/>
                <a:gd name="T22" fmla="*/ 550 w 556"/>
                <a:gd name="T23" fmla="*/ 180 h 224"/>
                <a:gd name="T24" fmla="*/ 554 w 556"/>
                <a:gd name="T25" fmla="*/ 174 h 224"/>
                <a:gd name="T26" fmla="*/ 556 w 556"/>
                <a:gd name="T27" fmla="*/ 170 h 224"/>
                <a:gd name="T28" fmla="*/ 556 w 556"/>
                <a:gd name="T29" fmla="*/ 54 h 224"/>
                <a:gd name="T30" fmla="*/ 556 w 556"/>
                <a:gd name="T31" fmla="*/ 54 h 224"/>
                <a:gd name="T32" fmla="*/ 554 w 556"/>
                <a:gd name="T33" fmla="*/ 48 h 224"/>
                <a:gd name="T34" fmla="*/ 550 w 556"/>
                <a:gd name="T35" fmla="*/ 42 h 224"/>
                <a:gd name="T36" fmla="*/ 544 w 556"/>
                <a:gd name="T37" fmla="*/ 38 h 224"/>
                <a:gd name="T38" fmla="*/ 534 w 556"/>
                <a:gd name="T39" fmla="*/ 32 h 224"/>
                <a:gd name="T40" fmla="*/ 508 w 556"/>
                <a:gd name="T41" fmla="*/ 24 h 224"/>
                <a:gd name="T42" fmla="*/ 474 w 556"/>
                <a:gd name="T43" fmla="*/ 16 h 224"/>
                <a:gd name="T44" fmla="*/ 434 w 556"/>
                <a:gd name="T45" fmla="*/ 10 h 224"/>
                <a:gd name="T46" fmla="*/ 388 w 556"/>
                <a:gd name="T47" fmla="*/ 4 h 224"/>
                <a:gd name="T48" fmla="*/ 336 w 556"/>
                <a:gd name="T49" fmla="*/ 2 h 224"/>
                <a:gd name="T50" fmla="*/ 280 w 556"/>
                <a:gd name="T51" fmla="*/ 0 h 224"/>
                <a:gd name="T52" fmla="*/ 280 w 556"/>
                <a:gd name="T53" fmla="*/ 0 h 224"/>
                <a:gd name="T54" fmla="*/ 278 w 556"/>
                <a:gd name="T55" fmla="*/ 0 h 224"/>
                <a:gd name="T56" fmla="*/ 278 w 556"/>
                <a:gd name="T57" fmla="*/ 0 h 224"/>
                <a:gd name="T58" fmla="*/ 222 w 556"/>
                <a:gd name="T59" fmla="*/ 2 h 224"/>
                <a:gd name="T60" fmla="*/ 170 w 556"/>
                <a:gd name="T61" fmla="*/ 4 h 224"/>
                <a:gd name="T62" fmla="*/ 122 w 556"/>
                <a:gd name="T63" fmla="*/ 10 h 224"/>
                <a:gd name="T64" fmla="*/ 82 w 556"/>
                <a:gd name="T65" fmla="*/ 16 h 224"/>
                <a:gd name="T66" fmla="*/ 48 w 556"/>
                <a:gd name="T67" fmla="*/ 24 h 224"/>
                <a:gd name="T68" fmla="*/ 22 w 556"/>
                <a:gd name="T69" fmla="*/ 34 h 224"/>
                <a:gd name="T70" fmla="*/ 12 w 556"/>
                <a:gd name="T71" fmla="*/ 38 h 224"/>
                <a:gd name="T72" fmla="*/ 6 w 556"/>
                <a:gd name="T73" fmla="*/ 44 h 224"/>
                <a:gd name="T74" fmla="*/ 2 w 556"/>
                <a:gd name="T75" fmla="*/ 48 h 224"/>
                <a:gd name="T76" fmla="*/ 0 w 556"/>
                <a:gd name="T77" fmla="*/ 54 h 224"/>
                <a:gd name="T78" fmla="*/ 0 w 556"/>
                <a:gd name="T79" fmla="*/ 170 h 224"/>
                <a:gd name="T80" fmla="*/ 0 w 556"/>
                <a:gd name="T81" fmla="*/ 170 h 224"/>
                <a:gd name="T82" fmla="*/ 2 w 556"/>
                <a:gd name="T83" fmla="*/ 176 h 224"/>
                <a:gd name="T84" fmla="*/ 6 w 556"/>
                <a:gd name="T85" fmla="*/ 180 h 224"/>
                <a:gd name="T86" fmla="*/ 12 w 556"/>
                <a:gd name="T87" fmla="*/ 186 h 224"/>
                <a:gd name="T88" fmla="*/ 22 w 556"/>
                <a:gd name="T89" fmla="*/ 190 h 224"/>
                <a:gd name="T90" fmla="*/ 48 w 556"/>
                <a:gd name="T91" fmla="*/ 200 h 224"/>
                <a:gd name="T92" fmla="*/ 82 w 556"/>
                <a:gd name="T93" fmla="*/ 208 h 224"/>
                <a:gd name="T94" fmla="*/ 122 w 556"/>
                <a:gd name="T95" fmla="*/ 214 h 224"/>
                <a:gd name="T96" fmla="*/ 168 w 556"/>
                <a:gd name="T97" fmla="*/ 220 h 224"/>
                <a:gd name="T98" fmla="*/ 220 w 556"/>
                <a:gd name="T99" fmla="*/ 222 h 224"/>
                <a:gd name="T100" fmla="*/ 276 w 556"/>
                <a:gd name="T101" fmla="*/ 224 h 224"/>
                <a:gd name="T102" fmla="*/ 276 w 556"/>
                <a:gd name="T103"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6" h="224">
                  <a:moveTo>
                    <a:pt x="276" y="224"/>
                  </a:moveTo>
                  <a:lnTo>
                    <a:pt x="276" y="224"/>
                  </a:lnTo>
                  <a:lnTo>
                    <a:pt x="278" y="224"/>
                  </a:lnTo>
                  <a:lnTo>
                    <a:pt x="278" y="224"/>
                  </a:lnTo>
                  <a:lnTo>
                    <a:pt x="334" y="222"/>
                  </a:lnTo>
                  <a:lnTo>
                    <a:pt x="386" y="218"/>
                  </a:lnTo>
                  <a:lnTo>
                    <a:pt x="434" y="214"/>
                  </a:lnTo>
                  <a:lnTo>
                    <a:pt x="474" y="208"/>
                  </a:lnTo>
                  <a:lnTo>
                    <a:pt x="508" y="200"/>
                  </a:lnTo>
                  <a:lnTo>
                    <a:pt x="534" y="190"/>
                  </a:lnTo>
                  <a:lnTo>
                    <a:pt x="544" y="186"/>
                  </a:lnTo>
                  <a:lnTo>
                    <a:pt x="550" y="180"/>
                  </a:lnTo>
                  <a:lnTo>
                    <a:pt x="554" y="174"/>
                  </a:lnTo>
                  <a:lnTo>
                    <a:pt x="556" y="170"/>
                  </a:lnTo>
                  <a:lnTo>
                    <a:pt x="556" y="54"/>
                  </a:lnTo>
                  <a:lnTo>
                    <a:pt x="556" y="54"/>
                  </a:lnTo>
                  <a:lnTo>
                    <a:pt x="554" y="48"/>
                  </a:lnTo>
                  <a:lnTo>
                    <a:pt x="550" y="42"/>
                  </a:lnTo>
                  <a:lnTo>
                    <a:pt x="544" y="38"/>
                  </a:lnTo>
                  <a:lnTo>
                    <a:pt x="534" y="32"/>
                  </a:lnTo>
                  <a:lnTo>
                    <a:pt x="508" y="24"/>
                  </a:lnTo>
                  <a:lnTo>
                    <a:pt x="474" y="16"/>
                  </a:lnTo>
                  <a:lnTo>
                    <a:pt x="434" y="10"/>
                  </a:lnTo>
                  <a:lnTo>
                    <a:pt x="388" y="4"/>
                  </a:lnTo>
                  <a:lnTo>
                    <a:pt x="336" y="2"/>
                  </a:lnTo>
                  <a:lnTo>
                    <a:pt x="280" y="0"/>
                  </a:lnTo>
                  <a:lnTo>
                    <a:pt x="280" y="0"/>
                  </a:lnTo>
                  <a:lnTo>
                    <a:pt x="278" y="0"/>
                  </a:lnTo>
                  <a:lnTo>
                    <a:pt x="278" y="0"/>
                  </a:lnTo>
                  <a:lnTo>
                    <a:pt x="222" y="2"/>
                  </a:lnTo>
                  <a:lnTo>
                    <a:pt x="170" y="4"/>
                  </a:lnTo>
                  <a:lnTo>
                    <a:pt x="122" y="10"/>
                  </a:lnTo>
                  <a:lnTo>
                    <a:pt x="82" y="16"/>
                  </a:lnTo>
                  <a:lnTo>
                    <a:pt x="48" y="24"/>
                  </a:lnTo>
                  <a:lnTo>
                    <a:pt x="22" y="34"/>
                  </a:lnTo>
                  <a:lnTo>
                    <a:pt x="12" y="38"/>
                  </a:lnTo>
                  <a:lnTo>
                    <a:pt x="6" y="44"/>
                  </a:lnTo>
                  <a:lnTo>
                    <a:pt x="2" y="48"/>
                  </a:lnTo>
                  <a:lnTo>
                    <a:pt x="0" y="54"/>
                  </a:lnTo>
                  <a:lnTo>
                    <a:pt x="0" y="170"/>
                  </a:lnTo>
                  <a:lnTo>
                    <a:pt x="0" y="170"/>
                  </a:lnTo>
                  <a:lnTo>
                    <a:pt x="2" y="176"/>
                  </a:lnTo>
                  <a:lnTo>
                    <a:pt x="6" y="180"/>
                  </a:lnTo>
                  <a:lnTo>
                    <a:pt x="12" y="186"/>
                  </a:lnTo>
                  <a:lnTo>
                    <a:pt x="22" y="190"/>
                  </a:lnTo>
                  <a:lnTo>
                    <a:pt x="48" y="200"/>
                  </a:lnTo>
                  <a:lnTo>
                    <a:pt x="82" y="208"/>
                  </a:lnTo>
                  <a:lnTo>
                    <a:pt x="122" y="214"/>
                  </a:lnTo>
                  <a:lnTo>
                    <a:pt x="168" y="220"/>
                  </a:lnTo>
                  <a:lnTo>
                    <a:pt x="220" y="222"/>
                  </a:lnTo>
                  <a:lnTo>
                    <a:pt x="276" y="224"/>
                  </a:lnTo>
                  <a:lnTo>
                    <a:pt x="276" y="2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45" name="Group 162"/>
          <p:cNvGrpSpPr/>
          <p:nvPr/>
        </p:nvGrpSpPr>
        <p:grpSpPr>
          <a:xfrm>
            <a:off x="6908361" y="4745625"/>
            <a:ext cx="339568" cy="363176"/>
            <a:chOff x="4267200" y="1196975"/>
            <a:chExt cx="593725" cy="635001"/>
          </a:xfrm>
          <a:solidFill>
            <a:schemeClr val="bg1"/>
          </a:solidFill>
        </p:grpSpPr>
        <p:sp>
          <p:nvSpPr>
            <p:cNvPr id="46" name="Freeform 272"/>
            <p:cNvSpPr/>
            <p:nvPr/>
          </p:nvSpPr>
          <p:spPr bwMode="auto">
            <a:xfrm>
              <a:off x="4267200" y="1566863"/>
              <a:ext cx="593725" cy="265113"/>
            </a:xfrm>
            <a:custGeom>
              <a:avLst/>
              <a:gdLst>
                <a:gd name="T0" fmla="*/ 364 w 374"/>
                <a:gd name="T1" fmla="*/ 47 h 167"/>
                <a:gd name="T2" fmla="*/ 350 w 374"/>
                <a:gd name="T3" fmla="*/ 33 h 167"/>
                <a:gd name="T4" fmla="*/ 332 w 374"/>
                <a:gd name="T5" fmla="*/ 22 h 167"/>
                <a:gd name="T6" fmla="*/ 295 w 374"/>
                <a:gd name="T7" fmla="*/ 8 h 167"/>
                <a:gd name="T8" fmla="*/ 265 w 374"/>
                <a:gd name="T9" fmla="*/ 1 h 167"/>
                <a:gd name="T10" fmla="*/ 253 w 374"/>
                <a:gd name="T11" fmla="*/ 26 h 167"/>
                <a:gd name="T12" fmla="*/ 269 w 374"/>
                <a:gd name="T13" fmla="*/ 30 h 167"/>
                <a:gd name="T14" fmla="*/ 284 w 374"/>
                <a:gd name="T15" fmla="*/ 37 h 167"/>
                <a:gd name="T16" fmla="*/ 305 w 374"/>
                <a:gd name="T17" fmla="*/ 49 h 167"/>
                <a:gd name="T18" fmla="*/ 310 w 374"/>
                <a:gd name="T19" fmla="*/ 56 h 167"/>
                <a:gd name="T20" fmla="*/ 316 w 374"/>
                <a:gd name="T21" fmla="*/ 66 h 167"/>
                <a:gd name="T22" fmla="*/ 316 w 374"/>
                <a:gd name="T23" fmla="*/ 70 h 167"/>
                <a:gd name="T24" fmla="*/ 303 w 374"/>
                <a:gd name="T25" fmla="*/ 83 h 167"/>
                <a:gd name="T26" fmla="*/ 295 w 374"/>
                <a:gd name="T27" fmla="*/ 88 h 167"/>
                <a:gd name="T28" fmla="*/ 266 w 374"/>
                <a:gd name="T29" fmla="*/ 101 h 167"/>
                <a:gd name="T30" fmla="*/ 224 w 374"/>
                <a:gd name="T31" fmla="*/ 107 h 167"/>
                <a:gd name="T32" fmla="*/ 202 w 374"/>
                <a:gd name="T33" fmla="*/ 109 h 167"/>
                <a:gd name="T34" fmla="*/ 158 w 374"/>
                <a:gd name="T35" fmla="*/ 109 h 167"/>
                <a:gd name="T36" fmla="*/ 136 w 374"/>
                <a:gd name="T37" fmla="*/ 105 h 167"/>
                <a:gd name="T38" fmla="*/ 94 w 374"/>
                <a:gd name="T39" fmla="*/ 94 h 167"/>
                <a:gd name="T40" fmla="*/ 84 w 374"/>
                <a:gd name="T41" fmla="*/ 91 h 167"/>
                <a:gd name="T42" fmla="*/ 68 w 374"/>
                <a:gd name="T43" fmla="*/ 80 h 167"/>
                <a:gd name="T44" fmla="*/ 62 w 374"/>
                <a:gd name="T45" fmla="*/ 73 h 167"/>
                <a:gd name="T46" fmla="*/ 58 w 374"/>
                <a:gd name="T47" fmla="*/ 66 h 167"/>
                <a:gd name="T48" fmla="*/ 58 w 374"/>
                <a:gd name="T49" fmla="*/ 65 h 167"/>
                <a:gd name="T50" fmla="*/ 60 w 374"/>
                <a:gd name="T51" fmla="*/ 59 h 167"/>
                <a:gd name="T52" fmla="*/ 72 w 374"/>
                <a:gd name="T53" fmla="*/ 47 h 167"/>
                <a:gd name="T54" fmla="*/ 83 w 374"/>
                <a:gd name="T55" fmla="*/ 38 h 167"/>
                <a:gd name="T56" fmla="*/ 108 w 374"/>
                <a:gd name="T57" fmla="*/ 29 h 167"/>
                <a:gd name="T58" fmla="*/ 121 w 374"/>
                <a:gd name="T59" fmla="*/ 26 h 167"/>
                <a:gd name="T60" fmla="*/ 109 w 374"/>
                <a:gd name="T61" fmla="*/ 0 h 167"/>
                <a:gd name="T62" fmla="*/ 68 w 374"/>
                <a:gd name="T63" fmla="*/ 11 h 167"/>
                <a:gd name="T64" fmla="*/ 29 w 374"/>
                <a:gd name="T65" fmla="*/ 27 h 167"/>
                <a:gd name="T66" fmla="*/ 22 w 374"/>
                <a:gd name="T67" fmla="*/ 33 h 167"/>
                <a:gd name="T68" fmla="*/ 8 w 374"/>
                <a:gd name="T69" fmla="*/ 47 h 167"/>
                <a:gd name="T70" fmla="*/ 3 w 374"/>
                <a:gd name="T71" fmla="*/ 55 h 167"/>
                <a:gd name="T72" fmla="*/ 0 w 374"/>
                <a:gd name="T73" fmla="*/ 71 h 167"/>
                <a:gd name="T74" fmla="*/ 1 w 374"/>
                <a:gd name="T75" fmla="*/ 83 h 167"/>
                <a:gd name="T76" fmla="*/ 4 w 374"/>
                <a:gd name="T77" fmla="*/ 94 h 167"/>
                <a:gd name="T78" fmla="*/ 12 w 374"/>
                <a:gd name="T79" fmla="*/ 109 h 167"/>
                <a:gd name="T80" fmla="*/ 25 w 374"/>
                <a:gd name="T81" fmla="*/ 123 h 167"/>
                <a:gd name="T82" fmla="*/ 55 w 374"/>
                <a:gd name="T83" fmla="*/ 143 h 167"/>
                <a:gd name="T84" fmla="*/ 73 w 374"/>
                <a:gd name="T85" fmla="*/ 150 h 167"/>
                <a:gd name="T86" fmla="*/ 111 w 374"/>
                <a:gd name="T87" fmla="*/ 160 h 167"/>
                <a:gd name="T88" fmla="*/ 150 w 374"/>
                <a:gd name="T89" fmla="*/ 166 h 167"/>
                <a:gd name="T90" fmla="*/ 206 w 374"/>
                <a:gd name="T91" fmla="*/ 167 h 167"/>
                <a:gd name="T92" fmla="*/ 241 w 374"/>
                <a:gd name="T93" fmla="*/ 164 h 167"/>
                <a:gd name="T94" fmla="*/ 276 w 374"/>
                <a:gd name="T95" fmla="*/ 159 h 167"/>
                <a:gd name="T96" fmla="*/ 310 w 374"/>
                <a:gd name="T97" fmla="*/ 148 h 167"/>
                <a:gd name="T98" fmla="*/ 341 w 374"/>
                <a:gd name="T99" fmla="*/ 132 h 167"/>
                <a:gd name="T100" fmla="*/ 352 w 374"/>
                <a:gd name="T101" fmla="*/ 124 h 167"/>
                <a:gd name="T102" fmla="*/ 367 w 374"/>
                <a:gd name="T103" fmla="*/ 102 h 167"/>
                <a:gd name="T104" fmla="*/ 371 w 374"/>
                <a:gd name="T105" fmla="*/ 89 h 167"/>
                <a:gd name="T106" fmla="*/ 374 w 374"/>
                <a:gd name="T107" fmla="*/ 74 h 167"/>
                <a:gd name="T108" fmla="*/ 374 w 374"/>
                <a:gd name="T109" fmla="*/ 67 h 167"/>
                <a:gd name="T110" fmla="*/ 368 w 374"/>
                <a:gd name="T111" fmla="*/ 54 h 167"/>
                <a:gd name="T112" fmla="*/ 364 w 374"/>
                <a:gd name="T113" fmla="*/ 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4" h="167">
                  <a:moveTo>
                    <a:pt x="364" y="47"/>
                  </a:moveTo>
                  <a:lnTo>
                    <a:pt x="364" y="47"/>
                  </a:lnTo>
                  <a:lnTo>
                    <a:pt x="357" y="40"/>
                  </a:lnTo>
                  <a:lnTo>
                    <a:pt x="350" y="33"/>
                  </a:lnTo>
                  <a:lnTo>
                    <a:pt x="342" y="27"/>
                  </a:lnTo>
                  <a:lnTo>
                    <a:pt x="332" y="22"/>
                  </a:lnTo>
                  <a:lnTo>
                    <a:pt x="314" y="15"/>
                  </a:lnTo>
                  <a:lnTo>
                    <a:pt x="295" y="8"/>
                  </a:lnTo>
                  <a:lnTo>
                    <a:pt x="295" y="8"/>
                  </a:lnTo>
                  <a:lnTo>
                    <a:pt x="265" y="1"/>
                  </a:lnTo>
                  <a:lnTo>
                    <a:pt x="265" y="1"/>
                  </a:lnTo>
                  <a:lnTo>
                    <a:pt x="253" y="26"/>
                  </a:lnTo>
                  <a:lnTo>
                    <a:pt x="253" y="26"/>
                  </a:lnTo>
                  <a:lnTo>
                    <a:pt x="269" y="30"/>
                  </a:lnTo>
                  <a:lnTo>
                    <a:pt x="284" y="37"/>
                  </a:lnTo>
                  <a:lnTo>
                    <a:pt x="284" y="37"/>
                  </a:lnTo>
                  <a:lnTo>
                    <a:pt x="299" y="45"/>
                  </a:lnTo>
                  <a:lnTo>
                    <a:pt x="305" y="49"/>
                  </a:lnTo>
                  <a:lnTo>
                    <a:pt x="310" y="56"/>
                  </a:lnTo>
                  <a:lnTo>
                    <a:pt x="310" y="56"/>
                  </a:lnTo>
                  <a:lnTo>
                    <a:pt x="316" y="63"/>
                  </a:lnTo>
                  <a:lnTo>
                    <a:pt x="316" y="66"/>
                  </a:lnTo>
                  <a:lnTo>
                    <a:pt x="316" y="70"/>
                  </a:lnTo>
                  <a:lnTo>
                    <a:pt x="316" y="70"/>
                  </a:lnTo>
                  <a:lnTo>
                    <a:pt x="310" y="77"/>
                  </a:lnTo>
                  <a:lnTo>
                    <a:pt x="303" y="83"/>
                  </a:lnTo>
                  <a:lnTo>
                    <a:pt x="303" y="83"/>
                  </a:lnTo>
                  <a:lnTo>
                    <a:pt x="295" y="88"/>
                  </a:lnTo>
                  <a:lnTo>
                    <a:pt x="285" y="94"/>
                  </a:lnTo>
                  <a:lnTo>
                    <a:pt x="266" y="101"/>
                  </a:lnTo>
                  <a:lnTo>
                    <a:pt x="245" y="105"/>
                  </a:lnTo>
                  <a:lnTo>
                    <a:pt x="224" y="107"/>
                  </a:lnTo>
                  <a:lnTo>
                    <a:pt x="224" y="107"/>
                  </a:lnTo>
                  <a:lnTo>
                    <a:pt x="202" y="109"/>
                  </a:lnTo>
                  <a:lnTo>
                    <a:pt x="180" y="110"/>
                  </a:lnTo>
                  <a:lnTo>
                    <a:pt x="158" y="109"/>
                  </a:lnTo>
                  <a:lnTo>
                    <a:pt x="136" y="105"/>
                  </a:lnTo>
                  <a:lnTo>
                    <a:pt x="136" y="105"/>
                  </a:lnTo>
                  <a:lnTo>
                    <a:pt x="115" y="101"/>
                  </a:lnTo>
                  <a:lnTo>
                    <a:pt x="94" y="94"/>
                  </a:lnTo>
                  <a:lnTo>
                    <a:pt x="94" y="94"/>
                  </a:lnTo>
                  <a:lnTo>
                    <a:pt x="84" y="91"/>
                  </a:lnTo>
                  <a:lnTo>
                    <a:pt x="76" y="85"/>
                  </a:lnTo>
                  <a:lnTo>
                    <a:pt x="68" y="80"/>
                  </a:lnTo>
                  <a:lnTo>
                    <a:pt x="62" y="73"/>
                  </a:lnTo>
                  <a:lnTo>
                    <a:pt x="62" y="73"/>
                  </a:lnTo>
                  <a:lnTo>
                    <a:pt x="58" y="69"/>
                  </a:lnTo>
                  <a:lnTo>
                    <a:pt x="58" y="66"/>
                  </a:lnTo>
                  <a:lnTo>
                    <a:pt x="58" y="65"/>
                  </a:lnTo>
                  <a:lnTo>
                    <a:pt x="58" y="65"/>
                  </a:lnTo>
                  <a:lnTo>
                    <a:pt x="60" y="59"/>
                  </a:lnTo>
                  <a:lnTo>
                    <a:pt x="60" y="59"/>
                  </a:lnTo>
                  <a:lnTo>
                    <a:pt x="65" y="52"/>
                  </a:lnTo>
                  <a:lnTo>
                    <a:pt x="72" y="47"/>
                  </a:lnTo>
                  <a:lnTo>
                    <a:pt x="72" y="47"/>
                  </a:lnTo>
                  <a:lnTo>
                    <a:pt x="83" y="38"/>
                  </a:lnTo>
                  <a:lnTo>
                    <a:pt x="96" y="33"/>
                  </a:lnTo>
                  <a:lnTo>
                    <a:pt x="108" y="29"/>
                  </a:lnTo>
                  <a:lnTo>
                    <a:pt x="121" y="26"/>
                  </a:lnTo>
                  <a:lnTo>
                    <a:pt x="121" y="26"/>
                  </a:lnTo>
                  <a:lnTo>
                    <a:pt x="109" y="0"/>
                  </a:lnTo>
                  <a:lnTo>
                    <a:pt x="109" y="0"/>
                  </a:lnTo>
                  <a:lnTo>
                    <a:pt x="89" y="4"/>
                  </a:lnTo>
                  <a:lnTo>
                    <a:pt x="68" y="11"/>
                  </a:lnTo>
                  <a:lnTo>
                    <a:pt x="48" y="18"/>
                  </a:lnTo>
                  <a:lnTo>
                    <a:pt x="29" y="27"/>
                  </a:lnTo>
                  <a:lnTo>
                    <a:pt x="29" y="27"/>
                  </a:lnTo>
                  <a:lnTo>
                    <a:pt x="22" y="33"/>
                  </a:lnTo>
                  <a:lnTo>
                    <a:pt x="14" y="40"/>
                  </a:lnTo>
                  <a:lnTo>
                    <a:pt x="8" y="47"/>
                  </a:lnTo>
                  <a:lnTo>
                    <a:pt x="3" y="55"/>
                  </a:lnTo>
                  <a:lnTo>
                    <a:pt x="3" y="55"/>
                  </a:lnTo>
                  <a:lnTo>
                    <a:pt x="0" y="63"/>
                  </a:lnTo>
                  <a:lnTo>
                    <a:pt x="0" y="71"/>
                  </a:lnTo>
                  <a:lnTo>
                    <a:pt x="0" y="71"/>
                  </a:lnTo>
                  <a:lnTo>
                    <a:pt x="1" y="83"/>
                  </a:lnTo>
                  <a:lnTo>
                    <a:pt x="4" y="94"/>
                  </a:lnTo>
                  <a:lnTo>
                    <a:pt x="4" y="94"/>
                  </a:lnTo>
                  <a:lnTo>
                    <a:pt x="7" y="102"/>
                  </a:lnTo>
                  <a:lnTo>
                    <a:pt x="12" y="109"/>
                  </a:lnTo>
                  <a:lnTo>
                    <a:pt x="18" y="117"/>
                  </a:lnTo>
                  <a:lnTo>
                    <a:pt x="25" y="123"/>
                  </a:lnTo>
                  <a:lnTo>
                    <a:pt x="40" y="135"/>
                  </a:lnTo>
                  <a:lnTo>
                    <a:pt x="55" y="143"/>
                  </a:lnTo>
                  <a:lnTo>
                    <a:pt x="55" y="143"/>
                  </a:lnTo>
                  <a:lnTo>
                    <a:pt x="73" y="150"/>
                  </a:lnTo>
                  <a:lnTo>
                    <a:pt x="91" y="156"/>
                  </a:lnTo>
                  <a:lnTo>
                    <a:pt x="111" y="160"/>
                  </a:lnTo>
                  <a:lnTo>
                    <a:pt x="130" y="163"/>
                  </a:lnTo>
                  <a:lnTo>
                    <a:pt x="150" y="166"/>
                  </a:lnTo>
                  <a:lnTo>
                    <a:pt x="168" y="167"/>
                  </a:lnTo>
                  <a:lnTo>
                    <a:pt x="206" y="167"/>
                  </a:lnTo>
                  <a:lnTo>
                    <a:pt x="206" y="167"/>
                  </a:lnTo>
                  <a:lnTo>
                    <a:pt x="241" y="164"/>
                  </a:lnTo>
                  <a:lnTo>
                    <a:pt x="259" y="161"/>
                  </a:lnTo>
                  <a:lnTo>
                    <a:pt x="276" y="159"/>
                  </a:lnTo>
                  <a:lnTo>
                    <a:pt x="294" y="153"/>
                  </a:lnTo>
                  <a:lnTo>
                    <a:pt x="310" y="148"/>
                  </a:lnTo>
                  <a:lnTo>
                    <a:pt x="326" y="141"/>
                  </a:lnTo>
                  <a:lnTo>
                    <a:pt x="341" y="132"/>
                  </a:lnTo>
                  <a:lnTo>
                    <a:pt x="341" y="132"/>
                  </a:lnTo>
                  <a:lnTo>
                    <a:pt x="352" y="124"/>
                  </a:lnTo>
                  <a:lnTo>
                    <a:pt x="360" y="114"/>
                  </a:lnTo>
                  <a:lnTo>
                    <a:pt x="367" y="102"/>
                  </a:lnTo>
                  <a:lnTo>
                    <a:pt x="370" y="95"/>
                  </a:lnTo>
                  <a:lnTo>
                    <a:pt x="371" y="89"/>
                  </a:lnTo>
                  <a:lnTo>
                    <a:pt x="371" y="89"/>
                  </a:lnTo>
                  <a:lnTo>
                    <a:pt x="374" y="74"/>
                  </a:lnTo>
                  <a:lnTo>
                    <a:pt x="374" y="74"/>
                  </a:lnTo>
                  <a:lnTo>
                    <a:pt x="374" y="67"/>
                  </a:lnTo>
                  <a:lnTo>
                    <a:pt x="373" y="60"/>
                  </a:lnTo>
                  <a:lnTo>
                    <a:pt x="368" y="54"/>
                  </a:lnTo>
                  <a:lnTo>
                    <a:pt x="364" y="47"/>
                  </a:lnTo>
                  <a:lnTo>
                    <a:pt x="36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7" name="Rectangle 273"/>
            <p:cNvSpPr>
              <a:spLocks noChangeArrowheads="1"/>
            </p:cNvSpPr>
            <p:nvPr/>
          </p:nvSpPr>
          <p:spPr bwMode="auto">
            <a:xfrm>
              <a:off x="4845050" y="1641475"/>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48" name="Freeform 274"/>
            <p:cNvSpPr>
              <a:spLocks noEditPoints="1"/>
            </p:cNvSpPr>
            <p:nvPr/>
          </p:nvSpPr>
          <p:spPr bwMode="auto">
            <a:xfrm>
              <a:off x="4422775" y="1196975"/>
              <a:ext cx="282575" cy="508000"/>
            </a:xfrm>
            <a:custGeom>
              <a:avLst/>
              <a:gdLst>
                <a:gd name="T0" fmla="*/ 89 w 178"/>
                <a:gd name="T1" fmla="*/ 320 h 320"/>
                <a:gd name="T2" fmla="*/ 133 w 178"/>
                <a:gd name="T3" fmla="*/ 221 h 320"/>
                <a:gd name="T4" fmla="*/ 164 w 178"/>
                <a:gd name="T5" fmla="*/ 144 h 320"/>
                <a:gd name="T6" fmla="*/ 176 w 178"/>
                <a:gd name="T7" fmla="*/ 98 h 320"/>
                <a:gd name="T8" fmla="*/ 178 w 178"/>
                <a:gd name="T9" fmla="*/ 87 h 320"/>
                <a:gd name="T10" fmla="*/ 176 w 178"/>
                <a:gd name="T11" fmla="*/ 71 h 320"/>
                <a:gd name="T12" fmla="*/ 171 w 178"/>
                <a:gd name="T13" fmla="*/ 54 h 320"/>
                <a:gd name="T14" fmla="*/ 153 w 178"/>
                <a:gd name="T15" fmla="*/ 26 h 320"/>
                <a:gd name="T16" fmla="*/ 125 w 178"/>
                <a:gd name="T17" fmla="*/ 7 h 320"/>
                <a:gd name="T18" fmla="*/ 108 w 178"/>
                <a:gd name="T19" fmla="*/ 3 h 320"/>
                <a:gd name="T20" fmla="*/ 90 w 178"/>
                <a:gd name="T21" fmla="*/ 0 h 320"/>
                <a:gd name="T22" fmla="*/ 89 w 178"/>
                <a:gd name="T23" fmla="*/ 0 h 320"/>
                <a:gd name="T24" fmla="*/ 89 w 178"/>
                <a:gd name="T25" fmla="*/ 0 h 320"/>
                <a:gd name="T26" fmla="*/ 89 w 178"/>
                <a:gd name="T27" fmla="*/ 0 h 320"/>
                <a:gd name="T28" fmla="*/ 88 w 178"/>
                <a:gd name="T29" fmla="*/ 0 h 320"/>
                <a:gd name="T30" fmla="*/ 78 w 178"/>
                <a:gd name="T31" fmla="*/ 1 h 320"/>
                <a:gd name="T32" fmla="*/ 61 w 178"/>
                <a:gd name="T33" fmla="*/ 4 h 320"/>
                <a:gd name="T34" fmla="*/ 39 w 178"/>
                <a:gd name="T35" fmla="*/ 15 h 320"/>
                <a:gd name="T36" fmla="*/ 16 w 178"/>
                <a:gd name="T37" fmla="*/ 39 h 320"/>
                <a:gd name="T38" fmla="*/ 5 w 178"/>
                <a:gd name="T39" fmla="*/ 62 h 320"/>
                <a:gd name="T40" fmla="*/ 0 w 178"/>
                <a:gd name="T41" fmla="*/ 79 h 320"/>
                <a:gd name="T42" fmla="*/ 0 w 178"/>
                <a:gd name="T43" fmla="*/ 87 h 320"/>
                <a:gd name="T44" fmla="*/ 5 w 178"/>
                <a:gd name="T45" fmla="*/ 111 h 320"/>
                <a:gd name="T46" fmla="*/ 28 w 178"/>
                <a:gd name="T47" fmla="*/ 181 h 320"/>
                <a:gd name="T48" fmla="*/ 75 w 178"/>
                <a:gd name="T49" fmla="*/ 291 h 320"/>
                <a:gd name="T50" fmla="*/ 89 w 178"/>
                <a:gd name="T51" fmla="*/ 320 h 320"/>
                <a:gd name="T52" fmla="*/ 89 w 178"/>
                <a:gd name="T53" fmla="*/ 40 h 320"/>
                <a:gd name="T54" fmla="*/ 104 w 178"/>
                <a:gd name="T55" fmla="*/ 43 h 320"/>
                <a:gd name="T56" fmla="*/ 117 w 178"/>
                <a:gd name="T57" fmla="*/ 51 h 320"/>
                <a:gd name="T58" fmla="*/ 125 w 178"/>
                <a:gd name="T59" fmla="*/ 64 h 320"/>
                <a:gd name="T60" fmla="*/ 129 w 178"/>
                <a:gd name="T61" fmla="*/ 80 h 320"/>
                <a:gd name="T62" fmla="*/ 128 w 178"/>
                <a:gd name="T63" fmla="*/ 87 h 320"/>
                <a:gd name="T64" fmla="*/ 122 w 178"/>
                <a:gd name="T65" fmla="*/ 102 h 320"/>
                <a:gd name="T66" fmla="*/ 111 w 178"/>
                <a:gd name="T67" fmla="*/ 113 h 320"/>
                <a:gd name="T68" fmla="*/ 97 w 178"/>
                <a:gd name="T69" fmla="*/ 119 h 320"/>
                <a:gd name="T70" fmla="*/ 89 w 178"/>
                <a:gd name="T71" fmla="*/ 119 h 320"/>
                <a:gd name="T72" fmla="*/ 74 w 178"/>
                <a:gd name="T73" fmla="*/ 116 h 320"/>
                <a:gd name="T74" fmla="*/ 60 w 178"/>
                <a:gd name="T75" fmla="*/ 108 h 320"/>
                <a:gd name="T76" fmla="*/ 52 w 178"/>
                <a:gd name="T77" fmla="*/ 96 h 320"/>
                <a:gd name="T78" fmla="*/ 49 w 178"/>
                <a:gd name="T79" fmla="*/ 80 h 320"/>
                <a:gd name="T80" fmla="*/ 50 w 178"/>
                <a:gd name="T81" fmla="*/ 72 h 320"/>
                <a:gd name="T82" fmla="*/ 56 w 178"/>
                <a:gd name="T83" fmla="*/ 58 h 320"/>
                <a:gd name="T84" fmla="*/ 67 w 178"/>
                <a:gd name="T85" fmla="*/ 47 h 320"/>
                <a:gd name="T86" fmla="*/ 81 w 178"/>
                <a:gd name="T87" fmla="*/ 40 h 320"/>
                <a:gd name="T88" fmla="*/ 89 w 178"/>
                <a:gd name="T89" fmla="*/ 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8" h="320">
                  <a:moveTo>
                    <a:pt x="89" y="320"/>
                  </a:moveTo>
                  <a:lnTo>
                    <a:pt x="89" y="320"/>
                  </a:lnTo>
                  <a:lnTo>
                    <a:pt x="103" y="291"/>
                  </a:lnTo>
                  <a:lnTo>
                    <a:pt x="133" y="221"/>
                  </a:lnTo>
                  <a:lnTo>
                    <a:pt x="150" y="181"/>
                  </a:lnTo>
                  <a:lnTo>
                    <a:pt x="164" y="144"/>
                  </a:lnTo>
                  <a:lnTo>
                    <a:pt x="173" y="111"/>
                  </a:lnTo>
                  <a:lnTo>
                    <a:pt x="176" y="98"/>
                  </a:lnTo>
                  <a:lnTo>
                    <a:pt x="178" y="87"/>
                  </a:lnTo>
                  <a:lnTo>
                    <a:pt x="178" y="87"/>
                  </a:lnTo>
                  <a:lnTo>
                    <a:pt x="178" y="79"/>
                  </a:lnTo>
                  <a:lnTo>
                    <a:pt x="176" y="71"/>
                  </a:lnTo>
                  <a:lnTo>
                    <a:pt x="173" y="62"/>
                  </a:lnTo>
                  <a:lnTo>
                    <a:pt x="171" y="54"/>
                  </a:lnTo>
                  <a:lnTo>
                    <a:pt x="162" y="39"/>
                  </a:lnTo>
                  <a:lnTo>
                    <a:pt x="153" y="26"/>
                  </a:lnTo>
                  <a:lnTo>
                    <a:pt x="139" y="15"/>
                  </a:lnTo>
                  <a:lnTo>
                    <a:pt x="125" y="7"/>
                  </a:lnTo>
                  <a:lnTo>
                    <a:pt x="117" y="4"/>
                  </a:lnTo>
                  <a:lnTo>
                    <a:pt x="108" y="3"/>
                  </a:lnTo>
                  <a:lnTo>
                    <a:pt x="100" y="1"/>
                  </a:lnTo>
                  <a:lnTo>
                    <a:pt x="90" y="0"/>
                  </a:lnTo>
                  <a:lnTo>
                    <a:pt x="90" y="0"/>
                  </a:lnTo>
                  <a:lnTo>
                    <a:pt x="89" y="0"/>
                  </a:lnTo>
                  <a:lnTo>
                    <a:pt x="89" y="0"/>
                  </a:lnTo>
                  <a:lnTo>
                    <a:pt x="89" y="0"/>
                  </a:lnTo>
                  <a:lnTo>
                    <a:pt x="89" y="0"/>
                  </a:lnTo>
                  <a:lnTo>
                    <a:pt x="89" y="0"/>
                  </a:lnTo>
                  <a:lnTo>
                    <a:pt x="89" y="0"/>
                  </a:lnTo>
                  <a:lnTo>
                    <a:pt x="88" y="0"/>
                  </a:lnTo>
                  <a:lnTo>
                    <a:pt x="88" y="0"/>
                  </a:lnTo>
                  <a:lnTo>
                    <a:pt x="78" y="1"/>
                  </a:lnTo>
                  <a:lnTo>
                    <a:pt x="70" y="3"/>
                  </a:lnTo>
                  <a:lnTo>
                    <a:pt x="61" y="4"/>
                  </a:lnTo>
                  <a:lnTo>
                    <a:pt x="53" y="7"/>
                  </a:lnTo>
                  <a:lnTo>
                    <a:pt x="39" y="15"/>
                  </a:lnTo>
                  <a:lnTo>
                    <a:pt x="25" y="26"/>
                  </a:lnTo>
                  <a:lnTo>
                    <a:pt x="16" y="39"/>
                  </a:lnTo>
                  <a:lnTo>
                    <a:pt x="7" y="54"/>
                  </a:lnTo>
                  <a:lnTo>
                    <a:pt x="5" y="62"/>
                  </a:lnTo>
                  <a:lnTo>
                    <a:pt x="2" y="71"/>
                  </a:lnTo>
                  <a:lnTo>
                    <a:pt x="0" y="79"/>
                  </a:lnTo>
                  <a:lnTo>
                    <a:pt x="0" y="87"/>
                  </a:lnTo>
                  <a:lnTo>
                    <a:pt x="0" y="87"/>
                  </a:lnTo>
                  <a:lnTo>
                    <a:pt x="2" y="98"/>
                  </a:lnTo>
                  <a:lnTo>
                    <a:pt x="5" y="111"/>
                  </a:lnTo>
                  <a:lnTo>
                    <a:pt x="14" y="144"/>
                  </a:lnTo>
                  <a:lnTo>
                    <a:pt x="28" y="181"/>
                  </a:lnTo>
                  <a:lnTo>
                    <a:pt x="45" y="221"/>
                  </a:lnTo>
                  <a:lnTo>
                    <a:pt x="75" y="291"/>
                  </a:lnTo>
                  <a:lnTo>
                    <a:pt x="89" y="320"/>
                  </a:lnTo>
                  <a:lnTo>
                    <a:pt x="89" y="320"/>
                  </a:lnTo>
                  <a:close/>
                  <a:moveTo>
                    <a:pt x="89" y="40"/>
                  </a:moveTo>
                  <a:lnTo>
                    <a:pt x="89" y="40"/>
                  </a:lnTo>
                  <a:lnTo>
                    <a:pt x="97" y="40"/>
                  </a:lnTo>
                  <a:lnTo>
                    <a:pt x="104" y="43"/>
                  </a:lnTo>
                  <a:lnTo>
                    <a:pt x="111" y="47"/>
                  </a:lnTo>
                  <a:lnTo>
                    <a:pt x="117" y="51"/>
                  </a:lnTo>
                  <a:lnTo>
                    <a:pt x="122" y="58"/>
                  </a:lnTo>
                  <a:lnTo>
                    <a:pt x="125" y="64"/>
                  </a:lnTo>
                  <a:lnTo>
                    <a:pt x="128" y="72"/>
                  </a:lnTo>
                  <a:lnTo>
                    <a:pt x="129" y="80"/>
                  </a:lnTo>
                  <a:lnTo>
                    <a:pt x="129" y="80"/>
                  </a:lnTo>
                  <a:lnTo>
                    <a:pt x="128" y="87"/>
                  </a:lnTo>
                  <a:lnTo>
                    <a:pt x="125" y="96"/>
                  </a:lnTo>
                  <a:lnTo>
                    <a:pt x="122" y="102"/>
                  </a:lnTo>
                  <a:lnTo>
                    <a:pt x="117" y="108"/>
                  </a:lnTo>
                  <a:lnTo>
                    <a:pt x="111" y="113"/>
                  </a:lnTo>
                  <a:lnTo>
                    <a:pt x="104" y="116"/>
                  </a:lnTo>
                  <a:lnTo>
                    <a:pt x="97" y="119"/>
                  </a:lnTo>
                  <a:lnTo>
                    <a:pt x="89" y="119"/>
                  </a:lnTo>
                  <a:lnTo>
                    <a:pt x="89" y="119"/>
                  </a:lnTo>
                  <a:lnTo>
                    <a:pt x="81" y="119"/>
                  </a:lnTo>
                  <a:lnTo>
                    <a:pt x="74" y="116"/>
                  </a:lnTo>
                  <a:lnTo>
                    <a:pt x="67" y="113"/>
                  </a:lnTo>
                  <a:lnTo>
                    <a:pt x="60" y="108"/>
                  </a:lnTo>
                  <a:lnTo>
                    <a:pt x="56" y="102"/>
                  </a:lnTo>
                  <a:lnTo>
                    <a:pt x="52" y="96"/>
                  </a:lnTo>
                  <a:lnTo>
                    <a:pt x="50" y="87"/>
                  </a:lnTo>
                  <a:lnTo>
                    <a:pt x="49" y="80"/>
                  </a:lnTo>
                  <a:lnTo>
                    <a:pt x="49" y="80"/>
                  </a:lnTo>
                  <a:lnTo>
                    <a:pt x="50" y="72"/>
                  </a:lnTo>
                  <a:lnTo>
                    <a:pt x="52" y="64"/>
                  </a:lnTo>
                  <a:lnTo>
                    <a:pt x="56" y="58"/>
                  </a:lnTo>
                  <a:lnTo>
                    <a:pt x="60" y="51"/>
                  </a:lnTo>
                  <a:lnTo>
                    <a:pt x="67" y="47"/>
                  </a:lnTo>
                  <a:lnTo>
                    <a:pt x="74" y="43"/>
                  </a:lnTo>
                  <a:lnTo>
                    <a:pt x="81" y="40"/>
                  </a:lnTo>
                  <a:lnTo>
                    <a:pt x="89" y="40"/>
                  </a:lnTo>
                  <a:lnTo>
                    <a:pt x="8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grpSp>
        <p:nvGrpSpPr>
          <p:cNvPr id="37" name="Group 15215">
            <a:extLst>
              <a:ext uri="{FF2B5EF4-FFF2-40B4-BE49-F238E27FC236}">
                <a16:creationId xmlns:a16="http://schemas.microsoft.com/office/drawing/2014/main" id="{494E5030-165A-4BE8-8AC5-D8C13902B583}"/>
              </a:ext>
            </a:extLst>
          </p:cNvPr>
          <p:cNvGrpSpPr/>
          <p:nvPr/>
        </p:nvGrpSpPr>
        <p:grpSpPr>
          <a:xfrm>
            <a:off x="607485" y="5556357"/>
            <a:ext cx="11317815" cy="1023910"/>
            <a:chOff x="-558" y="-37596"/>
            <a:chExt cx="1883887" cy="1737118"/>
          </a:xfrm>
        </p:grpSpPr>
        <p:sp>
          <p:nvSpPr>
            <p:cNvPr id="38" name="Shape 15210">
              <a:extLst>
                <a:ext uri="{FF2B5EF4-FFF2-40B4-BE49-F238E27FC236}">
                  <a16:creationId xmlns:a16="http://schemas.microsoft.com/office/drawing/2014/main" id="{75194C93-5A4C-4391-AC65-C98D77B251A2}"/>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r>
                <a:rPr lang="en-US" altLang="zh-CN" sz="2400" dirty="0">
                  <a:solidFill>
                    <a:prstClr val="black"/>
                  </a:solidFill>
                  <a:latin typeface="微软雅黑"/>
                  <a:ea typeface="微软雅黑"/>
                </a:rPr>
                <a:t>       </a:t>
              </a:r>
              <a:r>
                <a:rPr lang="zh-CN" altLang="en-US" sz="2400" dirty="0">
                  <a:solidFill>
                    <a:prstClr val="black"/>
                  </a:solidFill>
                  <a:latin typeface="微软雅黑"/>
                  <a:ea typeface="微软雅黑"/>
                </a:rPr>
                <a:t>上述内容可以分别作为独立的文档，也可以作为一个文档的不同分册，具体做法应该由系统规模决定。</a:t>
              </a:r>
              <a:endParaRPr sz="2400" dirty="0">
                <a:solidFill>
                  <a:prstClr val="black"/>
                </a:solidFill>
                <a:latin typeface="微软雅黑"/>
                <a:ea typeface="微软雅黑"/>
              </a:endParaRPr>
            </a:p>
          </p:txBody>
        </p:sp>
        <p:sp>
          <p:nvSpPr>
            <p:cNvPr id="39" name="Shape 15211">
              <a:extLst>
                <a:ext uri="{FF2B5EF4-FFF2-40B4-BE49-F238E27FC236}">
                  <a16:creationId xmlns:a16="http://schemas.microsoft.com/office/drawing/2014/main" id="{CDBBD241-081F-4DC6-979C-5A27493DC725}"/>
                </a:ext>
              </a:extLst>
            </p:cNvPr>
            <p:cNvSpPr/>
            <p:nvPr/>
          </p:nvSpPr>
          <p:spPr>
            <a:xfrm>
              <a:off x="-558" y="518079"/>
              <a:ext cx="1797051" cy="373095"/>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algn="l" defTabSz="608738">
                <a:defRPr sz="1800">
                  <a:solidFill>
                    <a:srgbClr val="000000"/>
                  </a:solidFill>
                  <a:uFillTx/>
                </a:defRPr>
              </a:pPr>
              <a:endParaRPr sz="2000" b="1" dirty="0">
                <a:solidFill>
                  <a:srgbClr val="FF0000"/>
                </a:solidFill>
                <a:latin typeface="微软雅黑"/>
                <a:ea typeface="微软雅黑"/>
              </a:endParaRPr>
            </a:p>
          </p:txBody>
        </p:sp>
        <p:sp>
          <p:nvSpPr>
            <p:cNvPr id="40" name="Shape 15213">
              <a:extLst>
                <a:ext uri="{FF2B5EF4-FFF2-40B4-BE49-F238E27FC236}">
                  <a16:creationId xmlns:a16="http://schemas.microsoft.com/office/drawing/2014/main" id="{155C3AC3-1994-4A91-86B6-0DA35642660E}"/>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chemeClr val="accent2">
                <a:lumMod val="75000"/>
              </a:schemeClr>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41" name="Shape 15214">
              <a:extLst>
                <a:ext uri="{FF2B5EF4-FFF2-40B4-BE49-F238E27FC236}">
                  <a16:creationId xmlns:a16="http://schemas.microsoft.com/office/drawing/2014/main" id="{6E2E8B56-025D-4CBC-9B3F-2BD44EECF2E6}"/>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Tree>
    <p:extLst>
      <p:ext uri="{BB962C8B-B14F-4D97-AF65-F5344CB8AC3E}">
        <p14:creationId xmlns:p14="http://schemas.microsoft.com/office/powerpoint/2010/main" val="351954977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childTnLst>
                          </p:cTn>
                        </p:par>
                        <p:par>
                          <p:cTn id="34" fill="hold">
                            <p:stCondLst>
                              <p:cond delay="3000"/>
                            </p:stCondLst>
                            <p:childTnLst>
                              <p:par>
                                <p:cTn id="35" presetID="53" presetClass="entr" presetSubtype="16"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Effect transition="in" filter="fade">
                                      <p:cBhvr>
                                        <p:cTn id="39" dur="500"/>
                                        <p:tgtEl>
                                          <p:spTgt spid="21"/>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p:cTn id="47" dur="500" fill="hold"/>
                                        <p:tgtEl>
                                          <p:spTgt spid="27"/>
                                        </p:tgtEl>
                                        <p:attrNameLst>
                                          <p:attrName>ppt_w</p:attrName>
                                        </p:attrNameLst>
                                      </p:cBhvr>
                                      <p:tavLst>
                                        <p:tav tm="0">
                                          <p:val>
                                            <p:fltVal val="0"/>
                                          </p:val>
                                        </p:tav>
                                        <p:tav tm="100000">
                                          <p:val>
                                            <p:strVal val="#ppt_w"/>
                                          </p:val>
                                        </p:tav>
                                      </p:tavLst>
                                    </p:anim>
                                    <p:anim calcmode="lin" valueType="num">
                                      <p:cBhvr>
                                        <p:cTn id="48" dur="500" fill="hold"/>
                                        <p:tgtEl>
                                          <p:spTgt spid="27"/>
                                        </p:tgtEl>
                                        <p:attrNameLst>
                                          <p:attrName>ppt_h</p:attrName>
                                        </p:attrNameLst>
                                      </p:cBhvr>
                                      <p:tavLst>
                                        <p:tav tm="0">
                                          <p:val>
                                            <p:fltVal val="0"/>
                                          </p:val>
                                        </p:tav>
                                        <p:tav tm="100000">
                                          <p:val>
                                            <p:strVal val="#ppt_h"/>
                                          </p:val>
                                        </p:tav>
                                      </p:tavLst>
                                    </p:anim>
                                    <p:animEffect transition="in" filter="fade">
                                      <p:cBhvr>
                                        <p:cTn id="49" dur="500"/>
                                        <p:tgtEl>
                                          <p:spTgt spid="27"/>
                                        </p:tgtEl>
                                      </p:cBhvr>
                                    </p:animEffect>
                                  </p:childTnLst>
                                </p:cTn>
                              </p:par>
                            </p:childTnLst>
                          </p:cTn>
                        </p:par>
                        <p:par>
                          <p:cTn id="50" fill="hold">
                            <p:stCondLst>
                              <p:cond delay="4500"/>
                            </p:stCondLst>
                            <p:childTnLst>
                              <p:par>
                                <p:cTn id="51" presetID="10" presetClass="entr" presetSubtype="0" fill="hold" grpId="0" nodeType="after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fade">
                                      <p:cBhvr>
                                        <p:cTn id="53" dur="500"/>
                                        <p:tgtEl>
                                          <p:spTgt spid="29"/>
                                        </p:tgtEl>
                                      </p:cBhvr>
                                    </p:animEffect>
                                  </p:childTnLst>
                                </p:cTn>
                              </p:par>
                            </p:childTnLst>
                          </p:cTn>
                        </p:par>
                        <p:par>
                          <p:cTn id="54" fill="hold">
                            <p:stCondLst>
                              <p:cond delay="5000"/>
                            </p:stCondLst>
                            <p:childTnLst>
                              <p:par>
                                <p:cTn id="55" presetID="53" presetClass="entr" presetSubtype="16" fill="hold" grpId="0" nodeType="after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childTnLst>
                                </p:cTn>
                              </p:par>
                            </p:childTnLst>
                          </p:cTn>
                        </p:par>
                        <p:par>
                          <p:cTn id="64" fill="hold">
                            <p:stCondLst>
                              <p:cond delay="6000"/>
                            </p:stCondLst>
                            <p:childTnLst>
                              <p:par>
                                <p:cTn id="65" presetID="2" presetClass="entr" presetSubtype="8" fill="hold" grpId="0" nodeType="afterEffect">
                                  <p:stCondLst>
                                    <p:cond delay="0"/>
                                  </p:stCondLst>
                                  <p:childTnLst>
                                    <p:set>
                                      <p:cBhvr>
                                        <p:cTn id="66" dur="indefinite" fill="hold"/>
                                        <p:tgtEl>
                                          <p:spTgt spid="37"/>
                                        </p:tgtEl>
                                        <p:attrNameLst>
                                          <p:attrName>style.visibility</p:attrName>
                                        </p:attrNameLst>
                                      </p:cBhvr>
                                      <p:to>
                                        <p:strVal val="visible"/>
                                      </p:to>
                                    </p:set>
                                    <p:anim calcmode="lin" valueType="num">
                                      <p:cBhvr>
                                        <p:cTn id="67" dur="300" fill="hold"/>
                                        <p:tgtEl>
                                          <p:spTgt spid="37"/>
                                        </p:tgtEl>
                                        <p:attrNameLst>
                                          <p:attrName>ppt_x</p:attrName>
                                        </p:attrNameLst>
                                      </p:cBhvr>
                                      <p:tavLst>
                                        <p:tav tm="0">
                                          <p:val>
                                            <p:strVal val="0-#ppt_w/2"/>
                                          </p:val>
                                        </p:tav>
                                        <p:tav tm="100000">
                                          <p:val>
                                            <p:strVal val="#ppt_x"/>
                                          </p:val>
                                        </p:tav>
                                      </p:tavLst>
                                    </p:anim>
                                    <p:anim calcmode="lin" valueType="num">
                                      <p:cBhvr>
                                        <p:cTn id="68" dur="3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27" grpId="0" animBg="1"/>
      <p:bldP spid="29" grpId="0"/>
      <p:bldP spid="24" grpId="0" animBg="1"/>
      <p:bldP spid="26" grpId="0"/>
      <p:bldP spid="21" grpId="0" animBg="1"/>
      <p:bldP spid="23" grpId="0"/>
      <p:bldP spid="15" grpId="0" animBg="1"/>
      <p:bldP spid="19" grpId="0"/>
      <p:bldP spid="12" grpId="0" animBg="1"/>
      <p:bldP spid="14" grpId="0"/>
      <p:bldP spid="30" grpId="0"/>
      <p:bldP spid="37" grpId="0" animBg="1" advAuto="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系统文档</a:t>
            </a:r>
            <a:endParaRPr lang="en-US" altLang="zh-CN" sz="2400" b="1" dirty="0">
              <a:solidFill>
                <a:srgbClr val="1C9494"/>
              </a:solidFill>
              <a:latin typeface="微软雅黑"/>
              <a:ea typeface="微软雅黑"/>
              <a:cs typeface="Helvetica Neue"/>
            </a:endParaRPr>
          </a:p>
        </p:txBody>
      </p:sp>
      <p:pic>
        <p:nvPicPr>
          <p:cNvPr id="4" name="图片 3">
            <a:extLst>
              <a:ext uri="{FF2B5EF4-FFF2-40B4-BE49-F238E27FC236}">
                <a16:creationId xmlns:a16="http://schemas.microsoft.com/office/drawing/2014/main" id="{1B9DC943-097B-4A00-8605-67CC57F13486}"/>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063579" y="1215942"/>
            <a:ext cx="10233196" cy="4945229"/>
          </a:xfrm>
          <a:prstGeom prst="rect">
            <a:avLst/>
          </a:prstGeom>
        </p:spPr>
      </p:pic>
      <p:grpSp>
        <p:nvGrpSpPr>
          <p:cNvPr id="6" name="Group 5">
            <a:extLst>
              <a:ext uri="{FF2B5EF4-FFF2-40B4-BE49-F238E27FC236}">
                <a16:creationId xmlns:a16="http://schemas.microsoft.com/office/drawing/2014/main" id="{02D6DF2F-C16F-424D-9D37-1DAB0CEC9A7A}"/>
              </a:ext>
            </a:extLst>
          </p:cNvPr>
          <p:cNvGrpSpPr/>
          <p:nvPr/>
        </p:nvGrpSpPr>
        <p:grpSpPr>
          <a:xfrm>
            <a:off x="1702886" y="1271565"/>
            <a:ext cx="860831" cy="850519"/>
            <a:chOff x="5689318" y="1649965"/>
            <a:chExt cx="645623" cy="637889"/>
          </a:xfrm>
        </p:grpSpPr>
        <p:sp>
          <p:nvSpPr>
            <p:cNvPr id="7" name="Oval 12">
              <a:extLst>
                <a:ext uri="{FF2B5EF4-FFF2-40B4-BE49-F238E27FC236}">
                  <a16:creationId xmlns:a16="http://schemas.microsoft.com/office/drawing/2014/main" id="{BB0D61CD-3B13-4E4A-BD19-7370D7D63137}"/>
                </a:ext>
              </a:extLst>
            </p:cNvPr>
            <p:cNvSpPr/>
            <p:nvPr/>
          </p:nvSpPr>
          <p:spPr>
            <a:xfrm>
              <a:off x="5708365" y="1690892"/>
              <a:ext cx="596962" cy="596962"/>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defTabSz="608738"/>
              <a:endParaRPr lang="en-US" sz="2400" dirty="0">
                <a:solidFill>
                  <a:prstClr val="white"/>
                </a:solidFill>
                <a:latin typeface="微软雅黑"/>
                <a:ea typeface="微软雅黑"/>
              </a:endParaRPr>
            </a:p>
          </p:txBody>
        </p:sp>
        <p:sp>
          <p:nvSpPr>
            <p:cNvPr id="8" name="Rectangle 13">
              <a:extLst>
                <a:ext uri="{FF2B5EF4-FFF2-40B4-BE49-F238E27FC236}">
                  <a16:creationId xmlns:a16="http://schemas.microsoft.com/office/drawing/2014/main" id="{7F7EEFFF-4712-4146-802F-CF7D1E85EA67}"/>
                </a:ext>
              </a:extLst>
            </p:cNvPr>
            <p:cNvSpPr/>
            <p:nvPr/>
          </p:nvSpPr>
          <p:spPr>
            <a:xfrm>
              <a:off x="5689318" y="1649965"/>
              <a:ext cx="645623" cy="530915"/>
            </a:xfrm>
            <a:prstGeom prst="rect">
              <a:avLst/>
            </a:prstGeom>
          </p:spPr>
          <p:txBody>
            <a:bodyPr wrap="square">
              <a:spAutoFit/>
            </a:bodyPr>
            <a:lstStyle/>
            <a:p>
              <a:pPr algn="ctr" defTabSz="608738"/>
              <a:endParaRPr lang="en-US" sz="4000" dirty="0">
                <a:solidFill>
                  <a:prstClr val="white"/>
                </a:solidFill>
                <a:latin typeface="微软雅黑"/>
                <a:ea typeface="微软雅黑"/>
                <a:cs typeface="Sosa Regular"/>
              </a:endParaRPr>
            </a:p>
          </p:txBody>
        </p:sp>
      </p:grpSp>
      <p:grpSp>
        <p:nvGrpSpPr>
          <p:cNvPr id="9" name="Group 7">
            <a:extLst>
              <a:ext uri="{FF2B5EF4-FFF2-40B4-BE49-F238E27FC236}">
                <a16:creationId xmlns:a16="http://schemas.microsoft.com/office/drawing/2014/main" id="{38DB9EB9-EC3C-4F4F-B787-7BFCE4654F7C}"/>
              </a:ext>
            </a:extLst>
          </p:cNvPr>
          <p:cNvGrpSpPr/>
          <p:nvPr/>
        </p:nvGrpSpPr>
        <p:grpSpPr>
          <a:xfrm>
            <a:off x="1693596" y="4359627"/>
            <a:ext cx="860831" cy="850519"/>
            <a:chOff x="5710504" y="3410994"/>
            <a:chExt cx="645623" cy="637889"/>
          </a:xfrm>
        </p:grpSpPr>
        <p:sp>
          <p:nvSpPr>
            <p:cNvPr id="10" name="Oval 8">
              <a:extLst>
                <a:ext uri="{FF2B5EF4-FFF2-40B4-BE49-F238E27FC236}">
                  <a16:creationId xmlns:a16="http://schemas.microsoft.com/office/drawing/2014/main" id="{76EC9462-CCC2-47BA-810B-CF8AFD57A92C}"/>
                </a:ext>
              </a:extLst>
            </p:cNvPr>
            <p:cNvSpPr/>
            <p:nvPr/>
          </p:nvSpPr>
          <p:spPr>
            <a:xfrm>
              <a:off x="5729551" y="3451921"/>
              <a:ext cx="596962" cy="596962"/>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defTabSz="608738"/>
              <a:endParaRPr lang="en-US" sz="2400" dirty="0">
                <a:solidFill>
                  <a:prstClr val="white"/>
                </a:solidFill>
                <a:latin typeface="微软雅黑"/>
                <a:ea typeface="微软雅黑"/>
              </a:endParaRPr>
            </a:p>
          </p:txBody>
        </p:sp>
        <p:sp>
          <p:nvSpPr>
            <p:cNvPr id="11" name="Rectangle 9">
              <a:extLst>
                <a:ext uri="{FF2B5EF4-FFF2-40B4-BE49-F238E27FC236}">
                  <a16:creationId xmlns:a16="http://schemas.microsoft.com/office/drawing/2014/main" id="{205BF4C9-5A49-47D1-ABEB-8775D83FF4AB}"/>
                </a:ext>
              </a:extLst>
            </p:cNvPr>
            <p:cNvSpPr/>
            <p:nvPr/>
          </p:nvSpPr>
          <p:spPr>
            <a:xfrm>
              <a:off x="5710504" y="3410994"/>
              <a:ext cx="645623" cy="500090"/>
            </a:xfrm>
            <a:prstGeom prst="rect">
              <a:avLst/>
            </a:prstGeom>
          </p:spPr>
          <p:txBody>
            <a:bodyPr wrap="square">
              <a:spAutoFit/>
            </a:bodyPr>
            <a:lstStyle/>
            <a:p>
              <a:pPr algn="ctr" defTabSz="608738"/>
              <a:endParaRPr lang="en-US" sz="3733" dirty="0">
                <a:solidFill>
                  <a:srgbClr val="FFFFFF"/>
                </a:solidFill>
                <a:latin typeface="微软雅黑"/>
                <a:ea typeface="微软雅黑"/>
                <a:cs typeface="Sosa Regular"/>
              </a:endParaRPr>
            </a:p>
          </p:txBody>
        </p:sp>
      </p:grpSp>
      <p:grpSp>
        <p:nvGrpSpPr>
          <p:cNvPr id="12" name="Group 24">
            <a:extLst>
              <a:ext uri="{FF2B5EF4-FFF2-40B4-BE49-F238E27FC236}">
                <a16:creationId xmlns:a16="http://schemas.microsoft.com/office/drawing/2014/main" id="{E678272F-E4A2-4045-8238-65AE63A2625E}"/>
              </a:ext>
            </a:extLst>
          </p:cNvPr>
          <p:cNvGrpSpPr/>
          <p:nvPr/>
        </p:nvGrpSpPr>
        <p:grpSpPr>
          <a:xfrm>
            <a:off x="1688585" y="3028226"/>
            <a:ext cx="860831" cy="877612"/>
            <a:chOff x="5699478" y="2508593"/>
            <a:chExt cx="645623" cy="658209"/>
          </a:xfrm>
        </p:grpSpPr>
        <p:sp>
          <p:nvSpPr>
            <p:cNvPr id="13" name="Oval 28">
              <a:extLst>
                <a:ext uri="{FF2B5EF4-FFF2-40B4-BE49-F238E27FC236}">
                  <a16:creationId xmlns:a16="http://schemas.microsoft.com/office/drawing/2014/main" id="{7CE39D90-5A25-49FE-BDDC-5AE19C780CBB}"/>
                </a:ext>
              </a:extLst>
            </p:cNvPr>
            <p:cNvSpPr/>
            <p:nvPr/>
          </p:nvSpPr>
          <p:spPr>
            <a:xfrm>
              <a:off x="5718525" y="2569840"/>
              <a:ext cx="596962" cy="596962"/>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defTabSz="608738"/>
              <a:endParaRPr lang="en-US" sz="2400" dirty="0">
                <a:solidFill>
                  <a:prstClr val="white"/>
                </a:solidFill>
                <a:latin typeface="微软雅黑"/>
                <a:ea typeface="微软雅黑"/>
              </a:endParaRPr>
            </a:p>
          </p:txBody>
        </p:sp>
        <p:sp>
          <p:nvSpPr>
            <p:cNvPr id="15" name="Rectangle 29">
              <a:extLst>
                <a:ext uri="{FF2B5EF4-FFF2-40B4-BE49-F238E27FC236}">
                  <a16:creationId xmlns:a16="http://schemas.microsoft.com/office/drawing/2014/main" id="{B6816380-212B-4FF1-BE24-9E3488AAD598}"/>
                </a:ext>
              </a:extLst>
            </p:cNvPr>
            <p:cNvSpPr/>
            <p:nvPr/>
          </p:nvSpPr>
          <p:spPr>
            <a:xfrm>
              <a:off x="5699478" y="2508593"/>
              <a:ext cx="645623" cy="530915"/>
            </a:xfrm>
            <a:prstGeom prst="rect">
              <a:avLst/>
            </a:prstGeom>
          </p:spPr>
          <p:txBody>
            <a:bodyPr wrap="square">
              <a:spAutoFit/>
            </a:bodyPr>
            <a:lstStyle/>
            <a:p>
              <a:pPr algn="ctr" defTabSz="608738"/>
              <a:endParaRPr lang="en-US" sz="4000" dirty="0">
                <a:solidFill>
                  <a:prstClr val="white"/>
                </a:solidFill>
                <a:latin typeface="微软雅黑"/>
                <a:ea typeface="微软雅黑"/>
                <a:cs typeface="Sosa Regular"/>
              </a:endParaRPr>
            </a:p>
          </p:txBody>
        </p:sp>
      </p:grpSp>
      <p:grpSp>
        <p:nvGrpSpPr>
          <p:cNvPr id="16" name="Group 85">
            <a:extLst>
              <a:ext uri="{FF2B5EF4-FFF2-40B4-BE49-F238E27FC236}">
                <a16:creationId xmlns:a16="http://schemas.microsoft.com/office/drawing/2014/main" id="{590A7382-CCD6-4504-812F-72B7B1A214FF}"/>
              </a:ext>
            </a:extLst>
          </p:cNvPr>
          <p:cNvGrpSpPr/>
          <p:nvPr/>
        </p:nvGrpSpPr>
        <p:grpSpPr>
          <a:xfrm>
            <a:off x="1914780" y="4593019"/>
            <a:ext cx="401631" cy="444883"/>
            <a:chOff x="8274050" y="3284538"/>
            <a:chExt cx="825500" cy="914400"/>
          </a:xfrm>
          <a:solidFill>
            <a:schemeClr val="bg1"/>
          </a:solidFill>
        </p:grpSpPr>
        <p:sp>
          <p:nvSpPr>
            <p:cNvPr id="17" name="Freeform 129">
              <a:extLst>
                <a:ext uri="{FF2B5EF4-FFF2-40B4-BE49-F238E27FC236}">
                  <a16:creationId xmlns:a16="http://schemas.microsoft.com/office/drawing/2014/main" id="{AB06F106-697A-4870-A1D4-11BDA6A8E70D}"/>
                </a:ext>
              </a:extLst>
            </p:cNvPr>
            <p:cNvSpPr/>
            <p:nvPr/>
          </p:nvSpPr>
          <p:spPr bwMode="auto">
            <a:xfrm>
              <a:off x="8274050" y="3459163"/>
              <a:ext cx="825500" cy="739775"/>
            </a:xfrm>
            <a:custGeom>
              <a:avLst/>
              <a:gdLst>
                <a:gd name="T0" fmla="*/ 426 w 520"/>
                <a:gd name="T1" fmla="*/ 6 h 466"/>
                <a:gd name="T2" fmla="*/ 402 w 520"/>
                <a:gd name="T3" fmla="*/ 0 h 466"/>
                <a:gd name="T4" fmla="*/ 380 w 520"/>
                <a:gd name="T5" fmla="*/ 8 h 466"/>
                <a:gd name="T6" fmla="*/ 368 w 520"/>
                <a:gd name="T7" fmla="*/ 22 h 466"/>
                <a:gd name="T8" fmla="*/ 362 w 520"/>
                <a:gd name="T9" fmla="*/ 46 h 466"/>
                <a:gd name="T10" fmla="*/ 370 w 520"/>
                <a:gd name="T11" fmla="*/ 68 h 466"/>
                <a:gd name="T12" fmla="*/ 390 w 520"/>
                <a:gd name="T13" fmla="*/ 88 h 466"/>
                <a:gd name="T14" fmla="*/ 420 w 520"/>
                <a:gd name="T15" fmla="*/ 132 h 466"/>
                <a:gd name="T16" fmla="*/ 434 w 520"/>
                <a:gd name="T17" fmla="*/ 186 h 466"/>
                <a:gd name="T18" fmla="*/ 434 w 520"/>
                <a:gd name="T19" fmla="*/ 224 h 466"/>
                <a:gd name="T20" fmla="*/ 422 w 520"/>
                <a:gd name="T21" fmla="*/ 274 h 466"/>
                <a:gd name="T22" fmla="*/ 396 w 520"/>
                <a:gd name="T23" fmla="*/ 318 h 466"/>
                <a:gd name="T24" fmla="*/ 358 w 520"/>
                <a:gd name="T25" fmla="*/ 352 h 466"/>
                <a:gd name="T26" fmla="*/ 312 w 520"/>
                <a:gd name="T27" fmla="*/ 374 h 466"/>
                <a:gd name="T28" fmla="*/ 260 w 520"/>
                <a:gd name="T29" fmla="*/ 382 h 466"/>
                <a:gd name="T30" fmla="*/ 224 w 520"/>
                <a:gd name="T31" fmla="*/ 378 h 466"/>
                <a:gd name="T32" fmla="*/ 176 w 520"/>
                <a:gd name="T33" fmla="*/ 360 h 466"/>
                <a:gd name="T34" fmla="*/ 136 w 520"/>
                <a:gd name="T35" fmla="*/ 330 h 466"/>
                <a:gd name="T36" fmla="*/ 106 w 520"/>
                <a:gd name="T37" fmla="*/ 290 h 466"/>
                <a:gd name="T38" fmla="*/ 88 w 520"/>
                <a:gd name="T39" fmla="*/ 242 h 466"/>
                <a:gd name="T40" fmla="*/ 84 w 520"/>
                <a:gd name="T41" fmla="*/ 206 h 466"/>
                <a:gd name="T42" fmla="*/ 94 w 520"/>
                <a:gd name="T43" fmla="*/ 150 h 466"/>
                <a:gd name="T44" fmla="*/ 118 w 520"/>
                <a:gd name="T45" fmla="*/ 100 h 466"/>
                <a:gd name="T46" fmla="*/ 144 w 520"/>
                <a:gd name="T47" fmla="*/ 74 h 466"/>
                <a:gd name="T48" fmla="*/ 156 w 520"/>
                <a:gd name="T49" fmla="*/ 52 h 466"/>
                <a:gd name="T50" fmla="*/ 156 w 520"/>
                <a:gd name="T51" fmla="*/ 28 h 466"/>
                <a:gd name="T52" fmla="*/ 146 w 520"/>
                <a:gd name="T53" fmla="*/ 14 h 466"/>
                <a:gd name="T54" fmla="*/ 126 w 520"/>
                <a:gd name="T55" fmla="*/ 2 h 466"/>
                <a:gd name="T56" fmla="*/ 102 w 520"/>
                <a:gd name="T57" fmla="*/ 2 h 466"/>
                <a:gd name="T58" fmla="*/ 88 w 520"/>
                <a:gd name="T59" fmla="*/ 10 h 466"/>
                <a:gd name="T60" fmla="*/ 50 w 520"/>
                <a:gd name="T61" fmla="*/ 50 h 466"/>
                <a:gd name="T62" fmla="*/ 12 w 520"/>
                <a:gd name="T63" fmla="*/ 122 h 466"/>
                <a:gd name="T64" fmla="*/ 0 w 520"/>
                <a:gd name="T65" fmla="*/ 206 h 466"/>
                <a:gd name="T66" fmla="*/ 4 w 520"/>
                <a:gd name="T67" fmla="*/ 258 h 466"/>
                <a:gd name="T68" fmla="*/ 30 w 520"/>
                <a:gd name="T69" fmla="*/ 330 h 466"/>
                <a:gd name="T70" fmla="*/ 76 w 520"/>
                <a:gd name="T71" fmla="*/ 390 h 466"/>
                <a:gd name="T72" fmla="*/ 136 w 520"/>
                <a:gd name="T73" fmla="*/ 434 h 466"/>
                <a:gd name="T74" fmla="*/ 208 w 520"/>
                <a:gd name="T75" fmla="*/ 460 h 466"/>
                <a:gd name="T76" fmla="*/ 260 w 520"/>
                <a:gd name="T77" fmla="*/ 466 h 466"/>
                <a:gd name="T78" fmla="*/ 338 w 520"/>
                <a:gd name="T79" fmla="*/ 454 h 466"/>
                <a:gd name="T80" fmla="*/ 406 w 520"/>
                <a:gd name="T81" fmla="*/ 422 h 466"/>
                <a:gd name="T82" fmla="*/ 460 w 520"/>
                <a:gd name="T83" fmla="*/ 372 h 466"/>
                <a:gd name="T84" fmla="*/ 500 w 520"/>
                <a:gd name="T85" fmla="*/ 308 h 466"/>
                <a:gd name="T86" fmla="*/ 518 w 520"/>
                <a:gd name="T87" fmla="*/ 232 h 466"/>
                <a:gd name="T88" fmla="*/ 518 w 520"/>
                <a:gd name="T89" fmla="*/ 178 h 466"/>
                <a:gd name="T90" fmla="*/ 496 w 520"/>
                <a:gd name="T91" fmla="*/ 98 h 466"/>
                <a:gd name="T92" fmla="*/ 452 w 520"/>
                <a:gd name="T93" fmla="*/ 3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0" h="466">
                  <a:moveTo>
                    <a:pt x="434" y="12"/>
                  </a:moveTo>
                  <a:lnTo>
                    <a:pt x="434" y="12"/>
                  </a:lnTo>
                  <a:lnTo>
                    <a:pt x="426" y="6"/>
                  </a:lnTo>
                  <a:lnTo>
                    <a:pt x="418" y="2"/>
                  </a:lnTo>
                  <a:lnTo>
                    <a:pt x="410" y="0"/>
                  </a:lnTo>
                  <a:lnTo>
                    <a:pt x="402" y="0"/>
                  </a:lnTo>
                  <a:lnTo>
                    <a:pt x="394" y="2"/>
                  </a:lnTo>
                  <a:lnTo>
                    <a:pt x="386" y="4"/>
                  </a:lnTo>
                  <a:lnTo>
                    <a:pt x="380" y="8"/>
                  </a:lnTo>
                  <a:lnTo>
                    <a:pt x="374" y="14"/>
                  </a:lnTo>
                  <a:lnTo>
                    <a:pt x="374" y="14"/>
                  </a:lnTo>
                  <a:lnTo>
                    <a:pt x="368" y="22"/>
                  </a:lnTo>
                  <a:lnTo>
                    <a:pt x="364" y="30"/>
                  </a:lnTo>
                  <a:lnTo>
                    <a:pt x="362" y="38"/>
                  </a:lnTo>
                  <a:lnTo>
                    <a:pt x="362" y="46"/>
                  </a:lnTo>
                  <a:lnTo>
                    <a:pt x="364" y="54"/>
                  </a:lnTo>
                  <a:lnTo>
                    <a:pt x="366" y="62"/>
                  </a:lnTo>
                  <a:lnTo>
                    <a:pt x="370" y="68"/>
                  </a:lnTo>
                  <a:lnTo>
                    <a:pt x="376" y="74"/>
                  </a:lnTo>
                  <a:lnTo>
                    <a:pt x="376" y="74"/>
                  </a:lnTo>
                  <a:lnTo>
                    <a:pt x="390" y="88"/>
                  </a:lnTo>
                  <a:lnTo>
                    <a:pt x="402" y="102"/>
                  </a:lnTo>
                  <a:lnTo>
                    <a:pt x="412" y="116"/>
                  </a:lnTo>
                  <a:lnTo>
                    <a:pt x="420" y="132"/>
                  </a:lnTo>
                  <a:lnTo>
                    <a:pt x="426" y="150"/>
                  </a:lnTo>
                  <a:lnTo>
                    <a:pt x="432" y="168"/>
                  </a:lnTo>
                  <a:lnTo>
                    <a:pt x="434" y="186"/>
                  </a:lnTo>
                  <a:lnTo>
                    <a:pt x="436" y="206"/>
                  </a:lnTo>
                  <a:lnTo>
                    <a:pt x="436" y="206"/>
                  </a:lnTo>
                  <a:lnTo>
                    <a:pt x="434" y="224"/>
                  </a:lnTo>
                  <a:lnTo>
                    <a:pt x="432" y="242"/>
                  </a:lnTo>
                  <a:lnTo>
                    <a:pt x="428" y="258"/>
                  </a:lnTo>
                  <a:lnTo>
                    <a:pt x="422" y="274"/>
                  </a:lnTo>
                  <a:lnTo>
                    <a:pt x="414" y="290"/>
                  </a:lnTo>
                  <a:lnTo>
                    <a:pt x="406" y="304"/>
                  </a:lnTo>
                  <a:lnTo>
                    <a:pt x="396" y="318"/>
                  </a:lnTo>
                  <a:lnTo>
                    <a:pt x="384" y="330"/>
                  </a:lnTo>
                  <a:lnTo>
                    <a:pt x="372" y="342"/>
                  </a:lnTo>
                  <a:lnTo>
                    <a:pt x="358" y="352"/>
                  </a:lnTo>
                  <a:lnTo>
                    <a:pt x="344" y="360"/>
                  </a:lnTo>
                  <a:lnTo>
                    <a:pt x="328" y="368"/>
                  </a:lnTo>
                  <a:lnTo>
                    <a:pt x="312" y="374"/>
                  </a:lnTo>
                  <a:lnTo>
                    <a:pt x="296" y="378"/>
                  </a:lnTo>
                  <a:lnTo>
                    <a:pt x="278" y="380"/>
                  </a:lnTo>
                  <a:lnTo>
                    <a:pt x="260" y="382"/>
                  </a:lnTo>
                  <a:lnTo>
                    <a:pt x="260" y="382"/>
                  </a:lnTo>
                  <a:lnTo>
                    <a:pt x="242" y="380"/>
                  </a:lnTo>
                  <a:lnTo>
                    <a:pt x="224" y="378"/>
                  </a:lnTo>
                  <a:lnTo>
                    <a:pt x="208" y="374"/>
                  </a:lnTo>
                  <a:lnTo>
                    <a:pt x="192" y="368"/>
                  </a:lnTo>
                  <a:lnTo>
                    <a:pt x="176" y="360"/>
                  </a:lnTo>
                  <a:lnTo>
                    <a:pt x="162" y="352"/>
                  </a:lnTo>
                  <a:lnTo>
                    <a:pt x="148" y="342"/>
                  </a:lnTo>
                  <a:lnTo>
                    <a:pt x="136" y="330"/>
                  </a:lnTo>
                  <a:lnTo>
                    <a:pt x="124" y="318"/>
                  </a:lnTo>
                  <a:lnTo>
                    <a:pt x="114" y="304"/>
                  </a:lnTo>
                  <a:lnTo>
                    <a:pt x="106" y="290"/>
                  </a:lnTo>
                  <a:lnTo>
                    <a:pt x="98" y="274"/>
                  </a:lnTo>
                  <a:lnTo>
                    <a:pt x="92" y="258"/>
                  </a:lnTo>
                  <a:lnTo>
                    <a:pt x="88" y="242"/>
                  </a:lnTo>
                  <a:lnTo>
                    <a:pt x="84" y="224"/>
                  </a:lnTo>
                  <a:lnTo>
                    <a:pt x="84" y="206"/>
                  </a:lnTo>
                  <a:lnTo>
                    <a:pt x="84" y="206"/>
                  </a:lnTo>
                  <a:lnTo>
                    <a:pt x="86" y="186"/>
                  </a:lnTo>
                  <a:lnTo>
                    <a:pt x="88" y="168"/>
                  </a:lnTo>
                  <a:lnTo>
                    <a:pt x="94" y="150"/>
                  </a:lnTo>
                  <a:lnTo>
                    <a:pt x="100" y="132"/>
                  </a:lnTo>
                  <a:lnTo>
                    <a:pt x="108" y="116"/>
                  </a:lnTo>
                  <a:lnTo>
                    <a:pt x="118" y="100"/>
                  </a:lnTo>
                  <a:lnTo>
                    <a:pt x="130" y="86"/>
                  </a:lnTo>
                  <a:lnTo>
                    <a:pt x="144" y="74"/>
                  </a:lnTo>
                  <a:lnTo>
                    <a:pt x="144" y="74"/>
                  </a:lnTo>
                  <a:lnTo>
                    <a:pt x="150" y="68"/>
                  </a:lnTo>
                  <a:lnTo>
                    <a:pt x="154" y="60"/>
                  </a:lnTo>
                  <a:lnTo>
                    <a:pt x="156" y="52"/>
                  </a:lnTo>
                  <a:lnTo>
                    <a:pt x="158" y="44"/>
                  </a:lnTo>
                  <a:lnTo>
                    <a:pt x="158" y="36"/>
                  </a:lnTo>
                  <a:lnTo>
                    <a:pt x="156" y="28"/>
                  </a:lnTo>
                  <a:lnTo>
                    <a:pt x="152" y="22"/>
                  </a:lnTo>
                  <a:lnTo>
                    <a:pt x="146" y="14"/>
                  </a:lnTo>
                  <a:lnTo>
                    <a:pt x="146" y="14"/>
                  </a:lnTo>
                  <a:lnTo>
                    <a:pt x="140" y="8"/>
                  </a:lnTo>
                  <a:lnTo>
                    <a:pt x="134" y="4"/>
                  </a:lnTo>
                  <a:lnTo>
                    <a:pt x="126" y="2"/>
                  </a:lnTo>
                  <a:lnTo>
                    <a:pt x="118" y="0"/>
                  </a:lnTo>
                  <a:lnTo>
                    <a:pt x="110" y="0"/>
                  </a:lnTo>
                  <a:lnTo>
                    <a:pt x="102" y="2"/>
                  </a:lnTo>
                  <a:lnTo>
                    <a:pt x="94" y="6"/>
                  </a:lnTo>
                  <a:lnTo>
                    <a:pt x="88" y="10"/>
                  </a:lnTo>
                  <a:lnTo>
                    <a:pt x="88" y="10"/>
                  </a:lnTo>
                  <a:lnTo>
                    <a:pt x="88" y="10"/>
                  </a:lnTo>
                  <a:lnTo>
                    <a:pt x="68" y="30"/>
                  </a:lnTo>
                  <a:lnTo>
                    <a:pt x="50" y="50"/>
                  </a:lnTo>
                  <a:lnTo>
                    <a:pt x="36" y="72"/>
                  </a:lnTo>
                  <a:lnTo>
                    <a:pt x="22" y="96"/>
                  </a:lnTo>
                  <a:lnTo>
                    <a:pt x="12" y="122"/>
                  </a:lnTo>
                  <a:lnTo>
                    <a:pt x="6" y="150"/>
                  </a:lnTo>
                  <a:lnTo>
                    <a:pt x="0" y="176"/>
                  </a:lnTo>
                  <a:lnTo>
                    <a:pt x="0" y="206"/>
                  </a:lnTo>
                  <a:lnTo>
                    <a:pt x="0" y="206"/>
                  </a:lnTo>
                  <a:lnTo>
                    <a:pt x="0" y="232"/>
                  </a:lnTo>
                  <a:lnTo>
                    <a:pt x="4" y="258"/>
                  </a:lnTo>
                  <a:lnTo>
                    <a:pt x="10" y="284"/>
                  </a:lnTo>
                  <a:lnTo>
                    <a:pt x="20" y="308"/>
                  </a:lnTo>
                  <a:lnTo>
                    <a:pt x="30" y="330"/>
                  </a:lnTo>
                  <a:lnTo>
                    <a:pt x="44" y="352"/>
                  </a:lnTo>
                  <a:lnTo>
                    <a:pt x="58" y="372"/>
                  </a:lnTo>
                  <a:lnTo>
                    <a:pt x="76" y="390"/>
                  </a:lnTo>
                  <a:lnTo>
                    <a:pt x="94" y="406"/>
                  </a:lnTo>
                  <a:lnTo>
                    <a:pt x="114" y="422"/>
                  </a:lnTo>
                  <a:lnTo>
                    <a:pt x="136" y="434"/>
                  </a:lnTo>
                  <a:lnTo>
                    <a:pt x="158" y="446"/>
                  </a:lnTo>
                  <a:lnTo>
                    <a:pt x="182" y="454"/>
                  </a:lnTo>
                  <a:lnTo>
                    <a:pt x="208" y="460"/>
                  </a:lnTo>
                  <a:lnTo>
                    <a:pt x="234" y="464"/>
                  </a:lnTo>
                  <a:lnTo>
                    <a:pt x="260" y="466"/>
                  </a:lnTo>
                  <a:lnTo>
                    <a:pt x="260" y="466"/>
                  </a:lnTo>
                  <a:lnTo>
                    <a:pt x="286" y="464"/>
                  </a:lnTo>
                  <a:lnTo>
                    <a:pt x="312" y="460"/>
                  </a:lnTo>
                  <a:lnTo>
                    <a:pt x="338" y="454"/>
                  </a:lnTo>
                  <a:lnTo>
                    <a:pt x="362" y="446"/>
                  </a:lnTo>
                  <a:lnTo>
                    <a:pt x="384" y="434"/>
                  </a:lnTo>
                  <a:lnTo>
                    <a:pt x="406" y="422"/>
                  </a:lnTo>
                  <a:lnTo>
                    <a:pt x="426" y="406"/>
                  </a:lnTo>
                  <a:lnTo>
                    <a:pt x="444" y="390"/>
                  </a:lnTo>
                  <a:lnTo>
                    <a:pt x="460" y="372"/>
                  </a:lnTo>
                  <a:lnTo>
                    <a:pt x="476" y="352"/>
                  </a:lnTo>
                  <a:lnTo>
                    <a:pt x="488" y="330"/>
                  </a:lnTo>
                  <a:lnTo>
                    <a:pt x="500" y="308"/>
                  </a:lnTo>
                  <a:lnTo>
                    <a:pt x="508" y="284"/>
                  </a:lnTo>
                  <a:lnTo>
                    <a:pt x="514" y="258"/>
                  </a:lnTo>
                  <a:lnTo>
                    <a:pt x="518" y="232"/>
                  </a:lnTo>
                  <a:lnTo>
                    <a:pt x="520" y="206"/>
                  </a:lnTo>
                  <a:lnTo>
                    <a:pt x="520" y="206"/>
                  </a:lnTo>
                  <a:lnTo>
                    <a:pt x="518" y="178"/>
                  </a:lnTo>
                  <a:lnTo>
                    <a:pt x="514" y="150"/>
                  </a:lnTo>
                  <a:lnTo>
                    <a:pt x="506" y="122"/>
                  </a:lnTo>
                  <a:lnTo>
                    <a:pt x="496" y="98"/>
                  </a:lnTo>
                  <a:lnTo>
                    <a:pt x="484" y="74"/>
                  </a:lnTo>
                  <a:lnTo>
                    <a:pt x="470" y="50"/>
                  </a:lnTo>
                  <a:lnTo>
                    <a:pt x="452" y="30"/>
                  </a:lnTo>
                  <a:lnTo>
                    <a:pt x="434" y="12"/>
                  </a:lnTo>
                  <a:lnTo>
                    <a:pt x="43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18" name="Freeform 130">
              <a:extLst>
                <a:ext uri="{FF2B5EF4-FFF2-40B4-BE49-F238E27FC236}">
                  <a16:creationId xmlns:a16="http://schemas.microsoft.com/office/drawing/2014/main" id="{ACD8ADAA-D6C0-4E0A-AF43-80C86563E6B3}"/>
                </a:ext>
              </a:extLst>
            </p:cNvPr>
            <p:cNvSpPr/>
            <p:nvPr/>
          </p:nvSpPr>
          <p:spPr bwMode="auto">
            <a:xfrm>
              <a:off x="8620125" y="3284538"/>
              <a:ext cx="133350" cy="568325"/>
            </a:xfrm>
            <a:custGeom>
              <a:avLst/>
              <a:gdLst>
                <a:gd name="T0" fmla="*/ 42 w 84"/>
                <a:gd name="T1" fmla="*/ 358 h 358"/>
                <a:gd name="T2" fmla="*/ 42 w 84"/>
                <a:gd name="T3" fmla="*/ 358 h 358"/>
                <a:gd name="T4" fmla="*/ 50 w 84"/>
                <a:gd name="T5" fmla="*/ 358 h 358"/>
                <a:gd name="T6" fmla="*/ 58 w 84"/>
                <a:gd name="T7" fmla="*/ 356 h 358"/>
                <a:gd name="T8" fmla="*/ 66 w 84"/>
                <a:gd name="T9" fmla="*/ 352 h 358"/>
                <a:gd name="T10" fmla="*/ 72 w 84"/>
                <a:gd name="T11" fmla="*/ 346 h 358"/>
                <a:gd name="T12" fmla="*/ 78 w 84"/>
                <a:gd name="T13" fmla="*/ 340 h 358"/>
                <a:gd name="T14" fmla="*/ 82 w 84"/>
                <a:gd name="T15" fmla="*/ 332 h 358"/>
                <a:gd name="T16" fmla="*/ 84 w 84"/>
                <a:gd name="T17" fmla="*/ 324 h 358"/>
                <a:gd name="T18" fmla="*/ 84 w 84"/>
                <a:gd name="T19" fmla="*/ 316 h 358"/>
                <a:gd name="T20" fmla="*/ 84 w 84"/>
                <a:gd name="T21" fmla="*/ 44 h 358"/>
                <a:gd name="T22" fmla="*/ 84 w 84"/>
                <a:gd name="T23" fmla="*/ 44 h 358"/>
                <a:gd name="T24" fmla="*/ 84 w 84"/>
                <a:gd name="T25" fmla="*/ 34 h 358"/>
                <a:gd name="T26" fmla="*/ 82 w 84"/>
                <a:gd name="T27" fmla="*/ 26 h 358"/>
                <a:gd name="T28" fmla="*/ 78 w 84"/>
                <a:gd name="T29" fmla="*/ 20 h 358"/>
                <a:gd name="T30" fmla="*/ 72 w 84"/>
                <a:gd name="T31" fmla="*/ 14 h 358"/>
                <a:gd name="T32" fmla="*/ 66 w 84"/>
                <a:gd name="T33" fmla="*/ 8 h 358"/>
                <a:gd name="T34" fmla="*/ 58 w 84"/>
                <a:gd name="T35" fmla="*/ 4 h 358"/>
                <a:gd name="T36" fmla="*/ 50 w 84"/>
                <a:gd name="T37" fmla="*/ 2 h 358"/>
                <a:gd name="T38" fmla="*/ 42 w 84"/>
                <a:gd name="T39" fmla="*/ 0 h 358"/>
                <a:gd name="T40" fmla="*/ 42 w 84"/>
                <a:gd name="T41" fmla="*/ 0 h 358"/>
                <a:gd name="T42" fmla="*/ 34 w 84"/>
                <a:gd name="T43" fmla="*/ 2 h 358"/>
                <a:gd name="T44" fmla="*/ 26 w 84"/>
                <a:gd name="T45" fmla="*/ 4 h 358"/>
                <a:gd name="T46" fmla="*/ 18 w 84"/>
                <a:gd name="T47" fmla="*/ 8 h 358"/>
                <a:gd name="T48" fmla="*/ 12 w 84"/>
                <a:gd name="T49" fmla="*/ 14 h 358"/>
                <a:gd name="T50" fmla="*/ 8 w 84"/>
                <a:gd name="T51" fmla="*/ 20 h 358"/>
                <a:gd name="T52" fmla="*/ 4 w 84"/>
                <a:gd name="T53" fmla="*/ 26 h 358"/>
                <a:gd name="T54" fmla="*/ 0 w 84"/>
                <a:gd name="T55" fmla="*/ 34 h 358"/>
                <a:gd name="T56" fmla="*/ 0 w 84"/>
                <a:gd name="T57" fmla="*/ 44 h 358"/>
                <a:gd name="T58" fmla="*/ 0 w 84"/>
                <a:gd name="T59" fmla="*/ 316 h 358"/>
                <a:gd name="T60" fmla="*/ 0 w 84"/>
                <a:gd name="T61" fmla="*/ 316 h 358"/>
                <a:gd name="T62" fmla="*/ 0 w 84"/>
                <a:gd name="T63" fmla="*/ 324 h 358"/>
                <a:gd name="T64" fmla="*/ 4 w 84"/>
                <a:gd name="T65" fmla="*/ 332 h 358"/>
                <a:gd name="T66" fmla="*/ 8 w 84"/>
                <a:gd name="T67" fmla="*/ 340 h 358"/>
                <a:gd name="T68" fmla="*/ 12 w 84"/>
                <a:gd name="T69" fmla="*/ 346 h 358"/>
                <a:gd name="T70" fmla="*/ 18 w 84"/>
                <a:gd name="T71" fmla="*/ 352 h 358"/>
                <a:gd name="T72" fmla="*/ 26 w 84"/>
                <a:gd name="T73" fmla="*/ 356 h 358"/>
                <a:gd name="T74" fmla="*/ 34 w 84"/>
                <a:gd name="T75" fmla="*/ 358 h 358"/>
                <a:gd name="T76" fmla="*/ 42 w 84"/>
                <a:gd name="T77" fmla="*/ 358 h 358"/>
                <a:gd name="T78" fmla="*/ 42 w 84"/>
                <a:gd name="T79" fmla="*/ 358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358">
                  <a:moveTo>
                    <a:pt x="42" y="358"/>
                  </a:moveTo>
                  <a:lnTo>
                    <a:pt x="42" y="358"/>
                  </a:lnTo>
                  <a:lnTo>
                    <a:pt x="50" y="358"/>
                  </a:lnTo>
                  <a:lnTo>
                    <a:pt x="58" y="356"/>
                  </a:lnTo>
                  <a:lnTo>
                    <a:pt x="66" y="352"/>
                  </a:lnTo>
                  <a:lnTo>
                    <a:pt x="72" y="346"/>
                  </a:lnTo>
                  <a:lnTo>
                    <a:pt x="78" y="340"/>
                  </a:lnTo>
                  <a:lnTo>
                    <a:pt x="82" y="332"/>
                  </a:lnTo>
                  <a:lnTo>
                    <a:pt x="84" y="324"/>
                  </a:lnTo>
                  <a:lnTo>
                    <a:pt x="84" y="316"/>
                  </a:lnTo>
                  <a:lnTo>
                    <a:pt x="84" y="44"/>
                  </a:lnTo>
                  <a:lnTo>
                    <a:pt x="84" y="44"/>
                  </a:lnTo>
                  <a:lnTo>
                    <a:pt x="84" y="34"/>
                  </a:lnTo>
                  <a:lnTo>
                    <a:pt x="82" y="26"/>
                  </a:lnTo>
                  <a:lnTo>
                    <a:pt x="78" y="20"/>
                  </a:lnTo>
                  <a:lnTo>
                    <a:pt x="72" y="14"/>
                  </a:lnTo>
                  <a:lnTo>
                    <a:pt x="66" y="8"/>
                  </a:lnTo>
                  <a:lnTo>
                    <a:pt x="58" y="4"/>
                  </a:lnTo>
                  <a:lnTo>
                    <a:pt x="50" y="2"/>
                  </a:lnTo>
                  <a:lnTo>
                    <a:pt x="42" y="0"/>
                  </a:lnTo>
                  <a:lnTo>
                    <a:pt x="42" y="0"/>
                  </a:lnTo>
                  <a:lnTo>
                    <a:pt x="34" y="2"/>
                  </a:lnTo>
                  <a:lnTo>
                    <a:pt x="26" y="4"/>
                  </a:lnTo>
                  <a:lnTo>
                    <a:pt x="18" y="8"/>
                  </a:lnTo>
                  <a:lnTo>
                    <a:pt x="12" y="14"/>
                  </a:lnTo>
                  <a:lnTo>
                    <a:pt x="8" y="20"/>
                  </a:lnTo>
                  <a:lnTo>
                    <a:pt x="4" y="26"/>
                  </a:lnTo>
                  <a:lnTo>
                    <a:pt x="0" y="34"/>
                  </a:lnTo>
                  <a:lnTo>
                    <a:pt x="0" y="44"/>
                  </a:lnTo>
                  <a:lnTo>
                    <a:pt x="0" y="316"/>
                  </a:lnTo>
                  <a:lnTo>
                    <a:pt x="0" y="316"/>
                  </a:lnTo>
                  <a:lnTo>
                    <a:pt x="0" y="324"/>
                  </a:lnTo>
                  <a:lnTo>
                    <a:pt x="4" y="332"/>
                  </a:lnTo>
                  <a:lnTo>
                    <a:pt x="8" y="340"/>
                  </a:lnTo>
                  <a:lnTo>
                    <a:pt x="12" y="346"/>
                  </a:lnTo>
                  <a:lnTo>
                    <a:pt x="18" y="352"/>
                  </a:lnTo>
                  <a:lnTo>
                    <a:pt x="26" y="356"/>
                  </a:lnTo>
                  <a:lnTo>
                    <a:pt x="34" y="358"/>
                  </a:lnTo>
                  <a:lnTo>
                    <a:pt x="42" y="358"/>
                  </a:lnTo>
                  <a:lnTo>
                    <a:pt x="42" y="3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grpSp>
      <p:sp>
        <p:nvSpPr>
          <p:cNvPr id="19" name="Freeform 204">
            <a:extLst>
              <a:ext uri="{FF2B5EF4-FFF2-40B4-BE49-F238E27FC236}">
                <a16:creationId xmlns:a16="http://schemas.microsoft.com/office/drawing/2014/main" id="{116685E5-AF25-45F3-B9D1-CC8177A3FCE5}"/>
              </a:ext>
            </a:extLst>
          </p:cNvPr>
          <p:cNvSpPr/>
          <p:nvPr/>
        </p:nvSpPr>
        <p:spPr bwMode="auto">
          <a:xfrm>
            <a:off x="1900013" y="1532383"/>
            <a:ext cx="441975" cy="306927"/>
          </a:xfrm>
          <a:custGeom>
            <a:avLst/>
            <a:gdLst>
              <a:gd name="T0" fmla="*/ 506 w 576"/>
              <a:gd name="T1" fmla="*/ 182 h 400"/>
              <a:gd name="T2" fmla="*/ 506 w 576"/>
              <a:gd name="T3" fmla="*/ 172 h 400"/>
              <a:gd name="T4" fmla="*/ 502 w 576"/>
              <a:gd name="T5" fmla="*/ 138 h 400"/>
              <a:gd name="T6" fmla="*/ 492 w 576"/>
              <a:gd name="T7" fmla="*/ 104 h 400"/>
              <a:gd name="T8" fmla="*/ 476 w 576"/>
              <a:gd name="T9" fmla="*/ 76 h 400"/>
              <a:gd name="T10" fmla="*/ 456 w 576"/>
              <a:gd name="T11" fmla="*/ 50 h 400"/>
              <a:gd name="T12" fmla="*/ 430 w 576"/>
              <a:gd name="T13" fmla="*/ 30 h 400"/>
              <a:gd name="T14" fmla="*/ 402 w 576"/>
              <a:gd name="T15" fmla="*/ 14 h 400"/>
              <a:gd name="T16" fmla="*/ 370 w 576"/>
              <a:gd name="T17" fmla="*/ 4 h 400"/>
              <a:gd name="T18" fmla="*/ 334 w 576"/>
              <a:gd name="T19" fmla="*/ 0 h 400"/>
              <a:gd name="T20" fmla="*/ 310 w 576"/>
              <a:gd name="T21" fmla="*/ 2 h 400"/>
              <a:gd name="T22" fmla="*/ 262 w 576"/>
              <a:gd name="T23" fmla="*/ 16 h 400"/>
              <a:gd name="T24" fmla="*/ 222 w 576"/>
              <a:gd name="T25" fmla="*/ 42 h 400"/>
              <a:gd name="T26" fmla="*/ 192 w 576"/>
              <a:gd name="T27" fmla="*/ 78 h 400"/>
              <a:gd name="T28" fmla="*/ 180 w 576"/>
              <a:gd name="T29" fmla="*/ 98 h 400"/>
              <a:gd name="T30" fmla="*/ 158 w 576"/>
              <a:gd name="T31" fmla="*/ 86 h 400"/>
              <a:gd name="T32" fmla="*/ 132 w 576"/>
              <a:gd name="T33" fmla="*/ 82 h 400"/>
              <a:gd name="T34" fmla="*/ 116 w 576"/>
              <a:gd name="T35" fmla="*/ 82 h 400"/>
              <a:gd name="T36" fmla="*/ 88 w 576"/>
              <a:gd name="T37" fmla="*/ 94 h 400"/>
              <a:gd name="T38" fmla="*/ 66 w 576"/>
              <a:gd name="T39" fmla="*/ 116 h 400"/>
              <a:gd name="T40" fmla="*/ 54 w 576"/>
              <a:gd name="T41" fmla="*/ 144 h 400"/>
              <a:gd name="T42" fmla="*/ 52 w 576"/>
              <a:gd name="T43" fmla="*/ 160 h 400"/>
              <a:gd name="T44" fmla="*/ 56 w 576"/>
              <a:gd name="T45" fmla="*/ 184 h 400"/>
              <a:gd name="T46" fmla="*/ 44 w 576"/>
              <a:gd name="T47" fmla="*/ 192 h 400"/>
              <a:gd name="T48" fmla="*/ 24 w 576"/>
              <a:gd name="T49" fmla="*/ 214 h 400"/>
              <a:gd name="T50" fmla="*/ 8 w 576"/>
              <a:gd name="T51" fmla="*/ 238 h 400"/>
              <a:gd name="T52" fmla="*/ 0 w 576"/>
              <a:gd name="T53" fmla="*/ 268 h 400"/>
              <a:gd name="T54" fmla="*/ 0 w 576"/>
              <a:gd name="T55" fmla="*/ 284 h 400"/>
              <a:gd name="T56" fmla="*/ 8 w 576"/>
              <a:gd name="T57" fmla="*/ 328 h 400"/>
              <a:gd name="T58" fmla="*/ 32 w 576"/>
              <a:gd name="T59" fmla="*/ 366 h 400"/>
              <a:gd name="T60" fmla="*/ 68 w 576"/>
              <a:gd name="T61" fmla="*/ 390 h 400"/>
              <a:gd name="T62" fmla="*/ 114 w 576"/>
              <a:gd name="T63" fmla="*/ 400 h 400"/>
              <a:gd name="T64" fmla="*/ 114 w 576"/>
              <a:gd name="T65" fmla="*/ 400 h 400"/>
              <a:gd name="T66" fmla="*/ 116 w 576"/>
              <a:gd name="T67" fmla="*/ 400 h 400"/>
              <a:gd name="T68" fmla="*/ 116 w 576"/>
              <a:gd name="T69" fmla="*/ 400 h 400"/>
              <a:gd name="T70" fmla="*/ 252 w 576"/>
              <a:gd name="T71" fmla="*/ 288 h 400"/>
              <a:gd name="T72" fmla="*/ 232 w 576"/>
              <a:gd name="T73" fmla="*/ 288 h 400"/>
              <a:gd name="T74" fmla="*/ 180 w 576"/>
              <a:gd name="T75" fmla="*/ 288 h 400"/>
              <a:gd name="T76" fmla="*/ 168 w 576"/>
              <a:gd name="T77" fmla="*/ 284 h 400"/>
              <a:gd name="T78" fmla="*/ 172 w 576"/>
              <a:gd name="T79" fmla="*/ 272 h 400"/>
              <a:gd name="T80" fmla="*/ 272 w 576"/>
              <a:gd name="T81" fmla="*/ 152 h 400"/>
              <a:gd name="T82" fmla="*/ 286 w 576"/>
              <a:gd name="T83" fmla="*/ 146 h 400"/>
              <a:gd name="T84" fmla="*/ 298 w 576"/>
              <a:gd name="T85" fmla="*/ 152 h 400"/>
              <a:gd name="T86" fmla="*/ 400 w 576"/>
              <a:gd name="T87" fmla="*/ 272 h 400"/>
              <a:gd name="T88" fmla="*/ 402 w 576"/>
              <a:gd name="T89" fmla="*/ 284 h 400"/>
              <a:gd name="T90" fmla="*/ 392 w 576"/>
              <a:gd name="T91" fmla="*/ 288 h 400"/>
              <a:gd name="T92" fmla="*/ 340 w 576"/>
              <a:gd name="T93" fmla="*/ 288 h 400"/>
              <a:gd name="T94" fmla="*/ 318 w 576"/>
              <a:gd name="T95" fmla="*/ 400 h 400"/>
              <a:gd name="T96" fmla="*/ 456 w 576"/>
              <a:gd name="T97" fmla="*/ 400 h 400"/>
              <a:gd name="T98" fmla="*/ 462 w 576"/>
              <a:gd name="T99" fmla="*/ 400 h 400"/>
              <a:gd name="T100" fmla="*/ 506 w 576"/>
              <a:gd name="T101" fmla="*/ 392 h 400"/>
              <a:gd name="T102" fmla="*/ 542 w 576"/>
              <a:gd name="T103" fmla="*/ 366 h 400"/>
              <a:gd name="T104" fmla="*/ 566 w 576"/>
              <a:gd name="T105" fmla="*/ 330 h 400"/>
              <a:gd name="T106" fmla="*/ 576 w 576"/>
              <a:gd name="T107" fmla="*/ 286 h 400"/>
              <a:gd name="T108" fmla="*/ 574 w 576"/>
              <a:gd name="T109" fmla="*/ 270 h 400"/>
              <a:gd name="T110" fmla="*/ 564 w 576"/>
              <a:gd name="T111" fmla="*/ 238 h 400"/>
              <a:gd name="T112" fmla="*/ 546 w 576"/>
              <a:gd name="T113" fmla="*/ 210 h 400"/>
              <a:gd name="T114" fmla="*/ 520 w 576"/>
              <a:gd name="T115" fmla="*/ 190 h 400"/>
              <a:gd name="T116" fmla="*/ 506 w 576"/>
              <a:gd name="T117" fmla="*/ 18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6" h="400">
                <a:moveTo>
                  <a:pt x="506" y="182"/>
                </a:moveTo>
                <a:lnTo>
                  <a:pt x="506" y="182"/>
                </a:lnTo>
                <a:lnTo>
                  <a:pt x="506" y="172"/>
                </a:lnTo>
                <a:lnTo>
                  <a:pt x="506" y="172"/>
                </a:lnTo>
                <a:lnTo>
                  <a:pt x="506" y="154"/>
                </a:lnTo>
                <a:lnTo>
                  <a:pt x="502" y="138"/>
                </a:lnTo>
                <a:lnTo>
                  <a:pt x="498" y="120"/>
                </a:lnTo>
                <a:lnTo>
                  <a:pt x="492" y="104"/>
                </a:lnTo>
                <a:lnTo>
                  <a:pt x="486" y="90"/>
                </a:lnTo>
                <a:lnTo>
                  <a:pt x="476" y="76"/>
                </a:lnTo>
                <a:lnTo>
                  <a:pt x="466" y="62"/>
                </a:lnTo>
                <a:lnTo>
                  <a:pt x="456" y="50"/>
                </a:lnTo>
                <a:lnTo>
                  <a:pt x="444" y="40"/>
                </a:lnTo>
                <a:lnTo>
                  <a:pt x="430" y="30"/>
                </a:lnTo>
                <a:lnTo>
                  <a:pt x="416" y="20"/>
                </a:lnTo>
                <a:lnTo>
                  <a:pt x="402" y="14"/>
                </a:lnTo>
                <a:lnTo>
                  <a:pt x="386" y="8"/>
                </a:lnTo>
                <a:lnTo>
                  <a:pt x="370" y="4"/>
                </a:lnTo>
                <a:lnTo>
                  <a:pt x="352" y="2"/>
                </a:lnTo>
                <a:lnTo>
                  <a:pt x="334" y="0"/>
                </a:lnTo>
                <a:lnTo>
                  <a:pt x="334" y="0"/>
                </a:lnTo>
                <a:lnTo>
                  <a:pt x="310" y="2"/>
                </a:lnTo>
                <a:lnTo>
                  <a:pt x="286" y="8"/>
                </a:lnTo>
                <a:lnTo>
                  <a:pt x="262" y="16"/>
                </a:lnTo>
                <a:lnTo>
                  <a:pt x="242" y="28"/>
                </a:lnTo>
                <a:lnTo>
                  <a:pt x="222" y="42"/>
                </a:lnTo>
                <a:lnTo>
                  <a:pt x="206" y="58"/>
                </a:lnTo>
                <a:lnTo>
                  <a:pt x="192" y="78"/>
                </a:lnTo>
                <a:lnTo>
                  <a:pt x="180" y="98"/>
                </a:lnTo>
                <a:lnTo>
                  <a:pt x="180" y="98"/>
                </a:lnTo>
                <a:lnTo>
                  <a:pt x="170" y="90"/>
                </a:lnTo>
                <a:lnTo>
                  <a:pt x="158" y="86"/>
                </a:lnTo>
                <a:lnTo>
                  <a:pt x="144" y="82"/>
                </a:lnTo>
                <a:lnTo>
                  <a:pt x="132" y="82"/>
                </a:lnTo>
                <a:lnTo>
                  <a:pt x="132" y="82"/>
                </a:lnTo>
                <a:lnTo>
                  <a:pt x="116" y="82"/>
                </a:lnTo>
                <a:lnTo>
                  <a:pt x="100" y="88"/>
                </a:lnTo>
                <a:lnTo>
                  <a:pt x="88" y="94"/>
                </a:lnTo>
                <a:lnTo>
                  <a:pt x="76" y="104"/>
                </a:lnTo>
                <a:lnTo>
                  <a:pt x="66" y="116"/>
                </a:lnTo>
                <a:lnTo>
                  <a:pt x="58" y="130"/>
                </a:lnTo>
                <a:lnTo>
                  <a:pt x="54" y="144"/>
                </a:lnTo>
                <a:lnTo>
                  <a:pt x="52" y="160"/>
                </a:lnTo>
                <a:lnTo>
                  <a:pt x="52" y="160"/>
                </a:lnTo>
                <a:lnTo>
                  <a:pt x="54" y="172"/>
                </a:lnTo>
                <a:lnTo>
                  <a:pt x="56" y="184"/>
                </a:lnTo>
                <a:lnTo>
                  <a:pt x="56" y="184"/>
                </a:lnTo>
                <a:lnTo>
                  <a:pt x="44" y="192"/>
                </a:lnTo>
                <a:lnTo>
                  <a:pt x="32" y="202"/>
                </a:lnTo>
                <a:lnTo>
                  <a:pt x="24" y="214"/>
                </a:lnTo>
                <a:lnTo>
                  <a:pt x="14" y="226"/>
                </a:lnTo>
                <a:lnTo>
                  <a:pt x="8" y="238"/>
                </a:lnTo>
                <a:lnTo>
                  <a:pt x="4" y="254"/>
                </a:lnTo>
                <a:lnTo>
                  <a:pt x="0" y="268"/>
                </a:lnTo>
                <a:lnTo>
                  <a:pt x="0" y="284"/>
                </a:lnTo>
                <a:lnTo>
                  <a:pt x="0" y="284"/>
                </a:lnTo>
                <a:lnTo>
                  <a:pt x="2" y="306"/>
                </a:lnTo>
                <a:lnTo>
                  <a:pt x="8" y="328"/>
                </a:lnTo>
                <a:lnTo>
                  <a:pt x="18" y="348"/>
                </a:lnTo>
                <a:lnTo>
                  <a:pt x="32" y="366"/>
                </a:lnTo>
                <a:lnTo>
                  <a:pt x="50" y="380"/>
                </a:lnTo>
                <a:lnTo>
                  <a:pt x="68" y="390"/>
                </a:lnTo>
                <a:lnTo>
                  <a:pt x="90" y="398"/>
                </a:lnTo>
                <a:lnTo>
                  <a:pt x="114" y="400"/>
                </a:lnTo>
                <a:lnTo>
                  <a:pt x="114" y="400"/>
                </a:lnTo>
                <a:lnTo>
                  <a:pt x="114" y="400"/>
                </a:lnTo>
                <a:lnTo>
                  <a:pt x="114" y="400"/>
                </a:lnTo>
                <a:lnTo>
                  <a:pt x="116" y="400"/>
                </a:lnTo>
                <a:lnTo>
                  <a:pt x="116" y="400"/>
                </a:lnTo>
                <a:lnTo>
                  <a:pt x="116" y="400"/>
                </a:lnTo>
                <a:lnTo>
                  <a:pt x="252" y="400"/>
                </a:lnTo>
                <a:lnTo>
                  <a:pt x="252" y="288"/>
                </a:lnTo>
                <a:lnTo>
                  <a:pt x="252" y="288"/>
                </a:lnTo>
                <a:lnTo>
                  <a:pt x="232" y="288"/>
                </a:lnTo>
                <a:lnTo>
                  <a:pt x="180" y="288"/>
                </a:lnTo>
                <a:lnTo>
                  <a:pt x="180" y="288"/>
                </a:lnTo>
                <a:lnTo>
                  <a:pt x="172" y="286"/>
                </a:lnTo>
                <a:lnTo>
                  <a:pt x="168" y="284"/>
                </a:lnTo>
                <a:lnTo>
                  <a:pt x="168" y="278"/>
                </a:lnTo>
                <a:lnTo>
                  <a:pt x="172" y="272"/>
                </a:lnTo>
                <a:lnTo>
                  <a:pt x="272" y="152"/>
                </a:lnTo>
                <a:lnTo>
                  <a:pt x="272" y="152"/>
                </a:lnTo>
                <a:lnTo>
                  <a:pt x="278" y="148"/>
                </a:lnTo>
                <a:lnTo>
                  <a:pt x="286" y="146"/>
                </a:lnTo>
                <a:lnTo>
                  <a:pt x="292" y="148"/>
                </a:lnTo>
                <a:lnTo>
                  <a:pt x="298" y="152"/>
                </a:lnTo>
                <a:lnTo>
                  <a:pt x="400" y="272"/>
                </a:lnTo>
                <a:lnTo>
                  <a:pt x="400" y="272"/>
                </a:lnTo>
                <a:lnTo>
                  <a:pt x="402" y="278"/>
                </a:lnTo>
                <a:lnTo>
                  <a:pt x="402" y="284"/>
                </a:lnTo>
                <a:lnTo>
                  <a:pt x="398" y="286"/>
                </a:lnTo>
                <a:lnTo>
                  <a:pt x="392" y="288"/>
                </a:lnTo>
                <a:lnTo>
                  <a:pt x="340" y="288"/>
                </a:lnTo>
                <a:lnTo>
                  <a:pt x="340" y="288"/>
                </a:lnTo>
                <a:lnTo>
                  <a:pt x="318" y="288"/>
                </a:lnTo>
                <a:lnTo>
                  <a:pt x="318" y="400"/>
                </a:lnTo>
                <a:lnTo>
                  <a:pt x="456" y="400"/>
                </a:lnTo>
                <a:lnTo>
                  <a:pt x="456" y="400"/>
                </a:lnTo>
                <a:lnTo>
                  <a:pt x="462" y="400"/>
                </a:lnTo>
                <a:lnTo>
                  <a:pt x="462" y="400"/>
                </a:lnTo>
                <a:lnTo>
                  <a:pt x="484" y="398"/>
                </a:lnTo>
                <a:lnTo>
                  <a:pt x="506" y="392"/>
                </a:lnTo>
                <a:lnTo>
                  <a:pt x="526" y="380"/>
                </a:lnTo>
                <a:lnTo>
                  <a:pt x="542" y="366"/>
                </a:lnTo>
                <a:lnTo>
                  <a:pt x="556" y="350"/>
                </a:lnTo>
                <a:lnTo>
                  <a:pt x="566" y="330"/>
                </a:lnTo>
                <a:lnTo>
                  <a:pt x="572" y="310"/>
                </a:lnTo>
                <a:lnTo>
                  <a:pt x="576" y="286"/>
                </a:lnTo>
                <a:lnTo>
                  <a:pt x="576" y="286"/>
                </a:lnTo>
                <a:lnTo>
                  <a:pt x="574" y="270"/>
                </a:lnTo>
                <a:lnTo>
                  <a:pt x="570" y="252"/>
                </a:lnTo>
                <a:lnTo>
                  <a:pt x="564" y="238"/>
                </a:lnTo>
                <a:lnTo>
                  <a:pt x="556" y="222"/>
                </a:lnTo>
                <a:lnTo>
                  <a:pt x="546" y="210"/>
                </a:lnTo>
                <a:lnTo>
                  <a:pt x="534" y="198"/>
                </a:lnTo>
                <a:lnTo>
                  <a:pt x="520" y="190"/>
                </a:lnTo>
                <a:lnTo>
                  <a:pt x="506" y="182"/>
                </a:lnTo>
                <a:lnTo>
                  <a:pt x="506" y="182"/>
                </a:lnTo>
                <a:close/>
              </a:path>
            </a:pathLst>
          </a:custGeom>
          <a:solidFill>
            <a:schemeClr val="bg1"/>
          </a:solid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
        <p:nvSpPr>
          <p:cNvPr id="20" name="Freeform 215">
            <a:extLst>
              <a:ext uri="{FF2B5EF4-FFF2-40B4-BE49-F238E27FC236}">
                <a16:creationId xmlns:a16="http://schemas.microsoft.com/office/drawing/2014/main" id="{614AD00A-3C56-476A-AC4A-9FDE97B2DD0B}"/>
              </a:ext>
            </a:extLst>
          </p:cNvPr>
          <p:cNvSpPr/>
          <p:nvPr/>
        </p:nvSpPr>
        <p:spPr bwMode="auto">
          <a:xfrm>
            <a:off x="1897495" y="3283335"/>
            <a:ext cx="440277" cy="440277"/>
          </a:xfrm>
          <a:custGeom>
            <a:avLst/>
            <a:gdLst>
              <a:gd name="T0" fmla="*/ 138 w 468"/>
              <a:gd name="T1" fmla="*/ 468 h 468"/>
              <a:gd name="T2" fmla="*/ 81 w 468"/>
              <a:gd name="T3" fmla="*/ 453 h 468"/>
              <a:gd name="T4" fmla="*/ 42 w 468"/>
              <a:gd name="T5" fmla="*/ 424 h 468"/>
              <a:gd name="T6" fmla="*/ 16 w 468"/>
              <a:gd name="T7" fmla="*/ 392 h 468"/>
              <a:gd name="T8" fmla="*/ 2 w 468"/>
              <a:gd name="T9" fmla="*/ 343 h 468"/>
              <a:gd name="T10" fmla="*/ 3 w 468"/>
              <a:gd name="T11" fmla="*/ 304 h 468"/>
              <a:gd name="T12" fmla="*/ 24 w 468"/>
              <a:gd name="T13" fmla="*/ 256 h 468"/>
              <a:gd name="T14" fmla="*/ 53 w 468"/>
              <a:gd name="T15" fmla="*/ 225 h 468"/>
              <a:gd name="T16" fmla="*/ 107 w 468"/>
              <a:gd name="T17" fmla="*/ 198 h 468"/>
              <a:gd name="T18" fmla="*/ 157 w 468"/>
              <a:gd name="T19" fmla="*/ 191 h 468"/>
              <a:gd name="T20" fmla="*/ 264 w 468"/>
              <a:gd name="T21" fmla="*/ 202 h 468"/>
              <a:gd name="T22" fmla="*/ 324 w 468"/>
              <a:gd name="T23" fmla="*/ 206 h 468"/>
              <a:gd name="T24" fmla="*/ 372 w 468"/>
              <a:gd name="T25" fmla="*/ 183 h 468"/>
              <a:gd name="T26" fmla="*/ 390 w 468"/>
              <a:gd name="T27" fmla="*/ 152 h 468"/>
              <a:gd name="T28" fmla="*/ 387 w 468"/>
              <a:gd name="T29" fmla="*/ 120 h 468"/>
              <a:gd name="T30" fmla="*/ 371 w 468"/>
              <a:gd name="T31" fmla="*/ 97 h 468"/>
              <a:gd name="T32" fmla="*/ 356 w 468"/>
              <a:gd name="T33" fmla="*/ 86 h 468"/>
              <a:gd name="T34" fmla="*/ 327 w 468"/>
              <a:gd name="T35" fmla="*/ 78 h 468"/>
              <a:gd name="T36" fmla="*/ 293 w 468"/>
              <a:gd name="T37" fmla="*/ 87 h 468"/>
              <a:gd name="T38" fmla="*/ 270 w 468"/>
              <a:gd name="T39" fmla="*/ 115 h 468"/>
              <a:gd name="T40" fmla="*/ 261 w 468"/>
              <a:gd name="T41" fmla="*/ 154 h 468"/>
              <a:gd name="T42" fmla="*/ 199 w 468"/>
              <a:gd name="T43" fmla="*/ 157 h 468"/>
              <a:gd name="T44" fmla="*/ 198 w 468"/>
              <a:gd name="T45" fmla="*/ 157 h 468"/>
              <a:gd name="T46" fmla="*/ 191 w 468"/>
              <a:gd name="T47" fmla="*/ 157 h 468"/>
              <a:gd name="T48" fmla="*/ 201 w 468"/>
              <a:gd name="T49" fmla="*/ 92 h 468"/>
              <a:gd name="T50" fmla="*/ 235 w 468"/>
              <a:gd name="T51" fmla="*/ 42 h 468"/>
              <a:gd name="T52" fmla="*/ 267 w 468"/>
              <a:gd name="T53" fmla="*/ 16 h 468"/>
              <a:gd name="T54" fmla="*/ 316 w 468"/>
              <a:gd name="T55" fmla="*/ 2 h 468"/>
              <a:gd name="T56" fmla="*/ 330 w 468"/>
              <a:gd name="T57" fmla="*/ 0 h 468"/>
              <a:gd name="T58" fmla="*/ 369 w 468"/>
              <a:gd name="T59" fmla="*/ 6 h 468"/>
              <a:gd name="T60" fmla="*/ 415 w 468"/>
              <a:gd name="T61" fmla="*/ 32 h 468"/>
              <a:gd name="T62" fmla="*/ 444 w 468"/>
              <a:gd name="T63" fmla="*/ 65 h 468"/>
              <a:gd name="T64" fmla="*/ 466 w 468"/>
              <a:gd name="T65" fmla="*/ 118 h 468"/>
              <a:gd name="T66" fmla="*/ 462 w 468"/>
              <a:gd name="T67" fmla="*/ 177 h 468"/>
              <a:gd name="T68" fmla="*/ 436 w 468"/>
              <a:gd name="T69" fmla="*/ 222 h 468"/>
              <a:gd name="T70" fmla="*/ 403 w 468"/>
              <a:gd name="T71" fmla="*/ 253 h 468"/>
              <a:gd name="T72" fmla="*/ 347 w 468"/>
              <a:gd name="T73" fmla="*/ 274 h 468"/>
              <a:gd name="T74" fmla="*/ 293 w 468"/>
              <a:gd name="T75" fmla="*/ 277 h 468"/>
              <a:gd name="T76" fmla="*/ 185 w 468"/>
              <a:gd name="T77" fmla="*/ 261 h 468"/>
              <a:gd name="T78" fmla="*/ 125 w 468"/>
              <a:gd name="T79" fmla="*/ 267 h 468"/>
              <a:gd name="T80" fmla="*/ 96 w 468"/>
              <a:gd name="T81" fmla="*/ 285 h 468"/>
              <a:gd name="T82" fmla="*/ 81 w 468"/>
              <a:gd name="T83" fmla="*/ 306 h 468"/>
              <a:gd name="T84" fmla="*/ 78 w 468"/>
              <a:gd name="T85" fmla="*/ 337 h 468"/>
              <a:gd name="T86" fmla="*/ 89 w 468"/>
              <a:gd name="T87" fmla="*/ 361 h 468"/>
              <a:gd name="T88" fmla="*/ 117 w 468"/>
              <a:gd name="T89" fmla="*/ 385 h 468"/>
              <a:gd name="T90" fmla="*/ 141 w 468"/>
              <a:gd name="T91" fmla="*/ 390 h 468"/>
              <a:gd name="T92" fmla="*/ 185 w 468"/>
              <a:gd name="T93" fmla="*/ 372 h 468"/>
              <a:gd name="T94" fmla="*/ 202 w 468"/>
              <a:gd name="T95" fmla="*/ 345 h 468"/>
              <a:gd name="T96" fmla="*/ 207 w 468"/>
              <a:gd name="T97" fmla="*/ 301 h 468"/>
              <a:gd name="T98" fmla="*/ 275 w 468"/>
              <a:gd name="T99" fmla="*/ 311 h 468"/>
              <a:gd name="T100" fmla="*/ 267 w 468"/>
              <a:gd name="T101" fmla="*/ 376 h 468"/>
              <a:gd name="T102" fmla="*/ 233 w 468"/>
              <a:gd name="T103" fmla="*/ 426 h 468"/>
              <a:gd name="T104" fmla="*/ 201 w 468"/>
              <a:gd name="T105" fmla="*/ 450 h 468"/>
              <a:gd name="T106" fmla="*/ 151 w 468"/>
              <a:gd name="T107" fmla="*/ 466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8" h="468">
                <a:moveTo>
                  <a:pt x="138" y="468"/>
                </a:moveTo>
                <a:lnTo>
                  <a:pt x="138" y="468"/>
                </a:lnTo>
                <a:lnTo>
                  <a:pt x="138" y="468"/>
                </a:lnTo>
                <a:lnTo>
                  <a:pt x="138" y="468"/>
                </a:lnTo>
                <a:lnTo>
                  <a:pt x="138" y="468"/>
                </a:lnTo>
                <a:lnTo>
                  <a:pt x="118" y="466"/>
                </a:lnTo>
                <a:lnTo>
                  <a:pt x="99" y="462"/>
                </a:lnTo>
                <a:lnTo>
                  <a:pt x="81" y="453"/>
                </a:lnTo>
                <a:lnTo>
                  <a:pt x="63" y="444"/>
                </a:lnTo>
                <a:lnTo>
                  <a:pt x="63" y="444"/>
                </a:lnTo>
                <a:lnTo>
                  <a:pt x="53" y="434"/>
                </a:lnTo>
                <a:lnTo>
                  <a:pt x="42" y="424"/>
                </a:lnTo>
                <a:lnTo>
                  <a:pt x="42" y="424"/>
                </a:lnTo>
                <a:lnTo>
                  <a:pt x="32" y="415"/>
                </a:lnTo>
                <a:lnTo>
                  <a:pt x="24" y="403"/>
                </a:lnTo>
                <a:lnTo>
                  <a:pt x="16" y="392"/>
                </a:lnTo>
                <a:lnTo>
                  <a:pt x="11" y="381"/>
                </a:lnTo>
                <a:lnTo>
                  <a:pt x="6" y="368"/>
                </a:lnTo>
                <a:lnTo>
                  <a:pt x="3" y="356"/>
                </a:lnTo>
                <a:lnTo>
                  <a:pt x="2" y="343"/>
                </a:lnTo>
                <a:lnTo>
                  <a:pt x="0" y="330"/>
                </a:lnTo>
                <a:lnTo>
                  <a:pt x="0" y="330"/>
                </a:lnTo>
                <a:lnTo>
                  <a:pt x="2" y="316"/>
                </a:lnTo>
                <a:lnTo>
                  <a:pt x="3" y="304"/>
                </a:lnTo>
                <a:lnTo>
                  <a:pt x="6" y="291"/>
                </a:lnTo>
                <a:lnTo>
                  <a:pt x="11" y="279"/>
                </a:lnTo>
                <a:lnTo>
                  <a:pt x="18" y="267"/>
                </a:lnTo>
                <a:lnTo>
                  <a:pt x="24" y="256"/>
                </a:lnTo>
                <a:lnTo>
                  <a:pt x="32" y="245"/>
                </a:lnTo>
                <a:lnTo>
                  <a:pt x="42" y="235"/>
                </a:lnTo>
                <a:lnTo>
                  <a:pt x="42" y="235"/>
                </a:lnTo>
                <a:lnTo>
                  <a:pt x="53" y="225"/>
                </a:lnTo>
                <a:lnTo>
                  <a:pt x="66" y="215"/>
                </a:lnTo>
                <a:lnTo>
                  <a:pt x="79" y="207"/>
                </a:lnTo>
                <a:lnTo>
                  <a:pt x="92" y="202"/>
                </a:lnTo>
                <a:lnTo>
                  <a:pt x="107" y="198"/>
                </a:lnTo>
                <a:lnTo>
                  <a:pt x="123" y="194"/>
                </a:lnTo>
                <a:lnTo>
                  <a:pt x="139" y="191"/>
                </a:lnTo>
                <a:lnTo>
                  <a:pt x="157" y="191"/>
                </a:lnTo>
                <a:lnTo>
                  <a:pt x="157" y="191"/>
                </a:lnTo>
                <a:lnTo>
                  <a:pt x="175" y="191"/>
                </a:lnTo>
                <a:lnTo>
                  <a:pt x="194" y="194"/>
                </a:lnTo>
                <a:lnTo>
                  <a:pt x="264" y="202"/>
                </a:lnTo>
                <a:lnTo>
                  <a:pt x="264" y="202"/>
                </a:lnTo>
                <a:lnTo>
                  <a:pt x="283" y="206"/>
                </a:lnTo>
                <a:lnTo>
                  <a:pt x="303" y="207"/>
                </a:lnTo>
                <a:lnTo>
                  <a:pt x="303" y="207"/>
                </a:lnTo>
                <a:lnTo>
                  <a:pt x="324" y="206"/>
                </a:lnTo>
                <a:lnTo>
                  <a:pt x="343" y="201"/>
                </a:lnTo>
                <a:lnTo>
                  <a:pt x="360" y="193"/>
                </a:lnTo>
                <a:lnTo>
                  <a:pt x="368" y="189"/>
                </a:lnTo>
                <a:lnTo>
                  <a:pt x="372" y="183"/>
                </a:lnTo>
                <a:lnTo>
                  <a:pt x="372" y="183"/>
                </a:lnTo>
                <a:lnTo>
                  <a:pt x="381" y="175"/>
                </a:lnTo>
                <a:lnTo>
                  <a:pt x="387" y="164"/>
                </a:lnTo>
                <a:lnTo>
                  <a:pt x="390" y="152"/>
                </a:lnTo>
                <a:lnTo>
                  <a:pt x="390" y="141"/>
                </a:lnTo>
                <a:lnTo>
                  <a:pt x="390" y="141"/>
                </a:lnTo>
                <a:lnTo>
                  <a:pt x="390" y="130"/>
                </a:lnTo>
                <a:lnTo>
                  <a:pt x="387" y="120"/>
                </a:lnTo>
                <a:lnTo>
                  <a:pt x="382" y="110"/>
                </a:lnTo>
                <a:lnTo>
                  <a:pt x="376" y="102"/>
                </a:lnTo>
                <a:lnTo>
                  <a:pt x="376" y="102"/>
                </a:lnTo>
                <a:lnTo>
                  <a:pt x="371" y="97"/>
                </a:lnTo>
                <a:lnTo>
                  <a:pt x="371" y="97"/>
                </a:lnTo>
                <a:lnTo>
                  <a:pt x="364" y="91"/>
                </a:lnTo>
                <a:lnTo>
                  <a:pt x="356" y="86"/>
                </a:lnTo>
                <a:lnTo>
                  <a:pt x="356" y="86"/>
                </a:lnTo>
                <a:lnTo>
                  <a:pt x="343" y="79"/>
                </a:lnTo>
                <a:lnTo>
                  <a:pt x="327" y="78"/>
                </a:lnTo>
                <a:lnTo>
                  <a:pt x="327" y="78"/>
                </a:lnTo>
                <a:lnTo>
                  <a:pt x="327" y="78"/>
                </a:lnTo>
                <a:lnTo>
                  <a:pt x="327" y="78"/>
                </a:lnTo>
                <a:lnTo>
                  <a:pt x="316" y="78"/>
                </a:lnTo>
                <a:lnTo>
                  <a:pt x="304" y="83"/>
                </a:lnTo>
                <a:lnTo>
                  <a:pt x="293" y="87"/>
                </a:lnTo>
                <a:lnTo>
                  <a:pt x="283" y="96"/>
                </a:lnTo>
                <a:lnTo>
                  <a:pt x="283" y="96"/>
                </a:lnTo>
                <a:lnTo>
                  <a:pt x="274" y="108"/>
                </a:lnTo>
                <a:lnTo>
                  <a:pt x="270" y="115"/>
                </a:lnTo>
                <a:lnTo>
                  <a:pt x="266" y="123"/>
                </a:lnTo>
                <a:lnTo>
                  <a:pt x="264" y="133"/>
                </a:lnTo>
                <a:lnTo>
                  <a:pt x="262" y="143"/>
                </a:lnTo>
                <a:lnTo>
                  <a:pt x="261" y="154"/>
                </a:lnTo>
                <a:lnTo>
                  <a:pt x="261" y="165"/>
                </a:lnTo>
                <a:lnTo>
                  <a:pt x="199" y="157"/>
                </a:lnTo>
                <a:lnTo>
                  <a:pt x="199" y="157"/>
                </a:lnTo>
                <a:lnTo>
                  <a:pt x="199" y="157"/>
                </a:lnTo>
                <a:lnTo>
                  <a:pt x="199" y="157"/>
                </a:lnTo>
                <a:lnTo>
                  <a:pt x="199" y="157"/>
                </a:lnTo>
                <a:lnTo>
                  <a:pt x="198" y="157"/>
                </a:lnTo>
                <a:lnTo>
                  <a:pt x="198" y="157"/>
                </a:lnTo>
                <a:lnTo>
                  <a:pt x="198" y="157"/>
                </a:lnTo>
                <a:lnTo>
                  <a:pt x="198" y="157"/>
                </a:lnTo>
                <a:lnTo>
                  <a:pt x="191" y="157"/>
                </a:lnTo>
                <a:lnTo>
                  <a:pt x="191" y="157"/>
                </a:lnTo>
                <a:lnTo>
                  <a:pt x="191" y="139"/>
                </a:lnTo>
                <a:lnTo>
                  <a:pt x="193" y="123"/>
                </a:lnTo>
                <a:lnTo>
                  <a:pt x="196" y="107"/>
                </a:lnTo>
                <a:lnTo>
                  <a:pt x="201" y="92"/>
                </a:lnTo>
                <a:lnTo>
                  <a:pt x="206" y="79"/>
                </a:lnTo>
                <a:lnTo>
                  <a:pt x="214" y="66"/>
                </a:lnTo>
                <a:lnTo>
                  <a:pt x="223" y="55"/>
                </a:lnTo>
                <a:lnTo>
                  <a:pt x="235" y="42"/>
                </a:lnTo>
                <a:lnTo>
                  <a:pt x="235" y="42"/>
                </a:lnTo>
                <a:lnTo>
                  <a:pt x="245" y="32"/>
                </a:lnTo>
                <a:lnTo>
                  <a:pt x="256" y="24"/>
                </a:lnTo>
                <a:lnTo>
                  <a:pt x="267" y="16"/>
                </a:lnTo>
                <a:lnTo>
                  <a:pt x="280" y="11"/>
                </a:lnTo>
                <a:lnTo>
                  <a:pt x="291" y="6"/>
                </a:lnTo>
                <a:lnTo>
                  <a:pt x="304" y="3"/>
                </a:lnTo>
                <a:lnTo>
                  <a:pt x="316" y="2"/>
                </a:lnTo>
                <a:lnTo>
                  <a:pt x="329" y="0"/>
                </a:lnTo>
                <a:lnTo>
                  <a:pt x="330" y="0"/>
                </a:lnTo>
                <a:lnTo>
                  <a:pt x="330" y="0"/>
                </a:lnTo>
                <a:lnTo>
                  <a:pt x="330" y="0"/>
                </a:lnTo>
                <a:lnTo>
                  <a:pt x="330" y="0"/>
                </a:lnTo>
                <a:lnTo>
                  <a:pt x="343" y="2"/>
                </a:lnTo>
                <a:lnTo>
                  <a:pt x="356" y="3"/>
                </a:lnTo>
                <a:lnTo>
                  <a:pt x="369" y="6"/>
                </a:lnTo>
                <a:lnTo>
                  <a:pt x="381" y="11"/>
                </a:lnTo>
                <a:lnTo>
                  <a:pt x="392" y="18"/>
                </a:lnTo>
                <a:lnTo>
                  <a:pt x="403" y="24"/>
                </a:lnTo>
                <a:lnTo>
                  <a:pt x="415" y="32"/>
                </a:lnTo>
                <a:lnTo>
                  <a:pt x="426" y="42"/>
                </a:lnTo>
                <a:lnTo>
                  <a:pt x="426" y="42"/>
                </a:lnTo>
                <a:lnTo>
                  <a:pt x="436" y="53"/>
                </a:lnTo>
                <a:lnTo>
                  <a:pt x="444" y="65"/>
                </a:lnTo>
                <a:lnTo>
                  <a:pt x="444" y="65"/>
                </a:lnTo>
                <a:lnTo>
                  <a:pt x="453" y="81"/>
                </a:lnTo>
                <a:lnTo>
                  <a:pt x="462" y="99"/>
                </a:lnTo>
                <a:lnTo>
                  <a:pt x="466" y="118"/>
                </a:lnTo>
                <a:lnTo>
                  <a:pt x="468" y="138"/>
                </a:lnTo>
                <a:lnTo>
                  <a:pt x="468" y="138"/>
                </a:lnTo>
                <a:lnTo>
                  <a:pt x="466" y="157"/>
                </a:lnTo>
                <a:lnTo>
                  <a:pt x="462" y="177"/>
                </a:lnTo>
                <a:lnTo>
                  <a:pt x="455" y="194"/>
                </a:lnTo>
                <a:lnTo>
                  <a:pt x="445" y="211"/>
                </a:lnTo>
                <a:lnTo>
                  <a:pt x="445" y="211"/>
                </a:lnTo>
                <a:lnTo>
                  <a:pt x="436" y="222"/>
                </a:lnTo>
                <a:lnTo>
                  <a:pt x="426" y="233"/>
                </a:lnTo>
                <a:lnTo>
                  <a:pt x="426" y="233"/>
                </a:lnTo>
                <a:lnTo>
                  <a:pt x="415" y="243"/>
                </a:lnTo>
                <a:lnTo>
                  <a:pt x="403" y="253"/>
                </a:lnTo>
                <a:lnTo>
                  <a:pt x="390" y="259"/>
                </a:lnTo>
                <a:lnTo>
                  <a:pt x="376" y="266"/>
                </a:lnTo>
                <a:lnTo>
                  <a:pt x="361" y="270"/>
                </a:lnTo>
                <a:lnTo>
                  <a:pt x="347" y="274"/>
                </a:lnTo>
                <a:lnTo>
                  <a:pt x="329" y="277"/>
                </a:lnTo>
                <a:lnTo>
                  <a:pt x="313" y="277"/>
                </a:lnTo>
                <a:lnTo>
                  <a:pt x="313" y="277"/>
                </a:lnTo>
                <a:lnTo>
                  <a:pt x="293" y="277"/>
                </a:lnTo>
                <a:lnTo>
                  <a:pt x="274" y="274"/>
                </a:lnTo>
                <a:lnTo>
                  <a:pt x="202" y="264"/>
                </a:lnTo>
                <a:lnTo>
                  <a:pt x="202" y="264"/>
                </a:lnTo>
                <a:lnTo>
                  <a:pt x="185" y="261"/>
                </a:lnTo>
                <a:lnTo>
                  <a:pt x="167" y="261"/>
                </a:lnTo>
                <a:lnTo>
                  <a:pt x="167" y="261"/>
                </a:lnTo>
                <a:lnTo>
                  <a:pt x="144" y="262"/>
                </a:lnTo>
                <a:lnTo>
                  <a:pt x="125" y="267"/>
                </a:lnTo>
                <a:lnTo>
                  <a:pt x="108" y="275"/>
                </a:lnTo>
                <a:lnTo>
                  <a:pt x="100" y="280"/>
                </a:lnTo>
                <a:lnTo>
                  <a:pt x="96" y="285"/>
                </a:lnTo>
                <a:lnTo>
                  <a:pt x="96" y="285"/>
                </a:lnTo>
                <a:lnTo>
                  <a:pt x="89" y="291"/>
                </a:lnTo>
                <a:lnTo>
                  <a:pt x="84" y="300"/>
                </a:lnTo>
                <a:lnTo>
                  <a:pt x="84" y="300"/>
                </a:lnTo>
                <a:lnTo>
                  <a:pt x="81" y="306"/>
                </a:lnTo>
                <a:lnTo>
                  <a:pt x="79" y="313"/>
                </a:lnTo>
                <a:lnTo>
                  <a:pt x="78" y="327"/>
                </a:lnTo>
                <a:lnTo>
                  <a:pt x="78" y="327"/>
                </a:lnTo>
                <a:lnTo>
                  <a:pt x="78" y="337"/>
                </a:lnTo>
                <a:lnTo>
                  <a:pt x="81" y="347"/>
                </a:lnTo>
                <a:lnTo>
                  <a:pt x="84" y="355"/>
                </a:lnTo>
                <a:lnTo>
                  <a:pt x="89" y="361"/>
                </a:lnTo>
                <a:lnTo>
                  <a:pt x="89" y="361"/>
                </a:lnTo>
                <a:lnTo>
                  <a:pt x="97" y="371"/>
                </a:lnTo>
                <a:lnTo>
                  <a:pt x="97" y="371"/>
                </a:lnTo>
                <a:lnTo>
                  <a:pt x="105" y="379"/>
                </a:lnTo>
                <a:lnTo>
                  <a:pt x="117" y="385"/>
                </a:lnTo>
                <a:lnTo>
                  <a:pt x="128" y="389"/>
                </a:lnTo>
                <a:lnTo>
                  <a:pt x="139" y="390"/>
                </a:lnTo>
                <a:lnTo>
                  <a:pt x="141" y="390"/>
                </a:lnTo>
                <a:lnTo>
                  <a:pt x="141" y="390"/>
                </a:lnTo>
                <a:lnTo>
                  <a:pt x="152" y="390"/>
                </a:lnTo>
                <a:lnTo>
                  <a:pt x="164" y="385"/>
                </a:lnTo>
                <a:lnTo>
                  <a:pt x="175" y="381"/>
                </a:lnTo>
                <a:lnTo>
                  <a:pt x="185" y="372"/>
                </a:lnTo>
                <a:lnTo>
                  <a:pt x="185" y="372"/>
                </a:lnTo>
                <a:lnTo>
                  <a:pt x="194" y="360"/>
                </a:lnTo>
                <a:lnTo>
                  <a:pt x="198" y="353"/>
                </a:lnTo>
                <a:lnTo>
                  <a:pt x="202" y="345"/>
                </a:lnTo>
                <a:lnTo>
                  <a:pt x="204" y="335"/>
                </a:lnTo>
                <a:lnTo>
                  <a:pt x="206" y="325"/>
                </a:lnTo>
                <a:lnTo>
                  <a:pt x="207" y="314"/>
                </a:lnTo>
                <a:lnTo>
                  <a:pt x="207" y="301"/>
                </a:lnTo>
                <a:lnTo>
                  <a:pt x="269" y="309"/>
                </a:lnTo>
                <a:lnTo>
                  <a:pt x="269" y="309"/>
                </a:lnTo>
                <a:lnTo>
                  <a:pt x="275" y="311"/>
                </a:lnTo>
                <a:lnTo>
                  <a:pt x="275" y="311"/>
                </a:lnTo>
                <a:lnTo>
                  <a:pt x="275" y="329"/>
                </a:lnTo>
                <a:lnTo>
                  <a:pt x="274" y="347"/>
                </a:lnTo>
                <a:lnTo>
                  <a:pt x="270" y="361"/>
                </a:lnTo>
                <a:lnTo>
                  <a:pt x="267" y="376"/>
                </a:lnTo>
                <a:lnTo>
                  <a:pt x="261" y="389"/>
                </a:lnTo>
                <a:lnTo>
                  <a:pt x="253" y="402"/>
                </a:lnTo>
                <a:lnTo>
                  <a:pt x="245" y="413"/>
                </a:lnTo>
                <a:lnTo>
                  <a:pt x="233" y="426"/>
                </a:lnTo>
                <a:lnTo>
                  <a:pt x="233" y="426"/>
                </a:lnTo>
                <a:lnTo>
                  <a:pt x="222" y="436"/>
                </a:lnTo>
                <a:lnTo>
                  <a:pt x="212" y="444"/>
                </a:lnTo>
                <a:lnTo>
                  <a:pt x="201" y="450"/>
                </a:lnTo>
                <a:lnTo>
                  <a:pt x="188" y="457"/>
                </a:lnTo>
                <a:lnTo>
                  <a:pt x="177" y="462"/>
                </a:lnTo>
                <a:lnTo>
                  <a:pt x="164" y="465"/>
                </a:lnTo>
                <a:lnTo>
                  <a:pt x="151" y="466"/>
                </a:lnTo>
                <a:lnTo>
                  <a:pt x="138" y="468"/>
                </a:lnTo>
              </a:path>
            </a:pathLst>
          </a:custGeom>
          <a:solidFill>
            <a:schemeClr val="bg1"/>
          </a:solidFill>
          <a:ln>
            <a:noFill/>
          </a:ln>
        </p:spPr>
        <p:txBody>
          <a:bodyPr vert="horz" wrap="square" lIns="121920" tIns="60960" rIns="121920" bIns="6096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endParaRPr lang="en-US" sz="2400">
              <a:solidFill>
                <a:prstClr val="black"/>
              </a:solidFill>
              <a:latin typeface="微软雅黑"/>
              <a:ea typeface="微软雅黑"/>
            </a:endParaRPr>
          </a:p>
        </p:txBody>
      </p:sp>
    </p:spTree>
    <p:extLst>
      <p:ext uri="{BB962C8B-B14F-4D97-AF65-F5344CB8AC3E}">
        <p14:creationId xmlns:p14="http://schemas.microsoft.com/office/powerpoint/2010/main" val="2419787833"/>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4656667"/>
            <a:ext cx="12192000" cy="2201333"/>
          </a:xfrm>
          <a:prstGeom prst="rect">
            <a:avLst/>
          </a:prstGeom>
          <a:solidFill>
            <a:schemeClr val="accent2"/>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54" name="Shape 14954"/>
          <p:cNvSpPr/>
          <p:nvPr/>
        </p:nvSpPr>
        <p:spPr>
          <a:xfrm>
            <a:off x="0" y="1969830"/>
            <a:ext cx="1219200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en-US" altLang="zh-CN" sz="4267" b="1" dirty="0">
                <a:latin typeface="微软雅黑"/>
                <a:ea typeface="微软雅黑"/>
              </a:rPr>
              <a:t>8.4.3 </a:t>
            </a:r>
            <a:r>
              <a:rPr lang="zh-CN" altLang="en-US" sz="4267" b="1" dirty="0">
                <a:latin typeface="微软雅黑"/>
                <a:ea typeface="微软雅黑"/>
              </a:rPr>
              <a:t>可维护性复审</a:t>
            </a:r>
            <a:endParaRPr sz="4267" b="1" dirty="0">
              <a:latin typeface="微软雅黑"/>
              <a:ea typeface="微软雅黑"/>
            </a:endParaRPr>
          </a:p>
        </p:txBody>
      </p:sp>
    </p:spTree>
    <p:extLst>
      <p:ext uri="{BB962C8B-B14F-4D97-AF65-F5344CB8AC3E}">
        <p14:creationId xmlns:p14="http://schemas.microsoft.com/office/powerpoint/2010/main" val="173473349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1C9494"/>
                </a:solidFill>
                <a:latin typeface="微软雅黑"/>
                <a:ea typeface="微软雅黑"/>
                <a:cs typeface="Helvetica Neue"/>
              </a:rPr>
              <a:t>|</a:t>
            </a:r>
            <a:r>
              <a:rPr lang="zh-CN" altLang="en-US" sz="2400" b="1" dirty="0">
                <a:solidFill>
                  <a:srgbClr val="1C9494"/>
                </a:solidFill>
                <a:latin typeface="微软雅黑"/>
                <a:ea typeface="微软雅黑"/>
                <a:cs typeface="Helvetica Neue"/>
              </a:rPr>
              <a:t>可维护性复查</a:t>
            </a:r>
            <a:endParaRPr lang="en-US" altLang="zh-CN" sz="2400" b="1" dirty="0">
              <a:solidFill>
                <a:srgbClr val="1C9494"/>
              </a:solidFill>
              <a:latin typeface="微软雅黑"/>
              <a:ea typeface="微软雅黑"/>
              <a:cs typeface="Helvetica Neue"/>
            </a:endParaRPr>
          </a:p>
        </p:txBody>
      </p:sp>
      <p:grpSp>
        <p:nvGrpSpPr>
          <p:cNvPr id="6" name="Group 15215">
            <a:extLst>
              <a:ext uri="{FF2B5EF4-FFF2-40B4-BE49-F238E27FC236}">
                <a16:creationId xmlns:a16="http://schemas.microsoft.com/office/drawing/2014/main" id="{B4886E7D-82E1-4F92-A351-49E9CE846A93}"/>
              </a:ext>
            </a:extLst>
          </p:cNvPr>
          <p:cNvGrpSpPr/>
          <p:nvPr/>
        </p:nvGrpSpPr>
        <p:grpSpPr>
          <a:xfrm>
            <a:off x="447676" y="839609"/>
            <a:ext cx="11839574" cy="1817866"/>
            <a:chOff x="-558" y="-37596"/>
            <a:chExt cx="1883887" cy="1737118"/>
          </a:xfrm>
        </p:grpSpPr>
        <p:sp>
          <p:nvSpPr>
            <p:cNvPr id="7" name="Shape 15210">
              <a:extLst>
                <a:ext uri="{FF2B5EF4-FFF2-40B4-BE49-F238E27FC236}">
                  <a16:creationId xmlns:a16="http://schemas.microsoft.com/office/drawing/2014/main" id="{9EEEAB40-8594-43F6-98B9-69B97C3799EF}"/>
                </a:ext>
              </a:extLst>
            </p:cNvPr>
            <p:cNvSpPr/>
            <p:nvPr/>
          </p:nvSpPr>
          <p:spPr>
            <a:xfrm>
              <a:off x="-558" y="116076"/>
              <a:ext cx="1797051" cy="1583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r>
                <a:rPr lang="en-US" altLang="zh-CN" sz="2400" dirty="0"/>
                <a:t>       </a:t>
              </a:r>
              <a:r>
                <a:rPr lang="zh-CN" altLang="en-US" sz="2400" dirty="0">
                  <a:solidFill>
                    <a:srgbClr val="FF0000"/>
                  </a:solidFill>
                </a:rPr>
                <a:t>可维护性是所有软件都应该具备的基本特点，</a:t>
              </a:r>
              <a:r>
                <a:rPr lang="zh-CN" altLang="en-US" sz="2400" dirty="0"/>
                <a:t>必须在开发阶段保证软件</a:t>
              </a:r>
              <a:endParaRPr lang="en-US" altLang="zh-CN" sz="2400" dirty="0"/>
            </a:p>
            <a:p>
              <a:r>
                <a:rPr lang="zh-CN" altLang="en-US" sz="2400" dirty="0"/>
                <a:t>具有</a:t>
              </a:r>
              <a:r>
                <a:rPr lang="en-US" altLang="zh-CN" sz="2400" dirty="0"/>
                <a:t>8.4.1</a:t>
              </a:r>
              <a:r>
                <a:rPr lang="zh-CN" altLang="en-US" sz="2400" dirty="0"/>
                <a:t>节中提到的那些可维护因素。</a:t>
              </a:r>
              <a:r>
                <a:rPr lang="zh-CN" altLang="en-US" sz="2400" dirty="0">
                  <a:solidFill>
                    <a:srgbClr val="FF0000"/>
                  </a:solidFill>
                </a:rPr>
                <a:t>在软件工程过程的每一个阶段都应该考虑并努力提高软件的可维护性</a:t>
              </a:r>
              <a:r>
                <a:rPr lang="en-US" altLang="zh-CN" sz="2400" dirty="0">
                  <a:solidFill>
                    <a:srgbClr val="FF0000"/>
                  </a:solidFill>
                </a:rPr>
                <a:t>,</a:t>
              </a:r>
              <a:r>
                <a:rPr lang="zh-CN" altLang="en-US" sz="2400" dirty="0">
                  <a:solidFill>
                    <a:srgbClr val="FF0000"/>
                  </a:solidFill>
                </a:rPr>
                <a:t>在每个阶段结束前的技术审查和管理复审中</a:t>
              </a:r>
              <a:r>
                <a:rPr lang="en-US" altLang="zh-CN" sz="2400" dirty="0">
                  <a:solidFill>
                    <a:srgbClr val="FF0000"/>
                  </a:solidFill>
                </a:rPr>
                <a:t>,</a:t>
              </a:r>
              <a:r>
                <a:rPr lang="zh-CN" altLang="en-US" sz="2400" dirty="0">
                  <a:solidFill>
                    <a:srgbClr val="FF0000"/>
                  </a:solidFill>
                </a:rPr>
                <a:t>应该着重对可维护性进行复审。</a:t>
              </a:r>
              <a:endParaRPr sz="2400" dirty="0">
                <a:solidFill>
                  <a:srgbClr val="FF0000"/>
                </a:solidFill>
                <a:latin typeface="微软雅黑"/>
                <a:ea typeface="微软雅黑"/>
              </a:endParaRPr>
            </a:p>
          </p:txBody>
        </p:sp>
        <p:sp>
          <p:nvSpPr>
            <p:cNvPr id="8" name="Shape 15211">
              <a:extLst>
                <a:ext uri="{FF2B5EF4-FFF2-40B4-BE49-F238E27FC236}">
                  <a16:creationId xmlns:a16="http://schemas.microsoft.com/office/drawing/2014/main" id="{60D3A24A-3C1C-4EC9-AEB4-CE11FC0F8476}"/>
                </a:ext>
              </a:extLst>
            </p:cNvPr>
            <p:cNvSpPr/>
            <p:nvPr/>
          </p:nvSpPr>
          <p:spPr>
            <a:xfrm>
              <a:off x="-558" y="518079"/>
              <a:ext cx="1797051" cy="373095"/>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algn="l" defTabSz="608738">
                <a:defRPr sz="1800">
                  <a:solidFill>
                    <a:srgbClr val="000000"/>
                  </a:solidFill>
                  <a:uFillTx/>
                </a:defRPr>
              </a:pPr>
              <a:endParaRPr sz="2000" b="1" dirty="0">
                <a:solidFill>
                  <a:srgbClr val="FF0000"/>
                </a:solidFill>
                <a:latin typeface="微软雅黑"/>
                <a:ea typeface="微软雅黑"/>
              </a:endParaRPr>
            </a:p>
          </p:txBody>
        </p:sp>
        <p:sp>
          <p:nvSpPr>
            <p:cNvPr id="9" name="Shape 15213">
              <a:extLst>
                <a:ext uri="{FF2B5EF4-FFF2-40B4-BE49-F238E27FC236}">
                  <a16:creationId xmlns:a16="http://schemas.microsoft.com/office/drawing/2014/main" id="{CDDAB372-0D79-4C47-817D-765A819C90C5}"/>
                </a:ext>
              </a:extLst>
            </p:cNvPr>
            <p:cNvSpPr/>
            <p:nvPr/>
          </p:nvSpPr>
          <p:spPr>
            <a:xfrm rot="10800000">
              <a:off x="1365249" y="-1"/>
              <a:ext cx="518080" cy="5180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chemeClr val="accent2">
                <a:lumMod val="75000"/>
              </a:schemeClr>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0" name="Shape 15214">
              <a:extLst>
                <a:ext uri="{FF2B5EF4-FFF2-40B4-BE49-F238E27FC236}">
                  <a16:creationId xmlns:a16="http://schemas.microsoft.com/office/drawing/2014/main" id="{593F61FA-B397-42C3-8CB7-BFA80A731851}"/>
                </a:ext>
              </a:extLst>
            </p:cNvPr>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pic>
        <p:nvPicPr>
          <p:cNvPr id="3" name="图片 2">
            <a:extLst>
              <a:ext uri="{FF2B5EF4-FFF2-40B4-BE49-F238E27FC236}">
                <a16:creationId xmlns:a16="http://schemas.microsoft.com/office/drawing/2014/main" id="{7C960009-FF2C-4E03-B20B-AF448E461023}"/>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46896" y="2778948"/>
            <a:ext cx="9295400" cy="3938866"/>
          </a:xfrm>
          <a:prstGeom prst="rect">
            <a:avLst/>
          </a:prstGeom>
        </p:spPr>
      </p:pic>
    </p:spTree>
    <p:extLst>
      <p:ext uri="{BB962C8B-B14F-4D97-AF65-F5344CB8AC3E}">
        <p14:creationId xmlns:p14="http://schemas.microsoft.com/office/powerpoint/2010/main" val="106899604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indefinite" fill="hold"/>
                                        <p:tgtEl>
                                          <p:spTgt spid="6"/>
                                        </p:tgtEl>
                                        <p:attrNameLst>
                                          <p:attrName>style.visibility</p:attrName>
                                        </p:attrNameLst>
                                      </p:cBhvr>
                                      <p:to>
                                        <p:strVal val="visible"/>
                                      </p:to>
                                    </p:set>
                                    <p:anim calcmode="lin" valueType="num">
                                      <p:cBhvr>
                                        <p:cTn id="11" dur="300" fill="hold"/>
                                        <p:tgtEl>
                                          <p:spTgt spid="6"/>
                                        </p:tgtEl>
                                        <p:attrNameLst>
                                          <p:attrName>ppt_x</p:attrName>
                                        </p:attrNameLst>
                                      </p:cBhvr>
                                      <p:tavLst>
                                        <p:tav tm="0">
                                          <p:val>
                                            <p:strVal val="0-#ppt_w/2"/>
                                          </p:val>
                                        </p:tav>
                                        <p:tav tm="100000">
                                          <p:val>
                                            <p:strVal val="#ppt_x"/>
                                          </p:val>
                                        </p:tav>
                                      </p:tavLst>
                                    </p:anim>
                                    <p:anim calcmode="lin" valueType="num">
                                      <p:cBhvr>
                                        <p:cTn id="12"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6" grpId="0" animBg="1" advAuto="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Box 92"/>
          <p:cNvSpPr txBox="1"/>
          <p:nvPr/>
        </p:nvSpPr>
        <p:spPr>
          <a:xfrm>
            <a:off x="607485" y="312997"/>
            <a:ext cx="9158184" cy="492443"/>
          </a:xfrm>
          <a:prstGeom prst="rect">
            <a:avLst/>
          </a:prstGeom>
          <a:noFill/>
        </p:spPr>
        <p:txBody>
          <a:bodyPr wrap="square" lIns="0" tIns="0" rIns="121893" bIns="0" rtlCol="0">
            <a:noAutofit/>
          </a:bodyPr>
          <a:lstStyle/>
          <a:p>
            <a:pPr defTabSz="608738"/>
            <a:r>
              <a:rPr lang="en-US" sz="2400" b="1" dirty="0">
                <a:solidFill>
                  <a:srgbClr val="1C9494"/>
                </a:solidFill>
                <a:latin typeface="微软雅黑"/>
                <a:ea typeface="微软雅黑"/>
                <a:cs typeface="Helvetica Neue"/>
              </a:rPr>
              <a:t>| </a:t>
            </a:r>
            <a:r>
              <a:rPr lang="zh-CN" altLang="en-US" sz="2400" b="1" dirty="0">
                <a:solidFill>
                  <a:srgbClr val="1C9494"/>
                </a:solidFill>
                <a:latin typeface="微软雅黑"/>
                <a:ea typeface="微软雅黑"/>
                <a:cs typeface="Helvetica Neue"/>
              </a:rPr>
              <a:t>可维护性复查</a:t>
            </a:r>
            <a:endParaRPr lang="en-US" sz="2400" b="1" dirty="0">
              <a:solidFill>
                <a:srgbClr val="1C9494"/>
              </a:solidFill>
              <a:latin typeface="微软雅黑"/>
              <a:ea typeface="微软雅黑"/>
              <a:cs typeface="Helvetica Neue"/>
            </a:endParaRPr>
          </a:p>
        </p:txBody>
      </p:sp>
      <p:sp>
        <p:nvSpPr>
          <p:cNvPr id="75" name="Rectangle 74"/>
          <p:cNvSpPr/>
          <p:nvPr/>
        </p:nvSpPr>
        <p:spPr>
          <a:xfrm>
            <a:off x="736501" y="2672521"/>
            <a:ext cx="2014041" cy="3958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133">
              <a:solidFill>
                <a:prstClr val="white"/>
              </a:solidFill>
              <a:latin typeface="微软雅黑"/>
              <a:ea typeface="微软雅黑"/>
            </a:endParaRPr>
          </a:p>
        </p:txBody>
      </p:sp>
      <p:cxnSp>
        <p:nvCxnSpPr>
          <p:cNvPr id="8" name="Straight Connector 7"/>
          <p:cNvCxnSpPr/>
          <p:nvPr/>
        </p:nvCxnSpPr>
        <p:spPr>
          <a:xfrm>
            <a:off x="736501" y="3192741"/>
            <a:ext cx="2014041"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736501" y="3500281"/>
            <a:ext cx="2014040" cy="2634183"/>
          </a:xfrm>
          <a:prstGeom prst="rect">
            <a:avLst/>
          </a:prstGeom>
          <a:noFill/>
        </p:spPr>
        <p:txBody>
          <a:bodyPr wrap="square" lIns="121920" tIns="0" rIns="121893" bIns="0" rtlCol="0">
            <a:spAutoFit/>
          </a:bodyPr>
          <a:lstStyle/>
          <a:p>
            <a:pPr defTabSz="608738">
              <a:lnSpc>
                <a:spcPct val="120000"/>
              </a:lnSpc>
            </a:pPr>
            <a:r>
              <a:rPr lang="en-US" altLang="zh-CN" sz="1600" dirty="0">
                <a:solidFill>
                  <a:prstClr val="white"/>
                </a:solidFill>
                <a:cs typeface="Calibri"/>
              </a:rPr>
              <a:t>      </a:t>
            </a:r>
            <a:r>
              <a:rPr lang="zh-CN" altLang="en-US" sz="1600" dirty="0">
                <a:solidFill>
                  <a:prstClr val="white"/>
                </a:solidFill>
                <a:cs typeface="Calibri"/>
              </a:rPr>
              <a:t>在需求分析阶段的复审过程中</a:t>
            </a:r>
            <a:r>
              <a:rPr lang="en-US" altLang="zh-CN" sz="1600" dirty="0">
                <a:solidFill>
                  <a:prstClr val="white"/>
                </a:solidFill>
                <a:cs typeface="Calibri"/>
              </a:rPr>
              <a:t>,</a:t>
            </a:r>
            <a:r>
              <a:rPr lang="zh-CN" altLang="en-US" sz="1600" dirty="0">
                <a:solidFill>
                  <a:prstClr val="white"/>
                </a:solidFill>
                <a:cs typeface="Calibri"/>
              </a:rPr>
              <a:t>应该对</a:t>
            </a:r>
            <a:r>
              <a:rPr lang="zh-CN" altLang="en-US" sz="1600" dirty="0">
                <a:solidFill>
                  <a:srgbClr val="FFFF00"/>
                </a:solidFill>
                <a:cs typeface="Calibri"/>
              </a:rPr>
              <a:t>将来要改进的部分和可能会修改的部分加以注意并指明</a:t>
            </a:r>
            <a:r>
              <a:rPr lang="en-US" altLang="zh-CN" sz="1600" dirty="0">
                <a:solidFill>
                  <a:srgbClr val="FFFF00"/>
                </a:solidFill>
                <a:cs typeface="Calibri"/>
              </a:rPr>
              <a:t>;</a:t>
            </a:r>
            <a:r>
              <a:rPr lang="zh-CN" altLang="en-US" sz="1600" dirty="0">
                <a:solidFill>
                  <a:srgbClr val="FFFF00"/>
                </a:solidFill>
                <a:cs typeface="Calibri"/>
              </a:rPr>
              <a:t>应该讨论软件的可移植性问题</a:t>
            </a:r>
            <a:r>
              <a:rPr lang="en-US" altLang="zh-CN" sz="1600" dirty="0">
                <a:solidFill>
                  <a:srgbClr val="FFFF00"/>
                </a:solidFill>
                <a:cs typeface="Calibri"/>
              </a:rPr>
              <a:t>,</a:t>
            </a:r>
            <a:r>
              <a:rPr lang="zh-CN" altLang="en-US" sz="1600" dirty="0">
                <a:solidFill>
                  <a:srgbClr val="FFFF00"/>
                </a:solidFill>
                <a:cs typeface="Calibri"/>
              </a:rPr>
              <a:t>并且考虑可能影响软件维护的系统界面</a:t>
            </a:r>
            <a:r>
              <a:rPr lang="zh-CN" altLang="en-US" sz="1600" dirty="0">
                <a:solidFill>
                  <a:prstClr val="white"/>
                </a:solidFill>
                <a:cs typeface="Calibri"/>
              </a:rPr>
              <a:t>。</a:t>
            </a:r>
            <a:endParaRPr lang="en-US" sz="1600" dirty="0">
              <a:solidFill>
                <a:prstClr val="white"/>
              </a:solidFill>
              <a:latin typeface="微软雅黑"/>
              <a:ea typeface="微软雅黑"/>
              <a:cs typeface="Calibri"/>
            </a:endParaRPr>
          </a:p>
        </p:txBody>
      </p:sp>
      <p:sp>
        <p:nvSpPr>
          <p:cNvPr id="91" name="Rectangle 90"/>
          <p:cNvSpPr/>
          <p:nvPr/>
        </p:nvSpPr>
        <p:spPr>
          <a:xfrm>
            <a:off x="2907232" y="2672521"/>
            <a:ext cx="2014041" cy="395898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133">
              <a:solidFill>
                <a:prstClr val="white"/>
              </a:solidFill>
              <a:latin typeface="微软雅黑"/>
              <a:ea typeface="微软雅黑"/>
            </a:endParaRPr>
          </a:p>
        </p:txBody>
      </p:sp>
      <p:cxnSp>
        <p:nvCxnSpPr>
          <p:cNvPr id="98" name="Straight Connector 97"/>
          <p:cNvCxnSpPr/>
          <p:nvPr/>
        </p:nvCxnSpPr>
        <p:spPr>
          <a:xfrm>
            <a:off x="2907232" y="3192741"/>
            <a:ext cx="2014041"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6" name="TextBox 105"/>
          <p:cNvSpPr txBox="1"/>
          <p:nvPr/>
        </p:nvSpPr>
        <p:spPr>
          <a:xfrm>
            <a:off x="2907232" y="3500281"/>
            <a:ext cx="2014040" cy="2634183"/>
          </a:xfrm>
          <a:prstGeom prst="rect">
            <a:avLst/>
          </a:prstGeom>
          <a:noFill/>
        </p:spPr>
        <p:txBody>
          <a:bodyPr wrap="square" lIns="121920" tIns="0" rIns="121893" bIns="0" rtlCol="0">
            <a:spAutoFit/>
          </a:bodyPr>
          <a:lstStyle/>
          <a:p>
            <a:pPr defTabSz="608738">
              <a:lnSpc>
                <a:spcPct val="120000"/>
              </a:lnSpc>
            </a:pPr>
            <a:r>
              <a:rPr lang="zh-CN" altLang="en-US" sz="1600" dirty="0">
                <a:solidFill>
                  <a:prstClr val="white"/>
                </a:solidFill>
                <a:cs typeface="Calibri"/>
              </a:rPr>
              <a:t>在正式的和非正式的设计复审期间，应该从</a:t>
            </a:r>
            <a:r>
              <a:rPr lang="zh-CN" altLang="en-US" sz="1600" dirty="0">
                <a:solidFill>
                  <a:srgbClr val="FFFF00"/>
                </a:solidFill>
                <a:cs typeface="Calibri"/>
              </a:rPr>
              <a:t>容易修改、模块化和功能独立的目标出发</a:t>
            </a:r>
            <a:r>
              <a:rPr lang="en-US" altLang="zh-CN" sz="1600" dirty="0">
                <a:solidFill>
                  <a:srgbClr val="FFFF00"/>
                </a:solidFill>
                <a:cs typeface="Calibri"/>
              </a:rPr>
              <a:t>,</a:t>
            </a:r>
            <a:r>
              <a:rPr lang="zh-CN" altLang="en-US" sz="1600" dirty="0">
                <a:solidFill>
                  <a:srgbClr val="FFFF00"/>
                </a:solidFill>
                <a:cs typeface="Calibri"/>
              </a:rPr>
              <a:t>评价软件的结构和过程</a:t>
            </a:r>
            <a:r>
              <a:rPr lang="en-US" altLang="zh-CN" sz="1600" dirty="0">
                <a:solidFill>
                  <a:srgbClr val="FFFF00"/>
                </a:solidFill>
                <a:cs typeface="Calibri"/>
              </a:rPr>
              <a:t>;</a:t>
            </a:r>
            <a:r>
              <a:rPr lang="zh-CN" altLang="en-US" sz="1600" dirty="0">
                <a:solidFill>
                  <a:srgbClr val="FFFF00"/>
                </a:solidFill>
                <a:cs typeface="Calibri"/>
              </a:rPr>
              <a:t>设计中应该对将来可能修改的部分预作准备。</a:t>
            </a:r>
            <a:endParaRPr lang="en-US" sz="1600" dirty="0">
              <a:solidFill>
                <a:srgbClr val="FFFF00"/>
              </a:solidFill>
              <a:latin typeface="微软雅黑"/>
              <a:ea typeface="微软雅黑"/>
              <a:cs typeface="Calibri"/>
            </a:endParaRPr>
          </a:p>
        </p:txBody>
      </p:sp>
      <p:sp>
        <p:nvSpPr>
          <p:cNvPr id="128" name="Rectangle 127"/>
          <p:cNvSpPr/>
          <p:nvPr/>
        </p:nvSpPr>
        <p:spPr>
          <a:xfrm>
            <a:off x="5093396" y="2664945"/>
            <a:ext cx="2014041" cy="262849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133">
              <a:solidFill>
                <a:prstClr val="white"/>
              </a:solidFill>
              <a:latin typeface="微软雅黑"/>
              <a:ea typeface="微软雅黑"/>
            </a:endParaRPr>
          </a:p>
        </p:txBody>
      </p:sp>
      <p:cxnSp>
        <p:nvCxnSpPr>
          <p:cNvPr id="131" name="Straight Connector 130"/>
          <p:cNvCxnSpPr/>
          <p:nvPr/>
        </p:nvCxnSpPr>
        <p:spPr>
          <a:xfrm>
            <a:off x="5093396" y="3185164"/>
            <a:ext cx="2014041"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7" name="TextBox 136"/>
          <p:cNvSpPr txBox="1"/>
          <p:nvPr/>
        </p:nvSpPr>
        <p:spPr>
          <a:xfrm>
            <a:off x="5093396" y="3492703"/>
            <a:ext cx="2014040" cy="1156855"/>
          </a:xfrm>
          <a:prstGeom prst="rect">
            <a:avLst/>
          </a:prstGeom>
          <a:noFill/>
        </p:spPr>
        <p:txBody>
          <a:bodyPr wrap="square" lIns="121920" tIns="0" rIns="121893" bIns="0" rtlCol="0">
            <a:spAutoFit/>
          </a:bodyPr>
          <a:lstStyle/>
          <a:p>
            <a:pPr defTabSz="608738">
              <a:lnSpc>
                <a:spcPct val="120000"/>
              </a:lnSpc>
            </a:pPr>
            <a:r>
              <a:rPr lang="zh-CN" altLang="en-US" sz="1200" dirty="0">
                <a:solidFill>
                  <a:prstClr val="white"/>
                </a:solidFill>
                <a:cs typeface="Calibri"/>
              </a:rPr>
              <a:t>      </a:t>
            </a:r>
            <a:r>
              <a:rPr lang="zh-CN" altLang="en-US" sz="1600" dirty="0">
                <a:solidFill>
                  <a:prstClr val="white"/>
                </a:solidFill>
                <a:cs typeface="Calibri"/>
              </a:rPr>
              <a:t>代码复审应该</a:t>
            </a:r>
            <a:r>
              <a:rPr lang="zh-CN" altLang="en-US" sz="1600" dirty="0">
                <a:solidFill>
                  <a:srgbClr val="FFFF00"/>
                </a:solidFill>
                <a:cs typeface="Calibri"/>
              </a:rPr>
              <a:t>强调编码风格和内部说明文档</a:t>
            </a:r>
            <a:r>
              <a:rPr lang="zh-CN" altLang="en-US" sz="1600" dirty="0">
                <a:solidFill>
                  <a:prstClr val="white"/>
                </a:solidFill>
                <a:cs typeface="Calibri"/>
              </a:rPr>
              <a:t>可这两个可维护性的因素。</a:t>
            </a:r>
            <a:endParaRPr lang="en-US" sz="1600" dirty="0">
              <a:solidFill>
                <a:prstClr val="white"/>
              </a:solidFill>
              <a:latin typeface="微软雅黑"/>
              <a:ea typeface="微软雅黑"/>
              <a:cs typeface="Calibri"/>
            </a:endParaRPr>
          </a:p>
        </p:txBody>
      </p:sp>
      <p:sp>
        <p:nvSpPr>
          <p:cNvPr id="139" name="Rectangle 138"/>
          <p:cNvSpPr/>
          <p:nvPr/>
        </p:nvSpPr>
        <p:spPr>
          <a:xfrm>
            <a:off x="7272961" y="2657578"/>
            <a:ext cx="2014041" cy="301932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133">
              <a:solidFill>
                <a:prstClr val="white"/>
              </a:solidFill>
              <a:latin typeface="微软雅黑"/>
              <a:ea typeface="微软雅黑"/>
            </a:endParaRPr>
          </a:p>
        </p:txBody>
      </p:sp>
      <p:cxnSp>
        <p:nvCxnSpPr>
          <p:cNvPr id="141" name="Straight Connector 140"/>
          <p:cNvCxnSpPr/>
          <p:nvPr/>
        </p:nvCxnSpPr>
        <p:spPr>
          <a:xfrm>
            <a:off x="7272961" y="3177797"/>
            <a:ext cx="2014041"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8" name="TextBox 157"/>
          <p:cNvSpPr txBox="1"/>
          <p:nvPr/>
        </p:nvSpPr>
        <p:spPr>
          <a:xfrm>
            <a:off x="7272961" y="3485337"/>
            <a:ext cx="2014040" cy="2043252"/>
          </a:xfrm>
          <a:prstGeom prst="rect">
            <a:avLst/>
          </a:prstGeom>
          <a:noFill/>
        </p:spPr>
        <p:txBody>
          <a:bodyPr wrap="square" lIns="121920" tIns="0" rIns="121893" bIns="0" rtlCol="0">
            <a:spAutoFit/>
          </a:bodyPr>
          <a:lstStyle/>
          <a:p>
            <a:pPr defTabSz="608738">
              <a:lnSpc>
                <a:spcPct val="120000"/>
              </a:lnSpc>
            </a:pPr>
            <a:r>
              <a:rPr lang="en-US" altLang="zh-CN" sz="1600" dirty="0">
                <a:solidFill>
                  <a:prstClr val="white"/>
                </a:solidFill>
                <a:latin typeface="微软雅黑"/>
                <a:ea typeface="微软雅黑"/>
                <a:cs typeface="Calibri"/>
              </a:rPr>
              <a:t>      </a:t>
            </a:r>
            <a:r>
              <a:rPr lang="zh-CN" altLang="en-US" sz="1600" dirty="0">
                <a:solidFill>
                  <a:prstClr val="white"/>
                </a:solidFill>
                <a:latin typeface="微软雅黑"/>
                <a:ea typeface="微软雅黑"/>
                <a:cs typeface="Calibri"/>
              </a:rPr>
              <a:t>在设计和编码过程中，应该就</a:t>
            </a:r>
            <a:r>
              <a:rPr lang="zh-CN" altLang="en-US" sz="1600" dirty="0">
                <a:solidFill>
                  <a:srgbClr val="002060"/>
                </a:solidFill>
                <a:latin typeface="微软雅黑"/>
                <a:ea typeface="微软雅黑"/>
                <a:cs typeface="Calibri"/>
              </a:rPr>
              <a:t>尽量使用可重用的软件构件</a:t>
            </a:r>
            <a:r>
              <a:rPr lang="zh-CN" altLang="en-US" sz="1600" dirty="0">
                <a:solidFill>
                  <a:prstClr val="white"/>
                </a:solidFill>
                <a:latin typeface="微软雅黑"/>
                <a:ea typeface="微软雅黑"/>
                <a:cs typeface="Calibri"/>
              </a:rPr>
              <a:t>，如果需要开发新的构件，也应该</a:t>
            </a:r>
            <a:r>
              <a:rPr lang="zh-CN" altLang="en-US" sz="1600" dirty="0">
                <a:solidFill>
                  <a:srgbClr val="002060"/>
                </a:solidFill>
                <a:latin typeface="微软雅黑"/>
                <a:ea typeface="微软雅黑"/>
                <a:cs typeface="Calibri"/>
              </a:rPr>
              <a:t>注意提高构件的可重用性</a:t>
            </a:r>
            <a:r>
              <a:rPr lang="zh-CN" altLang="en-US" sz="1600" dirty="0">
                <a:solidFill>
                  <a:prstClr val="white"/>
                </a:solidFill>
                <a:latin typeface="微软雅黑"/>
                <a:ea typeface="微软雅黑"/>
                <a:cs typeface="Calibri"/>
              </a:rPr>
              <a:t>。</a:t>
            </a:r>
            <a:endParaRPr lang="en-US" sz="1600" dirty="0">
              <a:solidFill>
                <a:prstClr val="white"/>
              </a:solidFill>
              <a:latin typeface="微软雅黑"/>
              <a:ea typeface="微软雅黑"/>
              <a:cs typeface="Calibri"/>
            </a:endParaRPr>
          </a:p>
        </p:txBody>
      </p:sp>
      <p:sp>
        <p:nvSpPr>
          <p:cNvPr id="160" name="Rectangle 159"/>
          <p:cNvSpPr/>
          <p:nvPr/>
        </p:nvSpPr>
        <p:spPr>
          <a:xfrm>
            <a:off x="9444181" y="2684039"/>
            <a:ext cx="2747819" cy="4050131"/>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133">
              <a:solidFill>
                <a:prstClr val="white"/>
              </a:solidFill>
              <a:latin typeface="微软雅黑"/>
              <a:ea typeface="微软雅黑"/>
            </a:endParaRPr>
          </a:p>
        </p:txBody>
      </p:sp>
      <p:cxnSp>
        <p:nvCxnSpPr>
          <p:cNvPr id="162" name="Straight Connector 161"/>
          <p:cNvCxnSpPr>
            <a:cxnSpLocks/>
          </p:cNvCxnSpPr>
          <p:nvPr/>
        </p:nvCxnSpPr>
        <p:spPr>
          <a:xfrm>
            <a:off x="9444181" y="3177797"/>
            <a:ext cx="2747819" cy="14944"/>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4" name="TextBox 163"/>
          <p:cNvSpPr txBox="1"/>
          <p:nvPr/>
        </p:nvSpPr>
        <p:spPr>
          <a:xfrm>
            <a:off x="9444180" y="3437712"/>
            <a:ext cx="2747820" cy="3225114"/>
          </a:xfrm>
          <a:prstGeom prst="rect">
            <a:avLst/>
          </a:prstGeom>
          <a:noFill/>
        </p:spPr>
        <p:txBody>
          <a:bodyPr wrap="square" lIns="121920" tIns="0" rIns="121893" bIns="0" rtlCol="0">
            <a:spAutoFit/>
          </a:bodyPr>
          <a:lstStyle/>
          <a:p>
            <a:pPr defTabSz="608738">
              <a:lnSpc>
                <a:spcPct val="120000"/>
              </a:lnSpc>
            </a:pPr>
            <a:r>
              <a:rPr lang="zh-CN" altLang="en-US" sz="1600" dirty="0">
                <a:solidFill>
                  <a:prstClr val="white"/>
                </a:solidFill>
                <a:cs typeface="Calibri"/>
              </a:rPr>
              <a:t>      每个测试步骤都可以暗示在软件正式交付使用前用前，程序中可能需要做预防性维护的部分。在测试结束时进行最正式的可维护性复查，这个复查称为</a:t>
            </a:r>
            <a:r>
              <a:rPr lang="zh-CN" altLang="en-US" sz="1600" dirty="0">
                <a:solidFill>
                  <a:srgbClr val="FFFF00"/>
                </a:solidFill>
                <a:cs typeface="Calibri"/>
              </a:rPr>
              <a:t>配置复查</a:t>
            </a:r>
            <a:r>
              <a:rPr lang="zh-CN" altLang="en-US" sz="1600" dirty="0">
                <a:solidFill>
                  <a:prstClr val="white"/>
                </a:solidFill>
                <a:cs typeface="Calibri"/>
              </a:rPr>
              <a:t>。配置复查的目的是</a:t>
            </a:r>
            <a:r>
              <a:rPr lang="zh-CN" altLang="en-US" sz="1600" dirty="0">
                <a:solidFill>
                  <a:srgbClr val="FFFF00"/>
                </a:solidFill>
                <a:cs typeface="Calibri"/>
              </a:rPr>
              <a:t>保证软件配置的所有成分是完整的、一致的和可理解的，并且为了便于修改和管理已经编目归档了。</a:t>
            </a:r>
            <a:endParaRPr lang="en-US" sz="1600" dirty="0">
              <a:solidFill>
                <a:srgbClr val="FFFF00"/>
              </a:solidFill>
              <a:latin typeface="微软雅黑"/>
              <a:ea typeface="微软雅黑"/>
              <a:cs typeface="Calibri"/>
            </a:endParaRPr>
          </a:p>
        </p:txBody>
      </p:sp>
      <p:grpSp>
        <p:nvGrpSpPr>
          <p:cNvPr id="54" name="组合 53"/>
          <p:cNvGrpSpPr/>
          <p:nvPr/>
        </p:nvGrpSpPr>
        <p:grpSpPr>
          <a:xfrm>
            <a:off x="7925539" y="1589723"/>
            <a:ext cx="679451" cy="603251"/>
            <a:chOff x="4676776" y="3021013"/>
            <a:chExt cx="509588" cy="452438"/>
          </a:xfrm>
          <a:solidFill>
            <a:schemeClr val="accent4"/>
          </a:solidFill>
        </p:grpSpPr>
        <p:sp>
          <p:nvSpPr>
            <p:cNvPr id="55" name="Freeform 404"/>
            <p:cNvSpPr>
              <a:spLocks noEditPoints="1"/>
            </p:cNvSpPr>
            <p:nvPr/>
          </p:nvSpPr>
          <p:spPr bwMode="auto">
            <a:xfrm>
              <a:off x="4676776" y="3021013"/>
              <a:ext cx="509588" cy="452438"/>
            </a:xfrm>
            <a:custGeom>
              <a:avLst/>
              <a:gdLst>
                <a:gd name="T0" fmla="*/ 225 w 232"/>
                <a:gd name="T1" fmla="*/ 0 h 206"/>
                <a:gd name="T2" fmla="*/ 8 w 232"/>
                <a:gd name="T3" fmla="*/ 0 h 206"/>
                <a:gd name="T4" fmla="*/ 0 w 232"/>
                <a:gd name="T5" fmla="*/ 7 h 206"/>
                <a:gd name="T6" fmla="*/ 0 w 232"/>
                <a:gd name="T7" fmla="*/ 199 h 206"/>
                <a:gd name="T8" fmla="*/ 8 w 232"/>
                <a:gd name="T9" fmla="*/ 206 h 206"/>
                <a:gd name="T10" fmla="*/ 225 w 232"/>
                <a:gd name="T11" fmla="*/ 206 h 206"/>
                <a:gd name="T12" fmla="*/ 232 w 232"/>
                <a:gd name="T13" fmla="*/ 199 h 206"/>
                <a:gd name="T14" fmla="*/ 232 w 232"/>
                <a:gd name="T15" fmla="*/ 7 h 206"/>
                <a:gd name="T16" fmla="*/ 225 w 232"/>
                <a:gd name="T17" fmla="*/ 0 h 206"/>
                <a:gd name="T18" fmla="*/ 218 w 232"/>
                <a:gd name="T19" fmla="*/ 185 h 206"/>
                <a:gd name="T20" fmla="*/ 65 w 232"/>
                <a:gd name="T21" fmla="*/ 185 h 206"/>
                <a:gd name="T22" fmla="*/ 54 w 232"/>
                <a:gd name="T23" fmla="*/ 192 h 206"/>
                <a:gd name="T24" fmla="*/ 43 w 232"/>
                <a:gd name="T25" fmla="*/ 185 h 206"/>
                <a:gd name="T26" fmla="*/ 15 w 232"/>
                <a:gd name="T27" fmla="*/ 185 h 206"/>
                <a:gd name="T28" fmla="*/ 15 w 232"/>
                <a:gd name="T29" fmla="*/ 176 h 206"/>
                <a:gd name="T30" fmla="*/ 43 w 232"/>
                <a:gd name="T31" fmla="*/ 176 h 206"/>
                <a:gd name="T32" fmla="*/ 54 w 232"/>
                <a:gd name="T33" fmla="*/ 169 h 206"/>
                <a:gd name="T34" fmla="*/ 65 w 232"/>
                <a:gd name="T35" fmla="*/ 176 h 206"/>
                <a:gd name="T36" fmla="*/ 218 w 232"/>
                <a:gd name="T37" fmla="*/ 176 h 206"/>
                <a:gd name="T38" fmla="*/ 218 w 232"/>
                <a:gd name="T39" fmla="*/ 185 h 206"/>
                <a:gd name="T40" fmla="*/ 218 w 232"/>
                <a:gd name="T41" fmla="*/ 155 h 206"/>
                <a:gd name="T42" fmla="*/ 15 w 232"/>
                <a:gd name="T43" fmla="*/ 155 h 206"/>
                <a:gd name="T44" fmla="*/ 15 w 232"/>
                <a:gd name="T45" fmla="*/ 15 h 206"/>
                <a:gd name="T46" fmla="*/ 218 w 232"/>
                <a:gd name="T47" fmla="*/ 15 h 206"/>
                <a:gd name="T48" fmla="*/ 218 w 232"/>
                <a:gd name="T49" fmla="*/ 15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2" h="206">
                  <a:moveTo>
                    <a:pt x="225" y="0"/>
                  </a:moveTo>
                  <a:cubicBezTo>
                    <a:pt x="8" y="0"/>
                    <a:pt x="8" y="0"/>
                    <a:pt x="8" y="0"/>
                  </a:cubicBezTo>
                  <a:cubicBezTo>
                    <a:pt x="3" y="0"/>
                    <a:pt x="0" y="3"/>
                    <a:pt x="0" y="7"/>
                  </a:cubicBezTo>
                  <a:cubicBezTo>
                    <a:pt x="0" y="199"/>
                    <a:pt x="0" y="199"/>
                    <a:pt x="0" y="199"/>
                  </a:cubicBezTo>
                  <a:cubicBezTo>
                    <a:pt x="0" y="203"/>
                    <a:pt x="3" y="206"/>
                    <a:pt x="8" y="206"/>
                  </a:cubicBezTo>
                  <a:cubicBezTo>
                    <a:pt x="225" y="206"/>
                    <a:pt x="225" y="206"/>
                    <a:pt x="225" y="206"/>
                  </a:cubicBezTo>
                  <a:cubicBezTo>
                    <a:pt x="229" y="206"/>
                    <a:pt x="232" y="203"/>
                    <a:pt x="232" y="199"/>
                  </a:cubicBezTo>
                  <a:cubicBezTo>
                    <a:pt x="232" y="7"/>
                    <a:pt x="232" y="7"/>
                    <a:pt x="232" y="7"/>
                  </a:cubicBezTo>
                  <a:cubicBezTo>
                    <a:pt x="232" y="3"/>
                    <a:pt x="229" y="0"/>
                    <a:pt x="225" y="0"/>
                  </a:cubicBezTo>
                  <a:close/>
                  <a:moveTo>
                    <a:pt x="218" y="185"/>
                  </a:moveTo>
                  <a:cubicBezTo>
                    <a:pt x="65" y="185"/>
                    <a:pt x="65" y="185"/>
                    <a:pt x="65" y="185"/>
                  </a:cubicBezTo>
                  <a:cubicBezTo>
                    <a:pt x="63" y="189"/>
                    <a:pt x="59" y="192"/>
                    <a:pt x="54" y="192"/>
                  </a:cubicBezTo>
                  <a:cubicBezTo>
                    <a:pt x="49" y="192"/>
                    <a:pt x="44" y="189"/>
                    <a:pt x="43" y="185"/>
                  </a:cubicBezTo>
                  <a:cubicBezTo>
                    <a:pt x="15" y="185"/>
                    <a:pt x="15" y="185"/>
                    <a:pt x="15" y="185"/>
                  </a:cubicBezTo>
                  <a:cubicBezTo>
                    <a:pt x="15" y="176"/>
                    <a:pt x="15" y="176"/>
                    <a:pt x="15" y="176"/>
                  </a:cubicBezTo>
                  <a:cubicBezTo>
                    <a:pt x="43" y="176"/>
                    <a:pt x="43" y="176"/>
                    <a:pt x="43" y="176"/>
                  </a:cubicBezTo>
                  <a:cubicBezTo>
                    <a:pt x="44" y="172"/>
                    <a:pt x="49" y="169"/>
                    <a:pt x="54" y="169"/>
                  </a:cubicBezTo>
                  <a:cubicBezTo>
                    <a:pt x="59" y="169"/>
                    <a:pt x="63" y="172"/>
                    <a:pt x="65" y="176"/>
                  </a:cubicBezTo>
                  <a:cubicBezTo>
                    <a:pt x="218" y="176"/>
                    <a:pt x="218" y="176"/>
                    <a:pt x="218" y="176"/>
                  </a:cubicBezTo>
                  <a:lnTo>
                    <a:pt x="218" y="185"/>
                  </a:lnTo>
                  <a:close/>
                  <a:moveTo>
                    <a:pt x="218" y="155"/>
                  </a:moveTo>
                  <a:cubicBezTo>
                    <a:pt x="15" y="155"/>
                    <a:pt x="15" y="155"/>
                    <a:pt x="15" y="155"/>
                  </a:cubicBezTo>
                  <a:cubicBezTo>
                    <a:pt x="15" y="15"/>
                    <a:pt x="15" y="15"/>
                    <a:pt x="15" y="15"/>
                  </a:cubicBezTo>
                  <a:cubicBezTo>
                    <a:pt x="218" y="15"/>
                    <a:pt x="218" y="15"/>
                    <a:pt x="218" y="15"/>
                  </a:cubicBezTo>
                  <a:lnTo>
                    <a:pt x="218" y="1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56" name="Freeform 405"/>
            <p:cNvSpPr/>
            <p:nvPr/>
          </p:nvSpPr>
          <p:spPr bwMode="auto">
            <a:xfrm>
              <a:off x="4867276" y="3124200"/>
              <a:ext cx="142875" cy="166688"/>
            </a:xfrm>
            <a:custGeom>
              <a:avLst/>
              <a:gdLst>
                <a:gd name="T0" fmla="*/ 61 w 65"/>
                <a:gd name="T1" fmla="*/ 34 h 76"/>
                <a:gd name="T2" fmla="*/ 61 w 65"/>
                <a:gd name="T3" fmla="*/ 42 h 76"/>
                <a:gd name="T4" fmla="*/ 6 w 65"/>
                <a:gd name="T5" fmla="*/ 74 h 76"/>
                <a:gd name="T6" fmla="*/ 0 w 65"/>
                <a:gd name="T7" fmla="*/ 70 h 76"/>
                <a:gd name="T8" fmla="*/ 0 w 65"/>
                <a:gd name="T9" fmla="*/ 7 h 76"/>
                <a:gd name="T10" fmla="*/ 6 w 65"/>
                <a:gd name="T11" fmla="*/ 3 h 76"/>
                <a:gd name="T12" fmla="*/ 61 w 65"/>
                <a:gd name="T13" fmla="*/ 34 h 76"/>
              </a:gdLst>
              <a:ahLst/>
              <a:cxnLst>
                <a:cxn ang="0">
                  <a:pos x="T0" y="T1"/>
                </a:cxn>
                <a:cxn ang="0">
                  <a:pos x="T2" y="T3"/>
                </a:cxn>
                <a:cxn ang="0">
                  <a:pos x="T4" y="T5"/>
                </a:cxn>
                <a:cxn ang="0">
                  <a:pos x="T6" y="T7"/>
                </a:cxn>
                <a:cxn ang="0">
                  <a:pos x="T8" y="T9"/>
                </a:cxn>
                <a:cxn ang="0">
                  <a:pos x="T10" y="T11"/>
                </a:cxn>
                <a:cxn ang="0">
                  <a:pos x="T12" y="T13"/>
                </a:cxn>
              </a:cxnLst>
              <a:rect l="0" t="0" r="r" b="b"/>
              <a:pathLst>
                <a:path w="65" h="76">
                  <a:moveTo>
                    <a:pt x="61" y="34"/>
                  </a:moveTo>
                  <a:cubicBezTo>
                    <a:pt x="65" y="37"/>
                    <a:pt x="65" y="40"/>
                    <a:pt x="61" y="42"/>
                  </a:cubicBezTo>
                  <a:cubicBezTo>
                    <a:pt x="6" y="74"/>
                    <a:pt x="6" y="74"/>
                    <a:pt x="6" y="74"/>
                  </a:cubicBezTo>
                  <a:cubicBezTo>
                    <a:pt x="3" y="76"/>
                    <a:pt x="0" y="74"/>
                    <a:pt x="0" y="70"/>
                  </a:cubicBezTo>
                  <a:cubicBezTo>
                    <a:pt x="0" y="7"/>
                    <a:pt x="0" y="7"/>
                    <a:pt x="0" y="7"/>
                  </a:cubicBezTo>
                  <a:cubicBezTo>
                    <a:pt x="0" y="2"/>
                    <a:pt x="3" y="0"/>
                    <a:pt x="6" y="3"/>
                  </a:cubicBezTo>
                  <a:lnTo>
                    <a:pt x="61"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grpSp>
      <p:grpSp>
        <p:nvGrpSpPr>
          <p:cNvPr id="57" name="组合 56"/>
          <p:cNvGrpSpPr/>
          <p:nvPr/>
        </p:nvGrpSpPr>
        <p:grpSpPr>
          <a:xfrm>
            <a:off x="3576296" y="1588666"/>
            <a:ext cx="679451" cy="605367"/>
            <a:chOff x="3332164" y="207963"/>
            <a:chExt cx="509588" cy="454025"/>
          </a:xfrm>
          <a:solidFill>
            <a:schemeClr val="accent2"/>
          </a:solidFill>
        </p:grpSpPr>
        <p:sp>
          <p:nvSpPr>
            <p:cNvPr id="58" name="Freeform 41"/>
            <p:cNvSpPr>
              <a:spLocks noEditPoints="1"/>
            </p:cNvSpPr>
            <p:nvPr/>
          </p:nvSpPr>
          <p:spPr bwMode="auto">
            <a:xfrm>
              <a:off x="3332164" y="207963"/>
              <a:ext cx="509588" cy="454025"/>
            </a:xfrm>
            <a:custGeom>
              <a:avLst/>
              <a:gdLst>
                <a:gd name="T0" fmla="*/ 229 w 236"/>
                <a:gd name="T1" fmla="*/ 0 h 210"/>
                <a:gd name="T2" fmla="*/ 7 w 236"/>
                <a:gd name="T3" fmla="*/ 0 h 210"/>
                <a:gd name="T4" fmla="*/ 0 w 236"/>
                <a:gd name="T5" fmla="*/ 7 h 210"/>
                <a:gd name="T6" fmla="*/ 0 w 236"/>
                <a:gd name="T7" fmla="*/ 202 h 210"/>
                <a:gd name="T8" fmla="*/ 7 w 236"/>
                <a:gd name="T9" fmla="*/ 210 h 210"/>
                <a:gd name="T10" fmla="*/ 229 w 236"/>
                <a:gd name="T11" fmla="*/ 210 h 210"/>
                <a:gd name="T12" fmla="*/ 236 w 236"/>
                <a:gd name="T13" fmla="*/ 202 h 210"/>
                <a:gd name="T14" fmla="*/ 236 w 236"/>
                <a:gd name="T15" fmla="*/ 7 h 210"/>
                <a:gd name="T16" fmla="*/ 229 w 236"/>
                <a:gd name="T17" fmla="*/ 0 h 210"/>
                <a:gd name="T18" fmla="*/ 182 w 236"/>
                <a:gd name="T19" fmla="*/ 16 h 210"/>
                <a:gd name="T20" fmla="*/ 192 w 236"/>
                <a:gd name="T21" fmla="*/ 26 h 210"/>
                <a:gd name="T22" fmla="*/ 182 w 236"/>
                <a:gd name="T23" fmla="*/ 36 h 210"/>
                <a:gd name="T24" fmla="*/ 172 w 236"/>
                <a:gd name="T25" fmla="*/ 26 h 210"/>
                <a:gd name="T26" fmla="*/ 182 w 236"/>
                <a:gd name="T27" fmla="*/ 16 h 210"/>
                <a:gd name="T28" fmla="*/ 153 w 236"/>
                <a:gd name="T29" fmla="*/ 16 h 210"/>
                <a:gd name="T30" fmla="*/ 163 w 236"/>
                <a:gd name="T31" fmla="*/ 26 h 210"/>
                <a:gd name="T32" fmla="*/ 153 w 236"/>
                <a:gd name="T33" fmla="*/ 36 h 210"/>
                <a:gd name="T34" fmla="*/ 143 w 236"/>
                <a:gd name="T35" fmla="*/ 26 h 210"/>
                <a:gd name="T36" fmla="*/ 153 w 236"/>
                <a:gd name="T37" fmla="*/ 16 h 210"/>
                <a:gd name="T38" fmla="*/ 221 w 236"/>
                <a:gd name="T39" fmla="*/ 195 h 210"/>
                <a:gd name="T40" fmla="*/ 15 w 236"/>
                <a:gd name="T41" fmla="*/ 195 h 210"/>
                <a:gd name="T42" fmla="*/ 15 w 236"/>
                <a:gd name="T43" fmla="*/ 52 h 210"/>
                <a:gd name="T44" fmla="*/ 221 w 236"/>
                <a:gd name="T45" fmla="*/ 52 h 210"/>
                <a:gd name="T46" fmla="*/ 221 w 236"/>
                <a:gd name="T47" fmla="*/ 195 h 210"/>
                <a:gd name="T48" fmla="*/ 211 w 236"/>
                <a:gd name="T49" fmla="*/ 36 h 210"/>
                <a:gd name="T50" fmla="*/ 201 w 236"/>
                <a:gd name="T51" fmla="*/ 26 h 210"/>
                <a:gd name="T52" fmla="*/ 211 w 236"/>
                <a:gd name="T53" fmla="*/ 16 h 210"/>
                <a:gd name="T54" fmla="*/ 221 w 236"/>
                <a:gd name="T55" fmla="*/ 26 h 210"/>
                <a:gd name="T56" fmla="*/ 211 w 236"/>
                <a:gd name="T57" fmla="*/ 3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10">
                  <a:moveTo>
                    <a:pt x="229" y="0"/>
                  </a:moveTo>
                  <a:cubicBezTo>
                    <a:pt x="7" y="0"/>
                    <a:pt x="7" y="0"/>
                    <a:pt x="7" y="0"/>
                  </a:cubicBezTo>
                  <a:cubicBezTo>
                    <a:pt x="3" y="0"/>
                    <a:pt x="0" y="3"/>
                    <a:pt x="0" y="7"/>
                  </a:cubicBezTo>
                  <a:cubicBezTo>
                    <a:pt x="0" y="202"/>
                    <a:pt x="0" y="202"/>
                    <a:pt x="0" y="202"/>
                  </a:cubicBezTo>
                  <a:cubicBezTo>
                    <a:pt x="0" y="206"/>
                    <a:pt x="3" y="210"/>
                    <a:pt x="7" y="210"/>
                  </a:cubicBezTo>
                  <a:cubicBezTo>
                    <a:pt x="229" y="210"/>
                    <a:pt x="229" y="210"/>
                    <a:pt x="229" y="210"/>
                  </a:cubicBezTo>
                  <a:cubicBezTo>
                    <a:pt x="233" y="210"/>
                    <a:pt x="236" y="206"/>
                    <a:pt x="236" y="202"/>
                  </a:cubicBezTo>
                  <a:cubicBezTo>
                    <a:pt x="236" y="7"/>
                    <a:pt x="236" y="7"/>
                    <a:pt x="236" y="7"/>
                  </a:cubicBezTo>
                  <a:cubicBezTo>
                    <a:pt x="236" y="3"/>
                    <a:pt x="233" y="0"/>
                    <a:pt x="229" y="0"/>
                  </a:cubicBezTo>
                  <a:close/>
                  <a:moveTo>
                    <a:pt x="182" y="16"/>
                  </a:moveTo>
                  <a:cubicBezTo>
                    <a:pt x="187" y="16"/>
                    <a:pt x="192" y="21"/>
                    <a:pt x="192" y="26"/>
                  </a:cubicBezTo>
                  <a:cubicBezTo>
                    <a:pt x="192" y="32"/>
                    <a:pt x="187" y="36"/>
                    <a:pt x="182" y="36"/>
                  </a:cubicBezTo>
                  <a:cubicBezTo>
                    <a:pt x="176" y="36"/>
                    <a:pt x="172" y="32"/>
                    <a:pt x="172" y="26"/>
                  </a:cubicBezTo>
                  <a:cubicBezTo>
                    <a:pt x="172" y="21"/>
                    <a:pt x="176" y="16"/>
                    <a:pt x="182" y="16"/>
                  </a:cubicBezTo>
                  <a:close/>
                  <a:moveTo>
                    <a:pt x="153" y="16"/>
                  </a:moveTo>
                  <a:cubicBezTo>
                    <a:pt x="158" y="16"/>
                    <a:pt x="163" y="21"/>
                    <a:pt x="163" y="26"/>
                  </a:cubicBezTo>
                  <a:cubicBezTo>
                    <a:pt x="163" y="32"/>
                    <a:pt x="158" y="36"/>
                    <a:pt x="153" y="36"/>
                  </a:cubicBezTo>
                  <a:cubicBezTo>
                    <a:pt x="147" y="36"/>
                    <a:pt x="143" y="32"/>
                    <a:pt x="143" y="26"/>
                  </a:cubicBezTo>
                  <a:cubicBezTo>
                    <a:pt x="143" y="21"/>
                    <a:pt x="147" y="16"/>
                    <a:pt x="153" y="16"/>
                  </a:cubicBezTo>
                  <a:close/>
                  <a:moveTo>
                    <a:pt x="221" y="195"/>
                  </a:moveTo>
                  <a:cubicBezTo>
                    <a:pt x="15" y="195"/>
                    <a:pt x="15" y="195"/>
                    <a:pt x="15" y="195"/>
                  </a:cubicBezTo>
                  <a:cubicBezTo>
                    <a:pt x="15" y="52"/>
                    <a:pt x="15" y="52"/>
                    <a:pt x="15" y="52"/>
                  </a:cubicBezTo>
                  <a:cubicBezTo>
                    <a:pt x="221" y="52"/>
                    <a:pt x="221" y="52"/>
                    <a:pt x="221" y="52"/>
                  </a:cubicBezTo>
                  <a:lnTo>
                    <a:pt x="221" y="195"/>
                  </a:lnTo>
                  <a:close/>
                  <a:moveTo>
                    <a:pt x="211" y="36"/>
                  </a:moveTo>
                  <a:cubicBezTo>
                    <a:pt x="206" y="36"/>
                    <a:pt x="201" y="32"/>
                    <a:pt x="201" y="26"/>
                  </a:cubicBezTo>
                  <a:cubicBezTo>
                    <a:pt x="201" y="21"/>
                    <a:pt x="206" y="16"/>
                    <a:pt x="211" y="16"/>
                  </a:cubicBezTo>
                  <a:cubicBezTo>
                    <a:pt x="217" y="16"/>
                    <a:pt x="221" y="21"/>
                    <a:pt x="221" y="26"/>
                  </a:cubicBezTo>
                  <a:cubicBezTo>
                    <a:pt x="221" y="32"/>
                    <a:pt x="217" y="36"/>
                    <a:pt x="211"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59" name="Freeform 42"/>
            <p:cNvSpPr/>
            <p:nvPr/>
          </p:nvSpPr>
          <p:spPr bwMode="auto">
            <a:xfrm>
              <a:off x="3405189" y="400051"/>
              <a:ext cx="120650" cy="153988"/>
            </a:xfrm>
            <a:custGeom>
              <a:avLst/>
              <a:gdLst>
                <a:gd name="T0" fmla="*/ 47 w 56"/>
                <a:gd name="T1" fmla="*/ 71 h 71"/>
                <a:gd name="T2" fmla="*/ 42 w 56"/>
                <a:gd name="T3" fmla="*/ 70 h 71"/>
                <a:gd name="T4" fmla="*/ 4 w 56"/>
                <a:gd name="T5" fmla="*/ 43 h 71"/>
                <a:gd name="T6" fmla="*/ 0 w 56"/>
                <a:gd name="T7" fmla="*/ 36 h 71"/>
                <a:gd name="T8" fmla="*/ 4 w 56"/>
                <a:gd name="T9" fmla="*/ 29 h 71"/>
                <a:gd name="T10" fmla="*/ 42 w 56"/>
                <a:gd name="T11" fmla="*/ 2 h 71"/>
                <a:gd name="T12" fmla="*/ 54 w 56"/>
                <a:gd name="T13" fmla="*/ 4 h 71"/>
                <a:gd name="T14" fmla="*/ 51 w 56"/>
                <a:gd name="T15" fmla="*/ 16 h 71"/>
                <a:gd name="T16" fmla="*/ 23 w 56"/>
                <a:gd name="T17" fmla="*/ 36 h 71"/>
                <a:gd name="T18" fmla="*/ 51 w 56"/>
                <a:gd name="T19" fmla="*/ 56 h 71"/>
                <a:gd name="T20" fmla="*/ 54 w 56"/>
                <a:gd name="T21" fmla="*/ 67 h 71"/>
                <a:gd name="T22" fmla="*/ 47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47" y="71"/>
                  </a:moveTo>
                  <a:cubicBezTo>
                    <a:pt x="45" y="71"/>
                    <a:pt x="43" y="71"/>
                    <a:pt x="42" y="70"/>
                  </a:cubicBezTo>
                  <a:cubicBezTo>
                    <a:pt x="4" y="43"/>
                    <a:pt x="4" y="43"/>
                    <a:pt x="4" y="43"/>
                  </a:cubicBezTo>
                  <a:cubicBezTo>
                    <a:pt x="1" y="41"/>
                    <a:pt x="0" y="39"/>
                    <a:pt x="0" y="36"/>
                  </a:cubicBezTo>
                  <a:cubicBezTo>
                    <a:pt x="0" y="33"/>
                    <a:pt x="1" y="31"/>
                    <a:pt x="4" y="29"/>
                  </a:cubicBezTo>
                  <a:cubicBezTo>
                    <a:pt x="42" y="2"/>
                    <a:pt x="42" y="2"/>
                    <a:pt x="42" y="2"/>
                  </a:cubicBezTo>
                  <a:cubicBezTo>
                    <a:pt x="45" y="0"/>
                    <a:pt x="51" y="1"/>
                    <a:pt x="54" y="4"/>
                  </a:cubicBezTo>
                  <a:cubicBezTo>
                    <a:pt x="56" y="8"/>
                    <a:pt x="55" y="14"/>
                    <a:pt x="51" y="16"/>
                  </a:cubicBezTo>
                  <a:cubicBezTo>
                    <a:pt x="23" y="36"/>
                    <a:pt x="23" y="36"/>
                    <a:pt x="23" y="36"/>
                  </a:cubicBezTo>
                  <a:cubicBezTo>
                    <a:pt x="51" y="56"/>
                    <a:pt x="51" y="56"/>
                    <a:pt x="51" y="56"/>
                  </a:cubicBezTo>
                  <a:cubicBezTo>
                    <a:pt x="55" y="58"/>
                    <a:pt x="56" y="64"/>
                    <a:pt x="54" y="67"/>
                  </a:cubicBezTo>
                  <a:cubicBezTo>
                    <a:pt x="52" y="70"/>
                    <a:pt x="49" y="71"/>
                    <a:pt x="47"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0" name="Freeform 43"/>
            <p:cNvSpPr/>
            <p:nvPr/>
          </p:nvSpPr>
          <p:spPr bwMode="auto">
            <a:xfrm>
              <a:off x="3646489" y="400051"/>
              <a:ext cx="122238" cy="153988"/>
            </a:xfrm>
            <a:custGeom>
              <a:avLst/>
              <a:gdLst>
                <a:gd name="T0" fmla="*/ 9 w 56"/>
                <a:gd name="T1" fmla="*/ 71 h 71"/>
                <a:gd name="T2" fmla="*/ 2 w 56"/>
                <a:gd name="T3" fmla="*/ 67 h 71"/>
                <a:gd name="T4" fmla="*/ 4 w 56"/>
                <a:gd name="T5" fmla="*/ 56 h 71"/>
                <a:gd name="T6" fmla="*/ 33 w 56"/>
                <a:gd name="T7" fmla="*/ 36 h 71"/>
                <a:gd name="T8" fmla="*/ 4 w 56"/>
                <a:gd name="T9" fmla="*/ 16 h 71"/>
                <a:gd name="T10" fmla="*/ 2 w 56"/>
                <a:gd name="T11" fmla="*/ 4 h 71"/>
                <a:gd name="T12" fmla="*/ 14 w 56"/>
                <a:gd name="T13" fmla="*/ 2 h 71"/>
                <a:gd name="T14" fmla="*/ 52 w 56"/>
                <a:gd name="T15" fmla="*/ 29 h 71"/>
                <a:gd name="T16" fmla="*/ 56 w 56"/>
                <a:gd name="T17" fmla="*/ 36 h 71"/>
                <a:gd name="T18" fmla="*/ 52 w 56"/>
                <a:gd name="T19" fmla="*/ 43 h 71"/>
                <a:gd name="T20" fmla="*/ 14 w 56"/>
                <a:gd name="T21" fmla="*/ 70 h 71"/>
                <a:gd name="T22" fmla="*/ 9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9" y="71"/>
                  </a:moveTo>
                  <a:cubicBezTo>
                    <a:pt x="7" y="71"/>
                    <a:pt x="4" y="70"/>
                    <a:pt x="2" y="67"/>
                  </a:cubicBezTo>
                  <a:cubicBezTo>
                    <a:pt x="0" y="64"/>
                    <a:pt x="1" y="58"/>
                    <a:pt x="4" y="56"/>
                  </a:cubicBezTo>
                  <a:cubicBezTo>
                    <a:pt x="33" y="36"/>
                    <a:pt x="33" y="36"/>
                    <a:pt x="33" y="36"/>
                  </a:cubicBezTo>
                  <a:cubicBezTo>
                    <a:pt x="4" y="16"/>
                    <a:pt x="4" y="16"/>
                    <a:pt x="4" y="16"/>
                  </a:cubicBezTo>
                  <a:cubicBezTo>
                    <a:pt x="1" y="14"/>
                    <a:pt x="0" y="8"/>
                    <a:pt x="2" y="4"/>
                  </a:cubicBezTo>
                  <a:cubicBezTo>
                    <a:pt x="5" y="1"/>
                    <a:pt x="10" y="0"/>
                    <a:pt x="14" y="2"/>
                  </a:cubicBezTo>
                  <a:cubicBezTo>
                    <a:pt x="52" y="29"/>
                    <a:pt x="52" y="29"/>
                    <a:pt x="52" y="29"/>
                  </a:cubicBezTo>
                  <a:cubicBezTo>
                    <a:pt x="55" y="31"/>
                    <a:pt x="56" y="33"/>
                    <a:pt x="56" y="36"/>
                  </a:cubicBezTo>
                  <a:cubicBezTo>
                    <a:pt x="56" y="39"/>
                    <a:pt x="55" y="41"/>
                    <a:pt x="52" y="43"/>
                  </a:cubicBezTo>
                  <a:cubicBezTo>
                    <a:pt x="14" y="70"/>
                    <a:pt x="14" y="70"/>
                    <a:pt x="14" y="70"/>
                  </a:cubicBezTo>
                  <a:cubicBezTo>
                    <a:pt x="13" y="71"/>
                    <a:pt x="11" y="71"/>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1" name="Freeform 44"/>
            <p:cNvSpPr/>
            <p:nvPr/>
          </p:nvSpPr>
          <p:spPr bwMode="auto">
            <a:xfrm>
              <a:off x="3536951" y="384176"/>
              <a:ext cx="100013" cy="184150"/>
            </a:xfrm>
            <a:custGeom>
              <a:avLst/>
              <a:gdLst>
                <a:gd name="T0" fmla="*/ 9 w 46"/>
                <a:gd name="T1" fmla="*/ 85 h 85"/>
                <a:gd name="T2" fmla="*/ 6 w 46"/>
                <a:gd name="T3" fmla="*/ 84 h 85"/>
                <a:gd name="T4" fmla="*/ 1 w 46"/>
                <a:gd name="T5" fmla="*/ 73 h 85"/>
                <a:gd name="T6" fmla="*/ 29 w 46"/>
                <a:gd name="T7" fmla="*/ 7 h 85"/>
                <a:gd name="T8" fmla="*/ 40 w 46"/>
                <a:gd name="T9" fmla="*/ 2 h 85"/>
                <a:gd name="T10" fmla="*/ 44 w 46"/>
                <a:gd name="T11" fmla="*/ 13 h 85"/>
                <a:gd name="T12" fmla="*/ 17 w 46"/>
                <a:gd name="T13" fmla="*/ 79 h 85"/>
                <a:gd name="T14" fmla="*/ 9 w 4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85">
                  <a:moveTo>
                    <a:pt x="9" y="85"/>
                  </a:moveTo>
                  <a:cubicBezTo>
                    <a:pt x="8" y="85"/>
                    <a:pt x="7" y="84"/>
                    <a:pt x="6" y="84"/>
                  </a:cubicBezTo>
                  <a:cubicBezTo>
                    <a:pt x="2" y="82"/>
                    <a:pt x="0" y="77"/>
                    <a:pt x="1" y="73"/>
                  </a:cubicBezTo>
                  <a:cubicBezTo>
                    <a:pt x="29" y="7"/>
                    <a:pt x="29" y="7"/>
                    <a:pt x="29" y="7"/>
                  </a:cubicBezTo>
                  <a:cubicBezTo>
                    <a:pt x="30" y="2"/>
                    <a:pt x="35" y="0"/>
                    <a:pt x="40" y="2"/>
                  </a:cubicBezTo>
                  <a:cubicBezTo>
                    <a:pt x="44" y="4"/>
                    <a:pt x="46" y="9"/>
                    <a:pt x="44" y="13"/>
                  </a:cubicBezTo>
                  <a:cubicBezTo>
                    <a:pt x="17" y="79"/>
                    <a:pt x="17" y="79"/>
                    <a:pt x="17" y="79"/>
                  </a:cubicBezTo>
                  <a:cubicBezTo>
                    <a:pt x="16" y="83"/>
                    <a:pt x="13" y="85"/>
                    <a:pt x="9"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grpSp>
      <p:grpSp>
        <p:nvGrpSpPr>
          <p:cNvPr id="62" name="组合 61"/>
          <p:cNvGrpSpPr/>
          <p:nvPr/>
        </p:nvGrpSpPr>
        <p:grpSpPr>
          <a:xfrm>
            <a:off x="10057500" y="1496590"/>
            <a:ext cx="787400" cy="789517"/>
            <a:chOff x="3292476" y="115888"/>
            <a:chExt cx="590550" cy="592138"/>
          </a:xfrm>
          <a:solidFill>
            <a:schemeClr val="accent5"/>
          </a:solidFill>
        </p:grpSpPr>
        <p:sp>
          <p:nvSpPr>
            <p:cNvPr id="63" name="Freeform 526"/>
            <p:cNvSpPr>
              <a:spLocks noEditPoints="1"/>
            </p:cNvSpPr>
            <p:nvPr/>
          </p:nvSpPr>
          <p:spPr bwMode="auto">
            <a:xfrm>
              <a:off x="3292476" y="115888"/>
              <a:ext cx="590550" cy="592138"/>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62 h 274"/>
                <a:gd name="T12" fmla="*/ 12 w 274"/>
                <a:gd name="T13" fmla="*/ 137 h 274"/>
                <a:gd name="T14" fmla="*/ 137 w 274"/>
                <a:gd name="T15" fmla="*/ 12 h 274"/>
                <a:gd name="T16" fmla="*/ 262 w 274"/>
                <a:gd name="T17" fmla="*/ 137 h 274"/>
                <a:gd name="T18" fmla="*/ 137 w 274"/>
                <a:gd name="T19" fmla="*/ 26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62"/>
                  </a:moveTo>
                  <a:cubicBezTo>
                    <a:pt x="68" y="262"/>
                    <a:pt x="12" y="206"/>
                    <a:pt x="12" y="137"/>
                  </a:cubicBezTo>
                  <a:cubicBezTo>
                    <a:pt x="12" y="68"/>
                    <a:pt x="68" y="12"/>
                    <a:pt x="137" y="12"/>
                  </a:cubicBezTo>
                  <a:cubicBezTo>
                    <a:pt x="206" y="12"/>
                    <a:pt x="262" y="68"/>
                    <a:pt x="262" y="137"/>
                  </a:cubicBezTo>
                  <a:cubicBezTo>
                    <a:pt x="262" y="206"/>
                    <a:pt x="206" y="262"/>
                    <a:pt x="137" y="2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4" name="Freeform 527"/>
            <p:cNvSpPr/>
            <p:nvPr/>
          </p:nvSpPr>
          <p:spPr bwMode="auto">
            <a:xfrm>
              <a:off x="3490914" y="166688"/>
              <a:ext cx="341313" cy="231775"/>
            </a:xfrm>
            <a:custGeom>
              <a:avLst/>
              <a:gdLst>
                <a:gd name="T0" fmla="*/ 27 w 158"/>
                <a:gd name="T1" fmla="*/ 70 h 108"/>
                <a:gd name="T2" fmla="*/ 45 w 158"/>
                <a:gd name="T3" fmla="*/ 66 h 108"/>
                <a:gd name="T4" fmla="*/ 93 w 158"/>
                <a:gd name="T5" fmla="*/ 108 h 108"/>
                <a:gd name="T6" fmla="*/ 158 w 158"/>
                <a:gd name="T7" fmla="*/ 100 h 108"/>
                <a:gd name="T8" fmla="*/ 45 w 158"/>
                <a:gd name="T9" fmla="*/ 0 h 108"/>
                <a:gd name="T10" fmla="*/ 0 w 158"/>
                <a:gd name="T11" fmla="*/ 9 h 108"/>
                <a:gd name="T12" fmla="*/ 27 w 158"/>
                <a:gd name="T13" fmla="*/ 70 h 108"/>
              </a:gdLst>
              <a:ahLst/>
              <a:cxnLst>
                <a:cxn ang="0">
                  <a:pos x="T0" y="T1"/>
                </a:cxn>
                <a:cxn ang="0">
                  <a:pos x="T2" y="T3"/>
                </a:cxn>
                <a:cxn ang="0">
                  <a:pos x="T4" y="T5"/>
                </a:cxn>
                <a:cxn ang="0">
                  <a:pos x="T6" y="T7"/>
                </a:cxn>
                <a:cxn ang="0">
                  <a:pos x="T8" y="T9"/>
                </a:cxn>
                <a:cxn ang="0">
                  <a:pos x="T10" y="T11"/>
                </a:cxn>
                <a:cxn ang="0">
                  <a:pos x="T12" y="T13"/>
                </a:cxn>
              </a:cxnLst>
              <a:rect l="0" t="0" r="r" b="b"/>
              <a:pathLst>
                <a:path w="158" h="108">
                  <a:moveTo>
                    <a:pt x="27" y="70"/>
                  </a:moveTo>
                  <a:cubicBezTo>
                    <a:pt x="32" y="67"/>
                    <a:pt x="39" y="66"/>
                    <a:pt x="45" y="66"/>
                  </a:cubicBezTo>
                  <a:cubicBezTo>
                    <a:pt x="69" y="66"/>
                    <a:pt x="90" y="84"/>
                    <a:pt x="93" y="108"/>
                  </a:cubicBezTo>
                  <a:cubicBezTo>
                    <a:pt x="158" y="100"/>
                    <a:pt x="158" y="100"/>
                    <a:pt x="158" y="100"/>
                  </a:cubicBezTo>
                  <a:cubicBezTo>
                    <a:pt x="151" y="44"/>
                    <a:pt x="103" y="0"/>
                    <a:pt x="45" y="0"/>
                  </a:cubicBezTo>
                  <a:cubicBezTo>
                    <a:pt x="29" y="0"/>
                    <a:pt x="14" y="3"/>
                    <a:pt x="0" y="9"/>
                  </a:cubicBezTo>
                  <a:lnTo>
                    <a:pt x="27" y="7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5" name="Freeform 528"/>
            <p:cNvSpPr/>
            <p:nvPr/>
          </p:nvSpPr>
          <p:spPr bwMode="auto">
            <a:xfrm>
              <a:off x="3683001" y="425451"/>
              <a:ext cx="149225" cy="84138"/>
            </a:xfrm>
            <a:custGeom>
              <a:avLst/>
              <a:gdLst>
                <a:gd name="T0" fmla="*/ 0 w 69"/>
                <a:gd name="T1" fmla="*/ 13 h 39"/>
                <a:gd name="T2" fmla="*/ 61 w 69"/>
                <a:gd name="T3" fmla="*/ 39 h 39"/>
                <a:gd name="T4" fmla="*/ 69 w 69"/>
                <a:gd name="T5" fmla="*/ 8 h 39"/>
                <a:gd name="T6" fmla="*/ 3 w 69"/>
                <a:gd name="T7" fmla="*/ 0 h 39"/>
                <a:gd name="T8" fmla="*/ 0 w 69"/>
                <a:gd name="T9" fmla="*/ 13 h 39"/>
              </a:gdLst>
              <a:ahLst/>
              <a:cxnLst>
                <a:cxn ang="0">
                  <a:pos x="T0" y="T1"/>
                </a:cxn>
                <a:cxn ang="0">
                  <a:pos x="T2" y="T3"/>
                </a:cxn>
                <a:cxn ang="0">
                  <a:pos x="T4" y="T5"/>
                </a:cxn>
                <a:cxn ang="0">
                  <a:pos x="T6" y="T7"/>
                </a:cxn>
                <a:cxn ang="0">
                  <a:pos x="T8" y="T9"/>
                </a:cxn>
              </a:cxnLst>
              <a:rect l="0" t="0" r="r" b="b"/>
              <a:pathLst>
                <a:path w="69" h="39">
                  <a:moveTo>
                    <a:pt x="0" y="13"/>
                  </a:moveTo>
                  <a:cubicBezTo>
                    <a:pt x="61" y="39"/>
                    <a:pt x="61" y="39"/>
                    <a:pt x="61" y="39"/>
                  </a:cubicBezTo>
                  <a:cubicBezTo>
                    <a:pt x="65" y="29"/>
                    <a:pt x="68" y="19"/>
                    <a:pt x="69" y="8"/>
                  </a:cubicBezTo>
                  <a:cubicBezTo>
                    <a:pt x="3" y="0"/>
                    <a:pt x="3" y="0"/>
                    <a:pt x="3" y="0"/>
                  </a:cubicBezTo>
                  <a:cubicBezTo>
                    <a:pt x="3" y="5"/>
                    <a:pt x="2" y="9"/>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6" name="Freeform 529"/>
            <p:cNvSpPr/>
            <p:nvPr/>
          </p:nvSpPr>
          <p:spPr bwMode="auto">
            <a:xfrm>
              <a:off x="3368676" y="254001"/>
              <a:ext cx="139700" cy="111125"/>
            </a:xfrm>
            <a:custGeom>
              <a:avLst/>
              <a:gdLst>
                <a:gd name="T0" fmla="*/ 65 w 65"/>
                <a:gd name="T1" fmla="*/ 42 h 51"/>
                <a:gd name="T2" fmla="*/ 14 w 65"/>
                <a:gd name="T3" fmla="*/ 0 h 51"/>
                <a:gd name="T4" fmla="*/ 0 w 65"/>
                <a:gd name="T5" fmla="*/ 22 h 51"/>
                <a:gd name="T6" fmla="*/ 60 w 65"/>
                <a:gd name="T7" fmla="*/ 51 h 51"/>
                <a:gd name="T8" fmla="*/ 65 w 65"/>
                <a:gd name="T9" fmla="*/ 42 h 51"/>
              </a:gdLst>
              <a:ahLst/>
              <a:cxnLst>
                <a:cxn ang="0">
                  <a:pos x="T0" y="T1"/>
                </a:cxn>
                <a:cxn ang="0">
                  <a:pos x="T2" y="T3"/>
                </a:cxn>
                <a:cxn ang="0">
                  <a:pos x="T4" y="T5"/>
                </a:cxn>
                <a:cxn ang="0">
                  <a:pos x="T6" y="T7"/>
                </a:cxn>
                <a:cxn ang="0">
                  <a:pos x="T8" y="T9"/>
                </a:cxn>
              </a:cxnLst>
              <a:rect l="0" t="0" r="r" b="b"/>
              <a:pathLst>
                <a:path w="65" h="51">
                  <a:moveTo>
                    <a:pt x="65" y="42"/>
                  </a:moveTo>
                  <a:cubicBezTo>
                    <a:pt x="14" y="0"/>
                    <a:pt x="14" y="0"/>
                    <a:pt x="14" y="0"/>
                  </a:cubicBezTo>
                  <a:cubicBezTo>
                    <a:pt x="9" y="7"/>
                    <a:pt x="4" y="14"/>
                    <a:pt x="0" y="22"/>
                  </a:cubicBezTo>
                  <a:cubicBezTo>
                    <a:pt x="60" y="51"/>
                    <a:pt x="60" y="51"/>
                    <a:pt x="60" y="51"/>
                  </a:cubicBezTo>
                  <a:cubicBezTo>
                    <a:pt x="61" y="48"/>
                    <a:pt x="63" y="45"/>
                    <a:pt x="65"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7" name="Freeform 530"/>
            <p:cNvSpPr/>
            <p:nvPr/>
          </p:nvSpPr>
          <p:spPr bwMode="auto">
            <a:xfrm>
              <a:off x="3630614" y="465138"/>
              <a:ext cx="168275" cy="166688"/>
            </a:xfrm>
            <a:custGeom>
              <a:avLst/>
              <a:gdLst>
                <a:gd name="T0" fmla="*/ 21 w 78"/>
                <a:gd name="T1" fmla="*/ 0 h 77"/>
                <a:gd name="T2" fmla="*/ 0 w 78"/>
                <a:gd name="T3" fmla="*/ 18 h 77"/>
                <a:gd name="T4" fmla="*/ 30 w 78"/>
                <a:gd name="T5" fmla="*/ 77 h 77"/>
                <a:gd name="T6" fmla="*/ 78 w 78"/>
                <a:gd name="T7" fmla="*/ 33 h 77"/>
                <a:gd name="T8" fmla="*/ 21 w 78"/>
                <a:gd name="T9" fmla="*/ 0 h 77"/>
              </a:gdLst>
              <a:ahLst/>
              <a:cxnLst>
                <a:cxn ang="0">
                  <a:pos x="T0" y="T1"/>
                </a:cxn>
                <a:cxn ang="0">
                  <a:pos x="T2" y="T3"/>
                </a:cxn>
                <a:cxn ang="0">
                  <a:pos x="T4" y="T5"/>
                </a:cxn>
                <a:cxn ang="0">
                  <a:pos x="T6" y="T7"/>
                </a:cxn>
                <a:cxn ang="0">
                  <a:pos x="T8" y="T9"/>
                </a:cxn>
              </a:cxnLst>
              <a:rect l="0" t="0" r="r" b="b"/>
              <a:pathLst>
                <a:path w="78" h="77">
                  <a:moveTo>
                    <a:pt x="21" y="0"/>
                  </a:moveTo>
                  <a:cubicBezTo>
                    <a:pt x="16" y="8"/>
                    <a:pt x="9" y="14"/>
                    <a:pt x="0" y="18"/>
                  </a:cubicBezTo>
                  <a:cubicBezTo>
                    <a:pt x="30" y="77"/>
                    <a:pt x="30" y="77"/>
                    <a:pt x="30" y="77"/>
                  </a:cubicBezTo>
                  <a:cubicBezTo>
                    <a:pt x="50" y="67"/>
                    <a:pt x="67" y="52"/>
                    <a:pt x="78" y="33"/>
                  </a:cubicBez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8" name="Freeform 531"/>
            <p:cNvSpPr/>
            <p:nvPr/>
          </p:nvSpPr>
          <p:spPr bwMode="auto">
            <a:xfrm>
              <a:off x="3341689" y="414338"/>
              <a:ext cx="244475" cy="242888"/>
            </a:xfrm>
            <a:custGeom>
              <a:avLst/>
              <a:gdLst>
                <a:gd name="T0" fmla="*/ 113 w 113"/>
                <a:gd name="T1" fmla="*/ 47 h 113"/>
                <a:gd name="T2" fmla="*/ 66 w 113"/>
                <a:gd name="T3" fmla="*/ 0 h 113"/>
                <a:gd name="T4" fmla="*/ 0 w 113"/>
                <a:gd name="T5" fmla="*/ 0 h 113"/>
                <a:gd name="T6" fmla="*/ 112 w 113"/>
                <a:gd name="T7" fmla="*/ 113 h 113"/>
                <a:gd name="T8" fmla="*/ 113 w 113"/>
                <a:gd name="T9" fmla="*/ 47 h 113"/>
              </a:gdLst>
              <a:ahLst/>
              <a:cxnLst>
                <a:cxn ang="0">
                  <a:pos x="T0" y="T1"/>
                </a:cxn>
                <a:cxn ang="0">
                  <a:pos x="T2" y="T3"/>
                </a:cxn>
                <a:cxn ang="0">
                  <a:pos x="T4" y="T5"/>
                </a:cxn>
                <a:cxn ang="0">
                  <a:pos x="T6" y="T7"/>
                </a:cxn>
                <a:cxn ang="0">
                  <a:pos x="T8" y="T9"/>
                </a:cxn>
              </a:cxnLst>
              <a:rect l="0" t="0" r="r" b="b"/>
              <a:pathLst>
                <a:path w="113" h="113">
                  <a:moveTo>
                    <a:pt x="113" y="47"/>
                  </a:moveTo>
                  <a:cubicBezTo>
                    <a:pt x="87" y="46"/>
                    <a:pt x="67" y="25"/>
                    <a:pt x="66" y="0"/>
                  </a:cubicBezTo>
                  <a:cubicBezTo>
                    <a:pt x="0" y="0"/>
                    <a:pt x="0" y="0"/>
                    <a:pt x="0" y="0"/>
                  </a:cubicBezTo>
                  <a:cubicBezTo>
                    <a:pt x="1" y="62"/>
                    <a:pt x="51" y="112"/>
                    <a:pt x="112" y="113"/>
                  </a:cubicBezTo>
                  <a:lnTo>
                    <a:pt x="113"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69" name="Freeform 532"/>
            <p:cNvSpPr/>
            <p:nvPr/>
          </p:nvSpPr>
          <p:spPr bwMode="auto">
            <a:xfrm>
              <a:off x="3348039" y="330201"/>
              <a:ext cx="142875" cy="58738"/>
            </a:xfrm>
            <a:custGeom>
              <a:avLst/>
              <a:gdLst>
                <a:gd name="T0" fmla="*/ 64 w 66"/>
                <a:gd name="T1" fmla="*/ 27 h 27"/>
                <a:gd name="T2" fmla="*/ 66 w 66"/>
                <a:gd name="T3" fmla="*/ 21 h 27"/>
                <a:gd name="T4" fmla="*/ 4 w 66"/>
                <a:gd name="T5" fmla="*/ 0 h 27"/>
                <a:gd name="T6" fmla="*/ 0 w 66"/>
                <a:gd name="T7" fmla="*/ 12 h 27"/>
                <a:gd name="T8" fmla="*/ 64 w 66"/>
                <a:gd name="T9" fmla="*/ 27 h 27"/>
              </a:gdLst>
              <a:ahLst/>
              <a:cxnLst>
                <a:cxn ang="0">
                  <a:pos x="T0" y="T1"/>
                </a:cxn>
                <a:cxn ang="0">
                  <a:pos x="T2" y="T3"/>
                </a:cxn>
                <a:cxn ang="0">
                  <a:pos x="T4" y="T5"/>
                </a:cxn>
                <a:cxn ang="0">
                  <a:pos x="T6" y="T7"/>
                </a:cxn>
                <a:cxn ang="0">
                  <a:pos x="T8" y="T9"/>
                </a:cxn>
              </a:cxnLst>
              <a:rect l="0" t="0" r="r" b="b"/>
              <a:pathLst>
                <a:path w="66" h="27">
                  <a:moveTo>
                    <a:pt x="64" y="27"/>
                  </a:moveTo>
                  <a:cubicBezTo>
                    <a:pt x="65" y="25"/>
                    <a:pt x="65" y="23"/>
                    <a:pt x="66" y="21"/>
                  </a:cubicBezTo>
                  <a:cubicBezTo>
                    <a:pt x="4" y="0"/>
                    <a:pt x="4" y="0"/>
                    <a:pt x="4" y="0"/>
                  </a:cubicBezTo>
                  <a:cubicBezTo>
                    <a:pt x="2" y="4"/>
                    <a:pt x="1" y="8"/>
                    <a:pt x="0" y="12"/>
                  </a:cubicBezTo>
                  <a:lnTo>
                    <a:pt x="6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0" name="Freeform 533"/>
            <p:cNvSpPr>
              <a:spLocks noEditPoints="1"/>
            </p:cNvSpPr>
            <p:nvPr/>
          </p:nvSpPr>
          <p:spPr bwMode="auto">
            <a:xfrm>
              <a:off x="3503614" y="328613"/>
              <a:ext cx="168275" cy="165100"/>
            </a:xfrm>
            <a:custGeom>
              <a:avLst/>
              <a:gdLst>
                <a:gd name="T0" fmla="*/ 39 w 78"/>
                <a:gd name="T1" fmla="*/ 0 h 77"/>
                <a:gd name="T2" fmla="*/ 0 w 78"/>
                <a:gd name="T3" fmla="*/ 39 h 77"/>
                <a:gd name="T4" fmla="*/ 39 w 78"/>
                <a:gd name="T5" fmla="*/ 77 h 77"/>
                <a:gd name="T6" fmla="*/ 78 w 78"/>
                <a:gd name="T7" fmla="*/ 39 h 77"/>
                <a:gd name="T8" fmla="*/ 39 w 78"/>
                <a:gd name="T9" fmla="*/ 0 h 77"/>
                <a:gd name="T10" fmla="*/ 39 w 78"/>
                <a:gd name="T11" fmla="*/ 69 h 77"/>
                <a:gd name="T12" fmla="*/ 9 w 78"/>
                <a:gd name="T13" fmla="*/ 39 h 77"/>
                <a:gd name="T14" fmla="*/ 39 w 78"/>
                <a:gd name="T15" fmla="*/ 9 h 77"/>
                <a:gd name="T16" fmla="*/ 69 w 78"/>
                <a:gd name="T17" fmla="*/ 39 h 77"/>
                <a:gd name="T18" fmla="*/ 39 w 78"/>
                <a:gd name="T19"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7">
                  <a:moveTo>
                    <a:pt x="39" y="0"/>
                  </a:moveTo>
                  <a:cubicBezTo>
                    <a:pt x="18" y="0"/>
                    <a:pt x="0" y="17"/>
                    <a:pt x="0" y="39"/>
                  </a:cubicBezTo>
                  <a:cubicBezTo>
                    <a:pt x="0" y="60"/>
                    <a:pt x="18" y="77"/>
                    <a:pt x="39" y="77"/>
                  </a:cubicBezTo>
                  <a:cubicBezTo>
                    <a:pt x="60" y="77"/>
                    <a:pt x="78" y="60"/>
                    <a:pt x="78" y="39"/>
                  </a:cubicBezTo>
                  <a:cubicBezTo>
                    <a:pt x="78" y="17"/>
                    <a:pt x="60" y="0"/>
                    <a:pt x="39" y="0"/>
                  </a:cubicBezTo>
                  <a:close/>
                  <a:moveTo>
                    <a:pt x="39" y="69"/>
                  </a:moveTo>
                  <a:cubicBezTo>
                    <a:pt x="23" y="69"/>
                    <a:pt x="9" y="55"/>
                    <a:pt x="9" y="39"/>
                  </a:cubicBezTo>
                  <a:cubicBezTo>
                    <a:pt x="9" y="22"/>
                    <a:pt x="23" y="9"/>
                    <a:pt x="39" y="9"/>
                  </a:cubicBezTo>
                  <a:cubicBezTo>
                    <a:pt x="55" y="9"/>
                    <a:pt x="69" y="22"/>
                    <a:pt x="69" y="39"/>
                  </a:cubicBezTo>
                  <a:cubicBezTo>
                    <a:pt x="69" y="55"/>
                    <a:pt x="55" y="69"/>
                    <a:pt x="3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grpSp>
      <p:grpSp>
        <p:nvGrpSpPr>
          <p:cNvPr id="71" name="组合 70"/>
          <p:cNvGrpSpPr/>
          <p:nvPr/>
        </p:nvGrpSpPr>
        <p:grpSpPr>
          <a:xfrm>
            <a:off x="1363091" y="1548448"/>
            <a:ext cx="755651" cy="685800"/>
            <a:chOff x="8356601" y="152401"/>
            <a:chExt cx="566738" cy="514350"/>
          </a:xfrm>
          <a:solidFill>
            <a:schemeClr val="accent1"/>
          </a:solidFill>
        </p:grpSpPr>
        <p:sp>
          <p:nvSpPr>
            <p:cNvPr id="72" name="Rectangle 541"/>
            <p:cNvSpPr>
              <a:spLocks noChangeArrowheads="1"/>
            </p:cNvSpPr>
            <p:nvPr/>
          </p:nvSpPr>
          <p:spPr bwMode="auto">
            <a:xfrm>
              <a:off x="8564564" y="614363"/>
              <a:ext cx="1492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3" name="Freeform 542"/>
            <p:cNvSpPr/>
            <p:nvPr/>
          </p:nvSpPr>
          <p:spPr bwMode="auto">
            <a:xfrm>
              <a:off x="8520114" y="654051"/>
              <a:ext cx="241300" cy="12700"/>
            </a:xfrm>
            <a:custGeom>
              <a:avLst/>
              <a:gdLst>
                <a:gd name="T0" fmla="*/ 107 w 112"/>
                <a:gd name="T1" fmla="*/ 0 h 6"/>
                <a:gd name="T2" fmla="*/ 4 w 112"/>
                <a:gd name="T3" fmla="*/ 0 h 6"/>
                <a:gd name="T4" fmla="*/ 0 w 112"/>
                <a:gd name="T5" fmla="*/ 5 h 6"/>
                <a:gd name="T6" fmla="*/ 0 w 112"/>
                <a:gd name="T7" fmla="*/ 6 h 6"/>
                <a:gd name="T8" fmla="*/ 112 w 112"/>
                <a:gd name="T9" fmla="*/ 6 h 6"/>
                <a:gd name="T10" fmla="*/ 112 w 112"/>
                <a:gd name="T11" fmla="*/ 5 h 6"/>
                <a:gd name="T12" fmla="*/ 107 w 112"/>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2" h="6">
                  <a:moveTo>
                    <a:pt x="107" y="0"/>
                  </a:moveTo>
                  <a:cubicBezTo>
                    <a:pt x="4" y="0"/>
                    <a:pt x="4" y="0"/>
                    <a:pt x="4" y="0"/>
                  </a:cubicBezTo>
                  <a:cubicBezTo>
                    <a:pt x="2" y="0"/>
                    <a:pt x="0" y="2"/>
                    <a:pt x="0" y="5"/>
                  </a:cubicBezTo>
                  <a:cubicBezTo>
                    <a:pt x="0" y="6"/>
                    <a:pt x="0" y="6"/>
                    <a:pt x="0" y="6"/>
                  </a:cubicBezTo>
                  <a:cubicBezTo>
                    <a:pt x="112" y="6"/>
                    <a:pt x="112" y="6"/>
                    <a:pt x="112" y="6"/>
                  </a:cubicBezTo>
                  <a:cubicBezTo>
                    <a:pt x="112" y="5"/>
                    <a:pt x="112" y="5"/>
                    <a:pt x="112" y="5"/>
                  </a:cubicBezTo>
                  <a:cubicBezTo>
                    <a:pt x="112" y="2"/>
                    <a:pt x="110" y="0"/>
                    <a:pt x="1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4" name="Freeform 543"/>
            <p:cNvSpPr/>
            <p:nvPr/>
          </p:nvSpPr>
          <p:spPr bwMode="auto">
            <a:xfrm>
              <a:off x="8356601" y="193676"/>
              <a:ext cx="566738" cy="412750"/>
            </a:xfrm>
            <a:custGeom>
              <a:avLst/>
              <a:gdLst>
                <a:gd name="T0" fmla="*/ 257 w 263"/>
                <a:gd name="T1" fmla="*/ 0 h 191"/>
                <a:gd name="T2" fmla="*/ 232 w 263"/>
                <a:gd name="T3" fmla="*/ 0 h 191"/>
                <a:gd name="T4" fmla="*/ 224 w 263"/>
                <a:gd name="T5" fmla="*/ 10 h 191"/>
                <a:gd name="T6" fmla="*/ 219 w 263"/>
                <a:gd name="T7" fmla="*/ 16 h 191"/>
                <a:gd name="T8" fmla="*/ 247 w 263"/>
                <a:gd name="T9" fmla="*/ 16 h 191"/>
                <a:gd name="T10" fmla="*/ 247 w 263"/>
                <a:gd name="T11" fmla="*/ 150 h 191"/>
                <a:gd name="T12" fmla="*/ 16 w 263"/>
                <a:gd name="T13" fmla="*/ 150 h 191"/>
                <a:gd name="T14" fmla="*/ 16 w 263"/>
                <a:gd name="T15" fmla="*/ 16 h 191"/>
                <a:gd name="T16" fmla="*/ 158 w 263"/>
                <a:gd name="T17" fmla="*/ 16 h 191"/>
                <a:gd name="T18" fmla="*/ 181 w 263"/>
                <a:gd name="T19" fmla="*/ 0 h 191"/>
                <a:gd name="T20" fmla="*/ 7 w 263"/>
                <a:gd name="T21" fmla="*/ 0 h 191"/>
                <a:gd name="T22" fmla="*/ 0 w 263"/>
                <a:gd name="T23" fmla="*/ 7 h 191"/>
                <a:gd name="T24" fmla="*/ 0 w 263"/>
                <a:gd name="T25" fmla="*/ 185 h 191"/>
                <a:gd name="T26" fmla="*/ 7 w 263"/>
                <a:gd name="T27" fmla="*/ 191 h 191"/>
                <a:gd name="T28" fmla="*/ 257 w 263"/>
                <a:gd name="T29" fmla="*/ 191 h 191"/>
                <a:gd name="T30" fmla="*/ 263 w 263"/>
                <a:gd name="T31" fmla="*/ 185 h 191"/>
                <a:gd name="T32" fmla="*/ 263 w 263"/>
                <a:gd name="T33" fmla="*/ 7 h 191"/>
                <a:gd name="T34" fmla="*/ 257 w 263"/>
                <a:gd name="T35"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3" h="191">
                  <a:moveTo>
                    <a:pt x="257" y="0"/>
                  </a:moveTo>
                  <a:cubicBezTo>
                    <a:pt x="232" y="0"/>
                    <a:pt x="232" y="0"/>
                    <a:pt x="232" y="0"/>
                  </a:cubicBezTo>
                  <a:cubicBezTo>
                    <a:pt x="230" y="3"/>
                    <a:pt x="227" y="6"/>
                    <a:pt x="224" y="10"/>
                  </a:cubicBezTo>
                  <a:cubicBezTo>
                    <a:pt x="219" y="16"/>
                    <a:pt x="219" y="16"/>
                    <a:pt x="219" y="16"/>
                  </a:cubicBezTo>
                  <a:cubicBezTo>
                    <a:pt x="247" y="16"/>
                    <a:pt x="247" y="16"/>
                    <a:pt x="247" y="16"/>
                  </a:cubicBezTo>
                  <a:cubicBezTo>
                    <a:pt x="247" y="150"/>
                    <a:pt x="247" y="150"/>
                    <a:pt x="247" y="150"/>
                  </a:cubicBezTo>
                  <a:cubicBezTo>
                    <a:pt x="16" y="150"/>
                    <a:pt x="16" y="150"/>
                    <a:pt x="16" y="150"/>
                  </a:cubicBezTo>
                  <a:cubicBezTo>
                    <a:pt x="16" y="16"/>
                    <a:pt x="16" y="16"/>
                    <a:pt x="16" y="16"/>
                  </a:cubicBezTo>
                  <a:cubicBezTo>
                    <a:pt x="158" y="16"/>
                    <a:pt x="158" y="16"/>
                    <a:pt x="158" y="16"/>
                  </a:cubicBezTo>
                  <a:cubicBezTo>
                    <a:pt x="181" y="0"/>
                    <a:pt x="181" y="0"/>
                    <a:pt x="181" y="0"/>
                  </a:cubicBezTo>
                  <a:cubicBezTo>
                    <a:pt x="7" y="0"/>
                    <a:pt x="7" y="0"/>
                    <a:pt x="7" y="0"/>
                  </a:cubicBezTo>
                  <a:cubicBezTo>
                    <a:pt x="3" y="0"/>
                    <a:pt x="0" y="3"/>
                    <a:pt x="0" y="7"/>
                  </a:cubicBezTo>
                  <a:cubicBezTo>
                    <a:pt x="0" y="185"/>
                    <a:pt x="0" y="185"/>
                    <a:pt x="0" y="185"/>
                  </a:cubicBezTo>
                  <a:cubicBezTo>
                    <a:pt x="0" y="188"/>
                    <a:pt x="3" y="191"/>
                    <a:pt x="7" y="191"/>
                  </a:cubicBezTo>
                  <a:cubicBezTo>
                    <a:pt x="257" y="191"/>
                    <a:pt x="257" y="191"/>
                    <a:pt x="257" y="191"/>
                  </a:cubicBezTo>
                  <a:cubicBezTo>
                    <a:pt x="260" y="191"/>
                    <a:pt x="263" y="188"/>
                    <a:pt x="263" y="185"/>
                  </a:cubicBezTo>
                  <a:cubicBezTo>
                    <a:pt x="263" y="7"/>
                    <a:pt x="263" y="7"/>
                    <a:pt x="263" y="7"/>
                  </a:cubicBezTo>
                  <a:cubicBezTo>
                    <a:pt x="263" y="3"/>
                    <a:pt x="260" y="0"/>
                    <a:pt x="2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6" name="Freeform 544"/>
            <p:cNvSpPr/>
            <p:nvPr/>
          </p:nvSpPr>
          <p:spPr bwMode="auto">
            <a:xfrm>
              <a:off x="8472489" y="384176"/>
              <a:ext cx="125413" cy="103188"/>
            </a:xfrm>
            <a:custGeom>
              <a:avLst/>
              <a:gdLst>
                <a:gd name="T0" fmla="*/ 18 w 58"/>
                <a:gd name="T1" fmla="*/ 12 h 48"/>
                <a:gd name="T2" fmla="*/ 0 w 58"/>
                <a:gd name="T3" fmla="*/ 44 h 48"/>
                <a:gd name="T4" fmla="*/ 6 w 58"/>
                <a:gd name="T5" fmla="*/ 46 h 48"/>
                <a:gd name="T6" fmla="*/ 19 w 58"/>
                <a:gd name="T7" fmla="*/ 35 h 48"/>
                <a:gd name="T8" fmla="*/ 16 w 58"/>
                <a:gd name="T9" fmla="*/ 47 h 48"/>
                <a:gd name="T10" fmla="*/ 41 w 58"/>
                <a:gd name="T11" fmla="*/ 40 h 48"/>
                <a:gd name="T12" fmla="*/ 58 w 58"/>
                <a:gd name="T13" fmla="*/ 18 h 48"/>
                <a:gd name="T14" fmla="*/ 42 w 58"/>
                <a:gd name="T15" fmla="*/ 0 h 48"/>
                <a:gd name="T16" fmla="*/ 18 w 58"/>
                <a:gd name="T17"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8">
                  <a:moveTo>
                    <a:pt x="18" y="12"/>
                  </a:moveTo>
                  <a:cubicBezTo>
                    <a:pt x="8" y="27"/>
                    <a:pt x="17" y="43"/>
                    <a:pt x="0" y="44"/>
                  </a:cubicBezTo>
                  <a:cubicBezTo>
                    <a:pt x="0" y="44"/>
                    <a:pt x="2" y="45"/>
                    <a:pt x="6" y="46"/>
                  </a:cubicBezTo>
                  <a:cubicBezTo>
                    <a:pt x="13" y="47"/>
                    <a:pt x="18" y="44"/>
                    <a:pt x="19" y="35"/>
                  </a:cubicBezTo>
                  <a:cubicBezTo>
                    <a:pt x="19" y="35"/>
                    <a:pt x="21" y="40"/>
                    <a:pt x="16" y="47"/>
                  </a:cubicBezTo>
                  <a:cubicBezTo>
                    <a:pt x="23" y="48"/>
                    <a:pt x="35" y="45"/>
                    <a:pt x="41" y="40"/>
                  </a:cubicBezTo>
                  <a:cubicBezTo>
                    <a:pt x="55" y="29"/>
                    <a:pt x="58" y="18"/>
                    <a:pt x="58" y="18"/>
                  </a:cubicBezTo>
                  <a:cubicBezTo>
                    <a:pt x="42" y="0"/>
                    <a:pt x="42" y="0"/>
                    <a:pt x="42" y="0"/>
                  </a:cubicBezTo>
                  <a:cubicBezTo>
                    <a:pt x="42" y="0"/>
                    <a:pt x="25" y="2"/>
                    <a:pt x="1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7" name="Freeform 545"/>
            <p:cNvSpPr/>
            <p:nvPr/>
          </p:nvSpPr>
          <p:spPr bwMode="auto">
            <a:xfrm>
              <a:off x="8585201" y="152401"/>
              <a:ext cx="271463" cy="250825"/>
            </a:xfrm>
            <a:custGeom>
              <a:avLst/>
              <a:gdLst>
                <a:gd name="T0" fmla="*/ 103 w 126"/>
                <a:gd name="T1" fmla="*/ 14 h 116"/>
                <a:gd name="T2" fmla="*/ 32 w 126"/>
                <a:gd name="T3" fmla="*/ 63 h 116"/>
                <a:gd name="T4" fmla="*/ 3 w 126"/>
                <a:gd name="T5" fmla="*/ 95 h 116"/>
                <a:gd name="T6" fmla="*/ 18 w 126"/>
                <a:gd name="T7" fmla="*/ 111 h 116"/>
                <a:gd name="T8" fmla="*/ 53 w 126"/>
                <a:gd name="T9" fmla="*/ 87 h 116"/>
                <a:gd name="T10" fmla="*/ 110 w 126"/>
                <a:gd name="T11" fmla="*/ 22 h 116"/>
                <a:gd name="T12" fmla="*/ 103 w 126"/>
                <a:gd name="T13" fmla="*/ 14 h 116"/>
              </a:gdLst>
              <a:ahLst/>
              <a:cxnLst>
                <a:cxn ang="0">
                  <a:pos x="T0" y="T1"/>
                </a:cxn>
                <a:cxn ang="0">
                  <a:pos x="T2" y="T3"/>
                </a:cxn>
                <a:cxn ang="0">
                  <a:pos x="T4" y="T5"/>
                </a:cxn>
                <a:cxn ang="0">
                  <a:pos x="T6" y="T7"/>
                </a:cxn>
                <a:cxn ang="0">
                  <a:pos x="T8" y="T9"/>
                </a:cxn>
                <a:cxn ang="0">
                  <a:pos x="T10" y="T11"/>
                </a:cxn>
                <a:cxn ang="0">
                  <a:pos x="T12" y="T13"/>
                </a:cxn>
              </a:cxnLst>
              <a:rect l="0" t="0" r="r" b="b"/>
              <a:pathLst>
                <a:path w="126" h="116">
                  <a:moveTo>
                    <a:pt x="103" y="14"/>
                  </a:moveTo>
                  <a:cubicBezTo>
                    <a:pt x="83" y="27"/>
                    <a:pt x="51" y="49"/>
                    <a:pt x="32" y="63"/>
                  </a:cubicBezTo>
                  <a:cubicBezTo>
                    <a:pt x="12" y="76"/>
                    <a:pt x="0" y="91"/>
                    <a:pt x="3" y="95"/>
                  </a:cubicBezTo>
                  <a:cubicBezTo>
                    <a:pt x="7" y="100"/>
                    <a:pt x="14" y="107"/>
                    <a:pt x="18" y="111"/>
                  </a:cubicBezTo>
                  <a:cubicBezTo>
                    <a:pt x="22" y="116"/>
                    <a:pt x="38" y="105"/>
                    <a:pt x="53" y="87"/>
                  </a:cubicBezTo>
                  <a:cubicBezTo>
                    <a:pt x="69" y="69"/>
                    <a:pt x="94" y="40"/>
                    <a:pt x="110" y="22"/>
                  </a:cubicBezTo>
                  <a:cubicBezTo>
                    <a:pt x="126" y="4"/>
                    <a:pt x="122" y="0"/>
                    <a:pt x="10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
          <p:nvSpPr>
            <p:cNvPr id="78" name="Freeform 546"/>
            <p:cNvSpPr/>
            <p:nvPr/>
          </p:nvSpPr>
          <p:spPr bwMode="auto">
            <a:xfrm>
              <a:off x="8564564" y="358776"/>
              <a:ext cx="58738" cy="60325"/>
            </a:xfrm>
            <a:custGeom>
              <a:avLst/>
              <a:gdLst>
                <a:gd name="T0" fmla="*/ 9 w 27"/>
                <a:gd name="T1" fmla="*/ 1 h 28"/>
                <a:gd name="T2" fmla="*/ 4 w 27"/>
                <a:gd name="T3" fmla="*/ 1 h 28"/>
                <a:gd name="T4" fmla="*/ 3 w 27"/>
                <a:gd name="T5" fmla="*/ 5 h 28"/>
                <a:gd name="T6" fmla="*/ 2 w 27"/>
                <a:gd name="T7" fmla="*/ 6 h 28"/>
                <a:gd name="T8" fmla="*/ 1 w 27"/>
                <a:gd name="T9" fmla="*/ 10 h 28"/>
                <a:gd name="T10" fmla="*/ 16 w 27"/>
                <a:gd name="T11" fmla="*/ 26 h 28"/>
                <a:gd name="T12" fmla="*/ 20 w 27"/>
                <a:gd name="T13" fmla="*/ 26 h 28"/>
                <a:gd name="T14" fmla="*/ 21 w 27"/>
                <a:gd name="T15" fmla="*/ 26 h 28"/>
                <a:gd name="T16" fmla="*/ 25 w 27"/>
                <a:gd name="T17" fmla="*/ 24 h 28"/>
                <a:gd name="T18" fmla="*/ 26 w 27"/>
                <a:gd name="T19" fmla="*/ 19 h 28"/>
                <a:gd name="T20" fmla="*/ 9 w 27"/>
                <a:gd name="T2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8">
                  <a:moveTo>
                    <a:pt x="9" y="1"/>
                  </a:moveTo>
                  <a:cubicBezTo>
                    <a:pt x="8" y="0"/>
                    <a:pt x="6" y="0"/>
                    <a:pt x="4" y="1"/>
                  </a:cubicBezTo>
                  <a:cubicBezTo>
                    <a:pt x="3" y="2"/>
                    <a:pt x="2" y="4"/>
                    <a:pt x="3" y="5"/>
                  </a:cubicBezTo>
                  <a:cubicBezTo>
                    <a:pt x="2" y="5"/>
                    <a:pt x="2" y="5"/>
                    <a:pt x="2" y="6"/>
                  </a:cubicBezTo>
                  <a:cubicBezTo>
                    <a:pt x="0" y="7"/>
                    <a:pt x="0" y="9"/>
                    <a:pt x="1" y="10"/>
                  </a:cubicBezTo>
                  <a:cubicBezTo>
                    <a:pt x="16" y="26"/>
                    <a:pt x="16" y="26"/>
                    <a:pt x="16" y="26"/>
                  </a:cubicBezTo>
                  <a:cubicBezTo>
                    <a:pt x="17" y="28"/>
                    <a:pt x="19" y="28"/>
                    <a:pt x="20" y="26"/>
                  </a:cubicBezTo>
                  <a:cubicBezTo>
                    <a:pt x="21" y="26"/>
                    <a:pt x="21" y="26"/>
                    <a:pt x="21" y="26"/>
                  </a:cubicBezTo>
                  <a:cubicBezTo>
                    <a:pt x="22" y="26"/>
                    <a:pt x="24" y="26"/>
                    <a:pt x="25" y="24"/>
                  </a:cubicBezTo>
                  <a:cubicBezTo>
                    <a:pt x="26" y="23"/>
                    <a:pt x="27" y="21"/>
                    <a:pt x="26" y="19"/>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grpSp>
      <p:sp>
        <p:nvSpPr>
          <p:cNvPr id="79" name="Freeform 25"/>
          <p:cNvSpPr>
            <a:spLocks noEditPoints="1"/>
          </p:cNvSpPr>
          <p:nvPr/>
        </p:nvSpPr>
        <p:spPr bwMode="auto">
          <a:xfrm>
            <a:off x="5707563" y="1584554"/>
            <a:ext cx="815400" cy="613589"/>
          </a:xfrm>
          <a:custGeom>
            <a:avLst/>
            <a:gdLst>
              <a:gd name="T0" fmla="*/ 679 w 778"/>
              <a:gd name="T1" fmla="*/ 367 h 584"/>
              <a:gd name="T2" fmla="*/ 535 w 778"/>
              <a:gd name="T3" fmla="*/ 146 h 584"/>
              <a:gd name="T4" fmla="*/ 439 w 778"/>
              <a:gd name="T5" fmla="*/ 269 h 584"/>
              <a:gd name="T6" fmla="*/ 391 w 778"/>
              <a:gd name="T7" fmla="*/ 219 h 584"/>
              <a:gd name="T8" fmla="*/ 245 w 778"/>
              <a:gd name="T9" fmla="*/ 389 h 584"/>
              <a:gd name="T10" fmla="*/ 195 w 778"/>
              <a:gd name="T11" fmla="*/ 341 h 584"/>
              <a:gd name="T12" fmla="*/ 97 w 778"/>
              <a:gd name="T13" fmla="*/ 487 h 584"/>
              <a:gd name="T14" fmla="*/ 679 w 778"/>
              <a:gd name="T15" fmla="*/ 487 h 584"/>
              <a:gd name="T16" fmla="*/ 679 w 778"/>
              <a:gd name="T17" fmla="*/ 367 h 584"/>
              <a:gd name="T18" fmla="*/ 730 w 778"/>
              <a:gd name="T19" fmla="*/ 0 h 584"/>
              <a:gd name="T20" fmla="*/ 49 w 778"/>
              <a:gd name="T21" fmla="*/ 0 h 584"/>
              <a:gd name="T22" fmla="*/ 0 w 778"/>
              <a:gd name="T23" fmla="*/ 49 h 584"/>
              <a:gd name="T24" fmla="*/ 0 w 778"/>
              <a:gd name="T25" fmla="*/ 535 h 584"/>
              <a:gd name="T26" fmla="*/ 49 w 778"/>
              <a:gd name="T27" fmla="*/ 584 h 584"/>
              <a:gd name="T28" fmla="*/ 730 w 778"/>
              <a:gd name="T29" fmla="*/ 584 h 584"/>
              <a:gd name="T30" fmla="*/ 778 w 778"/>
              <a:gd name="T31" fmla="*/ 535 h 584"/>
              <a:gd name="T32" fmla="*/ 778 w 778"/>
              <a:gd name="T33" fmla="*/ 49 h 584"/>
              <a:gd name="T34" fmla="*/ 730 w 778"/>
              <a:gd name="T35" fmla="*/ 0 h 584"/>
              <a:gd name="T36" fmla="*/ 706 w 778"/>
              <a:gd name="T37" fmla="*/ 511 h 584"/>
              <a:gd name="T38" fmla="*/ 72 w 778"/>
              <a:gd name="T39" fmla="*/ 511 h 584"/>
              <a:gd name="T40" fmla="*/ 72 w 778"/>
              <a:gd name="T41" fmla="*/ 73 h 584"/>
              <a:gd name="T42" fmla="*/ 706 w 778"/>
              <a:gd name="T43" fmla="*/ 73 h 584"/>
              <a:gd name="T44" fmla="*/ 706 w 778"/>
              <a:gd name="T45" fmla="*/ 511 h 584"/>
              <a:gd name="T46" fmla="*/ 218 w 778"/>
              <a:gd name="T47" fmla="*/ 267 h 584"/>
              <a:gd name="T48" fmla="*/ 291 w 778"/>
              <a:gd name="T49" fmla="*/ 195 h 584"/>
              <a:gd name="T50" fmla="*/ 218 w 778"/>
              <a:gd name="T51" fmla="*/ 122 h 584"/>
              <a:gd name="T52" fmla="*/ 147 w 778"/>
              <a:gd name="T53" fmla="*/ 195 h 584"/>
              <a:gd name="T54" fmla="*/ 218 w 778"/>
              <a:gd name="T55" fmla="*/ 267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8" h="584">
                <a:moveTo>
                  <a:pt x="679" y="367"/>
                </a:moveTo>
                <a:cubicBezTo>
                  <a:pt x="535" y="146"/>
                  <a:pt x="535" y="146"/>
                  <a:pt x="535" y="146"/>
                </a:cubicBezTo>
                <a:cubicBezTo>
                  <a:pt x="439" y="269"/>
                  <a:pt x="439" y="269"/>
                  <a:pt x="439" y="269"/>
                </a:cubicBezTo>
                <a:cubicBezTo>
                  <a:pt x="391" y="219"/>
                  <a:pt x="391" y="219"/>
                  <a:pt x="391" y="219"/>
                </a:cubicBezTo>
                <a:cubicBezTo>
                  <a:pt x="245" y="389"/>
                  <a:pt x="245" y="389"/>
                  <a:pt x="245" y="389"/>
                </a:cubicBezTo>
                <a:cubicBezTo>
                  <a:pt x="195" y="341"/>
                  <a:pt x="195" y="341"/>
                  <a:pt x="195" y="341"/>
                </a:cubicBezTo>
                <a:cubicBezTo>
                  <a:pt x="97" y="487"/>
                  <a:pt x="97" y="487"/>
                  <a:pt x="97" y="487"/>
                </a:cubicBezTo>
                <a:cubicBezTo>
                  <a:pt x="679" y="487"/>
                  <a:pt x="679" y="487"/>
                  <a:pt x="679" y="487"/>
                </a:cubicBezTo>
                <a:lnTo>
                  <a:pt x="679" y="367"/>
                </a:lnTo>
                <a:close/>
                <a:moveTo>
                  <a:pt x="730" y="0"/>
                </a:moveTo>
                <a:cubicBezTo>
                  <a:pt x="49" y="0"/>
                  <a:pt x="49" y="0"/>
                  <a:pt x="49" y="0"/>
                </a:cubicBezTo>
                <a:cubicBezTo>
                  <a:pt x="19" y="0"/>
                  <a:pt x="0" y="19"/>
                  <a:pt x="0" y="49"/>
                </a:cubicBezTo>
                <a:cubicBezTo>
                  <a:pt x="0" y="535"/>
                  <a:pt x="0" y="535"/>
                  <a:pt x="0" y="535"/>
                </a:cubicBezTo>
                <a:cubicBezTo>
                  <a:pt x="0" y="560"/>
                  <a:pt x="24" y="584"/>
                  <a:pt x="49" y="584"/>
                </a:cubicBezTo>
                <a:cubicBezTo>
                  <a:pt x="730" y="584"/>
                  <a:pt x="730" y="584"/>
                  <a:pt x="730" y="584"/>
                </a:cubicBezTo>
                <a:cubicBezTo>
                  <a:pt x="754" y="584"/>
                  <a:pt x="778" y="558"/>
                  <a:pt x="778" y="535"/>
                </a:cubicBezTo>
                <a:cubicBezTo>
                  <a:pt x="778" y="49"/>
                  <a:pt x="778" y="49"/>
                  <a:pt x="778" y="49"/>
                </a:cubicBezTo>
                <a:cubicBezTo>
                  <a:pt x="778" y="24"/>
                  <a:pt x="753" y="0"/>
                  <a:pt x="730" y="0"/>
                </a:cubicBezTo>
                <a:close/>
                <a:moveTo>
                  <a:pt x="706" y="511"/>
                </a:moveTo>
                <a:cubicBezTo>
                  <a:pt x="72" y="511"/>
                  <a:pt x="72" y="511"/>
                  <a:pt x="72" y="511"/>
                </a:cubicBezTo>
                <a:cubicBezTo>
                  <a:pt x="72" y="73"/>
                  <a:pt x="72" y="73"/>
                  <a:pt x="72" y="73"/>
                </a:cubicBezTo>
                <a:cubicBezTo>
                  <a:pt x="706" y="73"/>
                  <a:pt x="706" y="73"/>
                  <a:pt x="706" y="73"/>
                </a:cubicBezTo>
                <a:lnTo>
                  <a:pt x="706" y="511"/>
                </a:lnTo>
                <a:close/>
                <a:moveTo>
                  <a:pt x="218" y="267"/>
                </a:moveTo>
                <a:cubicBezTo>
                  <a:pt x="258" y="267"/>
                  <a:pt x="291" y="235"/>
                  <a:pt x="291" y="195"/>
                </a:cubicBezTo>
                <a:cubicBezTo>
                  <a:pt x="291" y="156"/>
                  <a:pt x="258" y="122"/>
                  <a:pt x="218" y="122"/>
                </a:cubicBezTo>
                <a:cubicBezTo>
                  <a:pt x="179" y="122"/>
                  <a:pt x="147" y="156"/>
                  <a:pt x="147" y="195"/>
                </a:cubicBezTo>
                <a:cubicBezTo>
                  <a:pt x="147" y="235"/>
                  <a:pt x="179" y="267"/>
                  <a:pt x="218" y="267"/>
                </a:cubicBezTo>
                <a:close/>
              </a:path>
            </a:pathLst>
          </a:custGeom>
          <a:solidFill>
            <a:schemeClr val="accent3"/>
          </a:solidFill>
          <a:ln>
            <a:noFill/>
          </a:ln>
        </p:spPr>
        <p:txBody>
          <a:bodyPr vert="horz" wrap="square" lIns="121920" tIns="60960" rIns="121920" bIns="60960" numCol="1" anchor="t" anchorCtr="0" compatLnSpc="1"/>
          <a:lstStyle/>
          <a:p>
            <a:pPr defTabSz="608738"/>
            <a:endParaRPr lang="en-US" sz="2400">
              <a:solidFill>
                <a:prstClr val="black"/>
              </a:solidFill>
              <a:latin typeface="微软雅黑"/>
              <a:ea typeface="微软雅黑"/>
            </a:endParaRPr>
          </a:p>
        </p:txBody>
      </p:sp>
    </p:spTree>
    <p:extLst>
      <p:ext uri="{BB962C8B-B14F-4D97-AF65-F5344CB8AC3E}">
        <p14:creationId xmlns:p14="http://schemas.microsoft.com/office/powerpoint/2010/main" val="352740346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75"/>
                                        </p:tgtEl>
                                        <p:attrNameLst>
                                          <p:attrName>style.visibility</p:attrName>
                                        </p:attrNameLst>
                                      </p:cBhvr>
                                      <p:to>
                                        <p:strVal val="visible"/>
                                      </p:to>
                                    </p:set>
                                    <p:anim calcmode="lin" valueType="num">
                                      <p:cBhvr>
                                        <p:cTn id="11" dur="500" fill="hold"/>
                                        <p:tgtEl>
                                          <p:spTgt spid="75"/>
                                        </p:tgtEl>
                                        <p:attrNameLst>
                                          <p:attrName>ppt_w</p:attrName>
                                        </p:attrNameLst>
                                      </p:cBhvr>
                                      <p:tavLst>
                                        <p:tav tm="0">
                                          <p:val>
                                            <p:fltVal val="0"/>
                                          </p:val>
                                        </p:tav>
                                        <p:tav tm="100000">
                                          <p:val>
                                            <p:strVal val="#ppt_w"/>
                                          </p:val>
                                        </p:tav>
                                      </p:tavLst>
                                    </p:anim>
                                    <p:anim calcmode="lin" valueType="num">
                                      <p:cBhvr>
                                        <p:cTn id="12" dur="500" fill="hold"/>
                                        <p:tgtEl>
                                          <p:spTgt spid="75"/>
                                        </p:tgtEl>
                                        <p:attrNameLst>
                                          <p:attrName>ppt_h</p:attrName>
                                        </p:attrNameLst>
                                      </p:cBhvr>
                                      <p:tavLst>
                                        <p:tav tm="0">
                                          <p:val>
                                            <p:fltVal val="0"/>
                                          </p:val>
                                        </p:tav>
                                        <p:tav tm="100000">
                                          <p:val>
                                            <p:strVal val="#ppt_h"/>
                                          </p:val>
                                        </p:tav>
                                      </p:tavLst>
                                    </p:anim>
                                  </p:childTnLst>
                                </p:cTn>
                              </p:par>
                              <p:par>
                                <p:cTn id="13" presetID="53" presetClass="entr" presetSubtype="16" fill="hold" nodeType="withEffect">
                                  <p:stCondLst>
                                    <p:cond delay="0"/>
                                  </p:stCondLst>
                                  <p:childTnLst>
                                    <p:set>
                                      <p:cBhvr>
                                        <p:cTn id="14" dur="1" fill="hold">
                                          <p:stCondLst>
                                            <p:cond delay="0"/>
                                          </p:stCondLst>
                                        </p:cTn>
                                        <p:tgtEl>
                                          <p:spTgt spid="71"/>
                                        </p:tgtEl>
                                        <p:attrNameLst>
                                          <p:attrName>style.visibility</p:attrName>
                                        </p:attrNameLst>
                                      </p:cBhvr>
                                      <p:to>
                                        <p:strVal val="visible"/>
                                      </p:to>
                                    </p:set>
                                    <p:anim calcmode="lin" valueType="num">
                                      <p:cBhvr>
                                        <p:cTn id="15" dur="500" fill="hold"/>
                                        <p:tgtEl>
                                          <p:spTgt spid="71"/>
                                        </p:tgtEl>
                                        <p:attrNameLst>
                                          <p:attrName>ppt_w</p:attrName>
                                        </p:attrNameLst>
                                      </p:cBhvr>
                                      <p:tavLst>
                                        <p:tav tm="0">
                                          <p:val>
                                            <p:fltVal val="0"/>
                                          </p:val>
                                        </p:tav>
                                        <p:tav tm="100000">
                                          <p:val>
                                            <p:strVal val="#ppt_w"/>
                                          </p:val>
                                        </p:tav>
                                      </p:tavLst>
                                    </p:anim>
                                    <p:anim calcmode="lin" valueType="num">
                                      <p:cBhvr>
                                        <p:cTn id="16" dur="500" fill="hold"/>
                                        <p:tgtEl>
                                          <p:spTgt spid="71"/>
                                        </p:tgtEl>
                                        <p:attrNameLst>
                                          <p:attrName>ppt_h</p:attrName>
                                        </p:attrNameLst>
                                      </p:cBhvr>
                                      <p:tavLst>
                                        <p:tav tm="0">
                                          <p:val>
                                            <p:fltVal val="0"/>
                                          </p:val>
                                        </p:tav>
                                        <p:tav tm="100000">
                                          <p:val>
                                            <p:strVal val="#ppt_h"/>
                                          </p:val>
                                        </p:tav>
                                      </p:tavLst>
                                    </p:anim>
                                    <p:animEffect transition="in" filter="fade">
                                      <p:cBhvr>
                                        <p:cTn id="17" dur="500"/>
                                        <p:tgtEl>
                                          <p:spTgt spid="71"/>
                                        </p:tgtEl>
                                      </p:cBhvr>
                                    </p:animEffect>
                                  </p:childTnLst>
                                </p:cTn>
                              </p:par>
                            </p:childTnLst>
                          </p:cTn>
                        </p:par>
                        <p:par>
                          <p:cTn id="18" fill="hold">
                            <p:stCondLst>
                              <p:cond delay="1000"/>
                            </p:stCondLst>
                            <p:childTnLst>
                              <p:par>
                                <p:cTn id="19" presetID="23" presetClass="entr" presetSubtype="16"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childTnLst>
                                </p:cTn>
                              </p:par>
                            </p:childTnLst>
                          </p:cTn>
                        </p:par>
                        <p:par>
                          <p:cTn id="23" fill="hold">
                            <p:stCondLst>
                              <p:cond delay="1500"/>
                            </p:stCondLst>
                            <p:childTnLst>
                              <p:par>
                                <p:cTn id="24" presetID="9" presetClass="entr" presetSubtype="0" fill="hold" grpId="0" nodeType="after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dissolve">
                                      <p:cBhvr>
                                        <p:cTn id="26" dur="500"/>
                                        <p:tgtEl>
                                          <p:spTgt spid="86"/>
                                        </p:tgtEl>
                                      </p:cBhvr>
                                    </p:animEffect>
                                  </p:childTnLst>
                                </p:cTn>
                              </p:par>
                            </p:childTnLst>
                          </p:cTn>
                        </p:par>
                        <p:par>
                          <p:cTn id="27" fill="hold">
                            <p:stCondLst>
                              <p:cond delay="2000"/>
                            </p:stCondLst>
                            <p:childTnLst>
                              <p:par>
                                <p:cTn id="28" presetID="23" presetClass="entr" presetSubtype="16" fill="hold" grpId="0" nodeType="afterEffect">
                                  <p:stCondLst>
                                    <p:cond delay="0"/>
                                  </p:stCondLst>
                                  <p:childTnLst>
                                    <p:set>
                                      <p:cBhvr>
                                        <p:cTn id="29" dur="1" fill="hold">
                                          <p:stCondLst>
                                            <p:cond delay="0"/>
                                          </p:stCondLst>
                                        </p:cTn>
                                        <p:tgtEl>
                                          <p:spTgt spid="91"/>
                                        </p:tgtEl>
                                        <p:attrNameLst>
                                          <p:attrName>style.visibility</p:attrName>
                                        </p:attrNameLst>
                                      </p:cBhvr>
                                      <p:to>
                                        <p:strVal val="visible"/>
                                      </p:to>
                                    </p:set>
                                    <p:anim calcmode="lin" valueType="num">
                                      <p:cBhvr>
                                        <p:cTn id="30" dur="500" fill="hold"/>
                                        <p:tgtEl>
                                          <p:spTgt spid="91"/>
                                        </p:tgtEl>
                                        <p:attrNameLst>
                                          <p:attrName>ppt_w</p:attrName>
                                        </p:attrNameLst>
                                      </p:cBhvr>
                                      <p:tavLst>
                                        <p:tav tm="0">
                                          <p:val>
                                            <p:fltVal val="0"/>
                                          </p:val>
                                        </p:tav>
                                        <p:tav tm="100000">
                                          <p:val>
                                            <p:strVal val="#ppt_w"/>
                                          </p:val>
                                        </p:tav>
                                      </p:tavLst>
                                    </p:anim>
                                    <p:anim calcmode="lin" valueType="num">
                                      <p:cBhvr>
                                        <p:cTn id="31" dur="500" fill="hold"/>
                                        <p:tgtEl>
                                          <p:spTgt spid="91"/>
                                        </p:tgtEl>
                                        <p:attrNameLst>
                                          <p:attrName>ppt_h</p:attrName>
                                        </p:attrNameLst>
                                      </p:cBhvr>
                                      <p:tavLst>
                                        <p:tav tm="0">
                                          <p:val>
                                            <p:fltVal val="0"/>
                                          </p:val>
                                        </p:tav>
                                        <p:tav tm="100000">
                                          <p:val>
                                            <p:strVal val="#ppt_h"/>
                                          </p:val>
                                        </p:tav>
                                      </p:tavLst>
                                    </p:anim>
                                  </p:childTnLst>
                                </p:cTn>
                              </p:par>
                              <p:par>
                                <p:cTn id="32" presetID="53" presetClass="entr" presetSubtype="16" fill="hold" nodeType="withEffect">
                                  <p:stCondLst>
                                    <p:cond delay="0"/>
                                  </p:stCondLst>
                                  <p:childTnLst>
                                    <p:set>
                                      <p:cBhvr>
                                        <p:cTn id="33" dur="1" fill="hold">
                                          <p:stCondLst>
                                            <p:cond delay="0"/>
                                          </p:stCondLst>
                                        </p:cTn>
                                        <p:tgtEl>
                                          <p:spTgt spid="57"/>
                                        </p:tgtEl>
                                        <p:attrNameLst>
                                          <p:attrName>style.visibility</p:attrName>
                                        </p:attrNameLst>
                                      </p:cBhvr>
                                      <p:to>
                                        <p:strVal val="visible"/>
                                      </p:to>
                                    </p:set>
                                    <p:anim calcmode="lin" valueType="num">
                                      <p:cBhvr>
                                        <p:cTn id="34" dur="500" fill="hold"/>
                                        <p:tgtEl>
                                          <p:spTgt spid="57"/>
                                        </p:tgtEl>
                                        <p:attrNameLst>
                                          <p:attrName>ppt_w</p:attrName>
                                        </p:attrNameLst>
                                      </p:cBhvr>
                                      <p:tavLst>
                                        <p:tav tm="0">
                                          <p:val>
                                            <p:fltVal val="0"/>
                                          </p:val>
                                        </p:tav>
                                        <p:tav tm="100000">
                                          <p:val>
                                            <p:strVal val="#ppt_w"/>
                                          </p:val>
                                        </p:tav>
                                      </p:tavLst>
                                    </p:anim>
                                    <p:anim calcmode="lin" valueType="num">
                                      <p:cBhvr>
                                        <p:cTn id="35" dur="500" fill="hold"/>
                                        <p:tgtEl>
                                          <p:spTgt spid="57"/>
                                        </p:tgtEl>
                                        <p:attrNameLst>
                                          <p:attrName>ppt_h</p:attrName>
                                        </p:attrNameLst>
                                      </p:cBhvr>
                                      <p:tavLst>
                                        <p:tav tm="0">
                                          <p:val>
                                            <p:fltVal val="0"/>
                                          </p:val>
                                        </p:tav>
                                        <p:tav tm="100000">
                                          <p:val>
                                            <p:strVal val="#ppt_h"/>
                                          </p:val>
                                        </p:tav>
                                      </p:tavLst>
                                    </p:anim>
                                    <p:animEffect transition="in" filter="fade">
                                      <p:cBhvr>
                                        <p:cTn id="36" dur="500"/>
                                        <p:tgtEl>
                                          <p:spTgt spid="57"/>
                                        </p:tgtEl>
                                      </p:cBhvr>
                                    </p:animEffect>
                                  </p:childTnLst>
                                </p:cTn>
                              </p:par>
                            </p:childTnLst>
                          </p:cTn>
                        </p:par>
                        <p:par>
                          <p:cTn id="37" fill="hold">
                            <p:stCondLst>
                              <p:cond delay="2500"/>
                            </p:stCondLst>
                            <p:childTnLst>
                              <p:par>
                                <p:cTn id="38" presetID="23" presetClass="entr" presetSubtype="16" fill="hold" nodeType="afterEffect">
                                  <p:stCondLst>
                                    <p:cond delay="0"/>
                                  </p:stCondLst>
                                  <p:childTnLst>
                                    <p:set>
                                      <p:cBhvr>
                                        <p:cTn id="39" dur="1" fill="hold">
                                          <p:stCondLst>
                                            <p:cond delay="0"/>
                                          </p:stCondLst>
                                        </p:cTn>
                                        <p:tgtEl>
                                          <p:spTgt spid="98"/>
                                        </p:tgtEl>
                                        <p:attrNameLst>
                                          <p:attrName>style.visibility</p:attrName>
                                        </p:attrNameLst>
                                      </p:cBhvr>
                                      <p:to>
                                        <p:strVal val="visible"/>
                                      </p:to>
                                    </p:set>
                                    <p:anim calcmode="lin" valueType="num">
                                      <p:cBhvr>
                                        <p:cTn id="40" dur="500" fill="hold"/>
                                        <p:tgtEl>
                                          <p:spTgt spid="98"/>
                                        </p:tgtEl>
                                        <p:attrNameLst>
                                          <p:attrName>ppt_w</p:attrName>
                                        </p:attrNameLst>
                                      </p:cBhvr>
                                      <p:tavLst>
                                        <p:tav tm="0">
                                          <p:val>
                                            <p:fltVal val="0"/>
                                          </p:val>
                                        </p:tav>
                                        <p:tav tm="100000">
                                          <p:val>
                                            <p:strVal val="#ppt_w"/>
                                          </p:val>
                                        </p:tav>
                                      </p:tavLst>
                                    </p:anim>
                                    <p:anim calcmode="lin" valueType="num">
                                      <p:cBhvr>
                                        <p:cTn id="41" dur="500" fill="hold"/>
                                        <p:tgtEl>
                                          <p:spTgt spid="98"/>
                                        </p:tgtEl>
                                        <p:attrNameLst>
                                          <p:attrName>ppt_h</p:attrName>
                                        </p:attrNameLst>
                                      </p:cBhvr>
                                      <p:tavLst>
                                        <p:tav tm="0">
                                          <p:val>
                                            <p:fltVal val="0"/>
                                          </p:val>
                                        </p:tav>
                                        <p:tav tm="100000">
                                          <p:val>
                                            <p:strVal val="#ppt_h"/>
                                          </p:val>
                                        </p:tav>
                                      </p:tavLst>
                                    </p:anim>
                                  </p:childTnLst>
                                </p:cTn>
                              </p:par>
                            </p:childTnLst>
                          </p:cTn>
                        </p:par>
                        <p:par>
                          <p:cTn id="42" fill="hold">
                            <p:stCondLst>
                              <p:cond delay="3000"/>
                            </p:stCondLst>
                            <p:childTnLst>
                              <p:par>
                                <p:cTn id="43" presetID="9" presetClass="entr" presetSubtype="0" fill="hold" grpId="0" nodeType="afterEffect">
                                  <p:stCondLst>
                                    <p:cond delay="0"/>
                                  </p:stCondLst>
                                  <p:childTnLst>
                                    <p:set>
                                      <p:cBhvr>
                                        <p:cTn id="44" dur="1" fill="hold">
                                          <p:stCondLst>
                                            <p:cond delay="0"/>
                                          </p:stCondLst>
                                        </p:cTn>
                                        <p:tgtEl>
                                          <p:spTgt spid="106"/>
                                        </p:tgtEl>
                                        <p:attrNameLst>
                                          <p:attrName>style.visibility</p:attrName>
                                        </p:attrNameLst>
                                      </p:cBhvr>
                                      <p:to>
                                        <p:strVal val="visible"/>
                                      </p:to>
                                    </p:set>
                                    <p:animEffect transition="in" filter="dissolve">
                                      <p:cBhvr>
                                        <p:cTn id="45" dur="500"/>
                                        <p:tgtEl>
                                          <p:spTgt spid="106"/>
                                        </p:tgtEl>
                                      </p:cBhvr>
                                    </p:animEffect>
                                  </p:childTnLst>
                                </p:cTn>
                              </p:par>
                            </p:childTnLst>
                          </p:cTn>
                        </p:par>
                        <p:par>
                          <p:cTn id="46" fill="hold">
                            <p:stCondLst>
                              <p:cond delay="3500"/>
                            </p:stCondLst>
                            <p:childTnLst>
                              <p:par>
                                <p:cTn id="47" presetID="23" presetClass="entr" presetSubtype="16" fill="hold" grpId="0" nodeType="afterEffect">
                                  <p:stCondLst>
                                    <p:cond delay="0"/>
                                  </p:stCondLst>
                                  <p:childTnLst>
                                    <p:set>
                                      <p:cBhvr>
                                        <p:cTn id="48" dur="1" fill="hold">
                                          <p:stCondLst>
                                            <p:cond delay="0"/>
                                          </p:stCondLst>
                                        </p:cTn>
                                        <p:tgtEl>
                                          <p:spTgt spid="128"/>
                                        </p:tgtEl>
                                        <p:attrNameLst>
                                          <p:attrName>style.visibility</p:attrName>
                                        </p:attrNameLst>
                                      </p:cBhvr>
                                      <p:to>
                                        <p:strVal val="visible"/>
                                      </p:to>
                                    </p:set>
                                    <p:anim calcmode="lin" valueType="num">
                                      <p:cBhvr>
                                        <p:cTn id="49" dur="500" fill="hold"/>
                                        <p:tgtEl>
                                          <p:spTgt spid="128"/>
                                        </p:tgtEl>
                                        <p:attrNameLst>
                                          <p:attrName>ppt_w</p:attrName>
                                        </p:attrNameLst>
                                      </p:cBhvr>
                                      <p:tavLst>
                                        <p:tav tm="0">
                                          <p:val>
                                            <p:fltVal val="0"/>
                                          </p:val>
                                        </p:tav>
                                        <p:tav tm="100000">
                                          <p:val>
                                            <p:strVal val="#ppt_w"/>
                                          </p:val>
                                        </p:tav>
                                      </p:tavLst>
                                    </p:anim>
                                    <p:anim calcmode="lin" valueType="num">
                                      <p:cBhvr>
                                        <p:cTn id="50" dur="500" fill="hold"/>
                                        <p:tgtEl>
                                          <p:spTgt spid="128"/>
                                        </p:tgtEl>
                                        <p:attrNameLst>
                                          <p:attrName>ppt_h</p:attrName>
                                        </p:attrNameLst>
                                      </p:cBhvr>
                                      <p:tavLst>
                                        <p:tav tm="0">
                                          <p:val>
                                            <p:fltVal val="0"/>
                                          </p:val>
                                        </p:tav>
                                        <p:tav tm="100000">
                                          <p:val>
                                            <p:strVal val="#ppt_h"/>
                                          </p:val>
                                        </p:tav>
                                      </p:tavLst>
                                    </p:anim>
                                  </p:childTnLst>
                                </p:cTn>
                              </p:par>
                              <p:par>
                                <p:cTn id="51" presetID="53" presetClass="entr" presetSubtype="16" fill="hold" grpId="0" nodeType="withEffect">
                                  <p:stCondLst>
                                    <p:cond delay="0"/>
                                  </p:stCondLst>
                                  <p:childTnLst>
                                    <p:set>
                                      <p:cBhvr>
                                        <p:cTn id="52" dur="1" fill="hold">
                                          <p:stCondLst>
                                            <p:cond delay="0"/>
                                          </p:stCondLst>
                                        </p:cTn>
                                        <p:tgtEl>
                                          <p:spTgt spid="79"/>
                                        </p:tgtEl>
                                        <p:attrNameLst>
                                          <p:attrName>style.visibility</p:attrName>
                                        </p:attrNameLst>
                                      </p:cBhvr>
                                      <p:to>
                                        <p:strVal val="visible"/>
                                      </p:to>
                                    </p:set>
                                    <p:anim calcmode="lin" valueType="num">
                                      <p:cBhvr>
                                        <p:cTn id="53" dur="500" fill="hold"/>
                                        <p:tgtEl>
                                          <p:spTgt spid="79"/>
                                        </p:tgtEl>
                                        <p:attrNameLst>
                                          <p:attrName>ppt_w</p:attrName>
                                        </p:attrNameLst>
                                      </p:cBhvr>
                                      <p:tavLst>
                                        <p:tav tm="0">
                                          <p:val>
                                            <p:fltVal val="0"/>
                                          </p:val>
                                        </p:tav>
                                        <p:tav tm="100000">
                                          <p:val>
                                            <p:strVal val="#ppt_w"/>
                                          </p:val>
                                        </p:tav>
                                      </p:tavLst>
                                    </p:anim>
                                    <p:anim calcmode="lin" valueType="num">
                                      <p:cBhvr>
                                        <p:cTn id="54" dur="500" fill="hold"/>
                                        <p:tgtEl>
                                          <p:spTgt spid="79"/>
                                        </p:tgtEl>
                                        <p:attrNameLst>
                                          <p:attrName>ppt_h</p:attrName>
                                        </p:attrNameLst>
                                      </p:cBhvr>
                                      <p:tavLst>
                                        <p:tav tm="0">
                                          <p:val>
                                            <p:fltVal val="0"/>
                                          </p:val>
                                        </p:tav>
                                        <p:tav tm="100000">
                                          <p:val>
                                            <p:strVal val="#ppt_h"/>
                                          </p:val>
                                        </p:tav>
                                      </p:tavLst>
                                    </p:anim>
                                    <p:animEffect transition="in" filter="fade">
                                      <p:cBhvr>
                                        <p:cTn id="55" dur="500"/>
                                        <p:tgtEl>
                                          <p:spTgt spid="79"/>
                                        </p:tgtEl>
                                      </p:cBhvr>
                                    </p:animEffect>
                                  </p:childTnLst>
                                </p:cTn>
                              </p:par>
                            </p:childTnLst>
                          </p:cTn>
                        </p:par>
                        <p:par>
                          <p:cTn id="56" fill="hold">
                            <p:stCondLst>
                              <p:cond delay="4000"/>
                            </p:stCondLst>
                            <p:childTnLst>
                              <p:par>
                                <p:cTn id="57" presetID="23" presetClass="entr" presetSubtype="16" fill="hold" nodeType="afterEffect">
                                  <p:stCondLst>
                                    <p:cond delay="0"/>
                                  </p:stCondLst>
                                  <p:childTnLst>
                                    <p:set>
                                      <p:cBhvr>
                                        <p:cTn id="58" dur="1" fill="hold">
                                          <p:stCondLst>
                                            <p:cond delay="0"/>
                                          </p:stCondLst>
                                        </p:cTn>
                                        <p:tgtEl>
                                          <p:spTgt spid="131"/>
                                        </p:tgtEl>
                                        <p:attrNameLst>
                                          <p:attrName>style.visibility</p:attrName>
                                        </p:attrNameLst>
                                      </p:cBhvr>
                                      <p:to>
                                        <p:strVal val="visible"/>
                                      </p:to>
                                    </p:set>
                                    <p:anim calcmode="lin" valueType="num">
                                      <p:cBhvr>
                                        <p:cTn id="59" dur="500" fill="hold"/>
                                        <p:tgtEl>
                                          <p:spTgt spid="131"/>
                                        </p:tgtEl>
                                        <p:attrNameLst>
                                          <p:attrName>ppt_w</p:attrName>
                                        </p:attrNameLst>
                                      </p:cBhvr>
                                      <p:tavLst>
                                        <p:tav tm="0">
                                          <p:val>
                                            <p:fltVal val="0"/>
                                          </p:val>
                                        </p:tav>
                                        <p:tav tm="100000">
                                          <p:val>
                                            <p:strVal val="#ppt_w"/>
                                          </p:val>
                                        </p:tav>
                                      </p:tavLst>
                                    </p:anim>
                                    <p:anim calcmode="lin" valueType="num">
                                      <p:cBhvr>
                                        <p:cTn id="60" dur="500" fill="hold"/>
                                        <p:tgtEl>
                                          <p:spTgt spid="131"/>
                                        </p:tgtEl>
                                        <p:attrNameLst>
                                          <p:attrName>ppt_h</p:attrName>
                                        </p:attrNameLst>
                                      </p:cBhvr>
                                      <p:tavLst>
                                        <p:tav tm="0">
                                          <p:val>
                                            <p:fltVal val="0"/>
                                          </p:val>
                                        </p:tav>
                                        <p:tav tm="100000">
                                          <p:val>
                                            <p:strVal val="#ppt_h"/>
                                          </p:val>
                                        </p:tav>
                                      </p:tavLst>
                                    </p:anim>
                                  </p:childTnLst>
                                </p:cTn>
                              </p:par>
                            </p:childTnLst>
                          </p:cTn>
                        </p:par>
                        <p:par>
                          <p:cTn id="61" fill="hold">
                            <p:stCondLst>
                              <p:cond delay="4500"/>
                            </p:stCondLst>
                            <p:childTnLst>
                              <p:par>
                                <p:cTn id="62" presetID="9" presetClass="entr" presetSubtype="0" fill="hold" grpId="0" nodeType="afterEffect">
                                  <p:stCondLst>
                                    <p:cond delay="0"/>
                                  </p:stCondLst>
                                  <p:childTnLst>
                                    <p:set>
                                      <p:cBhvr>
                                        <p:cTn id="63" dur="1" fill="hold">
                                          <p:stCondLst>
                                            <p:cond delay="0"/>
                                          </p:stCondLst>
                                        </p:cTn>
                                        <p:tgtEl>
                                          <p:spTgt spid="137"/>
                                        </p:tgtEl>
                                        <p:attrNameLst>
                                          <p:attrName>style.visibility</p:attrName>
                                        </p:attrNameLst>
                                      </p:cBhvr>
                                      <p:to>
                                        <p:strVal val="visible"/>
                                      </p:to>
                                    </p:set>
                                    <p:animEffect transition="in" filter="dissolve">
                                      <p:cBhvr>
                                        <p:cTn id="64" dur="500"/>
                                        <p:tgtEl>
                                          <p:spTgt spid="137"/>
                                        </p:tgtEl>
                                      </p:cBhvr>
                                    </p:animEffect>
                                  </p:childTnLst>
                                </p:cTn>
                              </p:par>
                            </p:childTnLst>
                          </p:cTn>
                        </p:par>
                        <p:par>
                          <p:cTn id="65" fill="hold">
                            <p:stCondLst>
                              <p:cond delay="5000"/>
                            </p:stCondLst>
                            <p:childTnLst>
                              <p:par>
                                <p:cTn id="66" presetID="23" presetClass="entr" presetSubtype="16" fill="hold" grpId="0" nodeType="afterEffect">
                                  <p:stCondLst>
                                    <p:cond delay="0"/>
                                  </p:stCondLst>
                                  <p:childTnLst>
                                    <p:set>
                                      <p:cBhvr>
                                        <p:cTn id="67" dur="1" fill="hold">
                                          <p:stCondLst>
                                            <p:cond delay="0"/>
                                          </p:stCondLst>
                                        </p:cTn>
                                        <p:tgtEl>
                                          <p:spTgt spid="139"/>
                                        </p:tgtEl>
                                        <p:attrNameLst>
                                          <p:attrName>style.visibility</p:attrName>
                                        </p:attrNameLst>
                                      </p:cBhvr>
                                      <p:to>
                                        <p:strVal val="visible"/>
                                      </p:to>
                                    </p:set>
                                    <p:anim calcmode="lin" valueType="num">
                                      <p:cBhvr>
                                        <p:cTn id="68" dur="500" fill="hold"/>
                                        <p:tgtEl>
                                          <p:spTgt spid="139"/>
                                        </p:tgtEl>
                                        <p:attrNameLst>
                                          <p:attrName>ppt_w</p:attrName>
                                        </p:attrNameLst>
                                      </p:cBhvr>
                                      <p:tavLst>
                                        <p:tav tm="0">
                                          <p:val>
                                            <p:fltVal val="0"/>
                                          </p:val>
                                        </p:tav>
                                        <p:tav tm="100000">
                                          <p:val>
                                            <p:strVal val="#ppt_w"/>
                                          </p:val>
                                        </p:tav>
                                      </p:tavLst>
                                    </p:anim>
                                    <p:anim calcmode="lin" valueType="num">
                                      <p:cBhvr>
                                        <p:cTn id="69" dur="500" fill="hold"/>
                                        <p:tgtEl>
                                          <p:spTgt spid="139"/>
                                        </p:tgtEl>
                                        <p:attrNameLst>
                                          <p:attrName>ppt_h</p:attrName>
                                        </p:attrNameLst>
                                      </p:cBhvr>
                                      <p:tavLst>
                                        <p:tav tm="0">
                                          <p:val>
                                            <p:fltVal val="0"/>
                                          </p:val>
                                        </p:tav>
                                        <p:tav tm="100000">
                                          <p:val>
                                            <p:strVal val="#ppt_h"/>
                                          </p:val>
                                        </p:tav>
                                      </p:tavLst>
                                    </p:anim>
                                  </p:childTnLst>
                                </p:cTn>
                              </p:par>
                              <p:par>
                                <p:cTn id="70" presetID="53" presetClass="entr" presetSubtype="16" fill="hold" nodeType="withEffect">
                                  <p:stCondLst>
                                    <p:cond delay="0"/>
                                  </p:stCondLst>
                                  <p:childTnLst>
                                    <p:set>
                                      <p:cBhvr>
                                        <p:cTn id="71" dur="1" fill="hold">
                                          <p:stCondLst>
                                            <p:cond delay="0"/>
                                          </p:stCondLst>
                                        </p:cTn>
                                        <p:tgtEl>
                                          <p:spTgt spid="54"/>
                                        </p:tgtEl>
                                        <p:attrNameLst>
                                          <p:attrName>style.visibility</p:attrName>
                                        </p:attrNameLst>
                                      </p:cBhvr>
                                      <p:to>
                                        <p:strVal val="visible"/>
                                      </p:to>
                                    </p:set>
                                    <p:anim calcmode="lin" valueType="num">
                                      <p:cBhvr>
                                        <p:cTn id="72" dur="500" fill="hold"/>
                                        <p:tgtEl>
                                          <p:spTgt spid="54"/>
                                        </p:tgtEl>
                                        <p:attrNameLst>
                                          <p:attrName>ppt_w</p:attrName>
                                        </p:attrNameLst>
                                      </p:cBhvr>
                                      <p:tavLst>
                                        <p:tav tm="0">
                                          <p:val>
                                            <p:fltVal val="0"/>
                                          </p:val>
                                        </p:tav>
                                        <p:tav tm="100000">
                                          <p:val>
                                            <p:strVal val="#ppt_w"/>
                                          </p:val>
                                        </p:tav>
                                      </p:tavLst>
                                    </p:anim>
                                    <p:anim calcmode="lin" valueType="num">
                                      <p:cBhvr>
                                        <p:cTn id="73" dur="500" fill="hold"/>
                                        <p:tgtEl>
                                          <p:spTgt spid="54"/>
                                        </p:tgtEl>
                                        <p:attrNameLst>
                                          <p:attrName>ppt_h</p:attrName>
                                        </p:attrNameLst>
                                      </p:cBhvr>
                                      <p:tavLst>
                                        <p:tav tm="0">
                                          <p:val>
                                            <p:fltVal val="0"/>
                                          </p:val>
                                        </p:tav>
                                        <p:tav tm="100000">
                                          <p:val>
                                            <p:strVal val="#ppt_h"/>
                                          </p:val>
                                        </p:tav>
                                      </p:tavLst>
                                    </p:anim>
                                    <p:animEffect transition="in" filter="fade">
                                      <p:cBhvr>
                                        <p:cTn id="74" dur="500"/>
                                        <p:tgtEl>
                                          <p:spTgt spid="54"/>
                                        </p:tgtEl>
                                      </p:cBhvr>
                                    </p:animEffect>
                                  </p:childTnLst>
                                </p:cTn>
                              </p:par>
                            </p:childTnLst>
                          </p:cTn>
                        </p:par>
                        <p:par>
                          <p:cTn id="75" fill="hold">
                            <p:stCondLst>
                              <p:cond delay="5500"/>
                            </p:stCondLst>
                            <p:childTnLst>
                              <p:par>
                                <p:cTn id="76" presetID="23" presetClass="entr" presetSubtype="16" fill="hold" nodeType="afterEffect">
                                  <p:stCondLst>
                                    <p:cond delay="0"/>
                                  </p:stCondLst>
                                  <p:childTnLst>
                                    <p:set>
                                      <p:cBhvr>
                                        <p:cTn id="77" dur="1" fill="hold">
                                          <p:stCondLst>
                                            <p:cond delay="0"/>
                                          </p:stCondLst>
                                        </p:cTn>
                                        <p:tgtEl>
                                          <p:spTgt spid="141"/>
                                        </p:tgtEl>
                                        <p:attrNameLst>
                                          <p:attrName>style.visibility</p:attrName>
                                        </p:attrNameLst>
                                      </p:cBhvr>
                                      <p:to>
                                        <p:strVal val="visible"/>
                                      </p:to>
                                    </p:set>
                                    <p:anim calcmode="lin" valueType="num">
                                      <p:cBhvr>
                                        <p:cTn id="78" dur="500" fill="hold"/>
                                        <p:tgtEl>
                                          <p:spTgt spid="141"/>
                                        </p:tgtEl>
                                        <p:attrNameLst>
                                          <p:attrName>ppt_w</p:attrName>
                                        </p:attrNameLst>
                                      </p:cBhvr>
                                      <p:tavLst>
                                        <p:tav tm="0">
                                          <p:val>
                                            <p:fltVal val="0"/>
                                          </p:val>
                                        </p:tav>
                                        <p:tav tm="100000">
                                          <p:val>
                                            <p:strVal val="#ppt_w"/>
                                          </p:val>
                                        </p:tav>
                                      </p:tavLst>
                                    </p:anim>
                                    <p:anim calcmode="lin" valueType="num">
                                      <p:cBhvr>
                                        <p:cTn id="79" dur="500" fill="hold"/>
                                        <p:tgtEl>
                                          <p:spTgt spid="141"/>
                                        </p:tgtEl>
                                        <p:attrNameLst>
                                          <p:attrName>ppt_h</p:attrName>
                                        </p:attrNameLst>
                                      </p:cBhvr>
                                      <p:tavLst>
                                        <p:tav tm="0">
                                          <p:val>
                                            <p:fltVal val="0"/>
                                          </p:val>
                                        </p:tav>
                                        <p:tav tm="100000">
                                          <p:val>
                                            <p:strVal val="#ppt_h"/>
                                          </p:val>
                                        </p:tav>
                                      </p:tavLst>
                                    </p:anim>
                                  </p:childTnLst>
                                </p:cTn>
                              </p:par>
                            </p:childTnLst>
                          </p:cTn>
                        </p:par>
                        <p:par>
                          <p:cTn id="80" fill="hold">
                            <p:stCondLst>
                              <p:cond delay="6000"/>
                            </p:stCondLst>
                            <p:childTnLst>
                              <p:par>
                                <p:cTn id="81" presetID="9" presetClass="entr" presetSubtype="0" fill="hold" grpId="0" nodeType="afterEffect">
                                  <p:stCondLst>
                                    <p:cond delay="0"/>
                                  </p:stCondLst>
                                  <p:childTnLst>
                                    <p:set>
                                      <p:cBhvr>
                                        <p:cTn id="82" dur="1" fill="hold">
                                          <p:stCondLst>
                                            <p:cond delay="0"/>
                                          </p:stCondLst>
                                        </p:cTn>
                                        <p:tgtEl>
                                          <p:spTgt spid="158"/>
                                        </p:tgtEl>
                                        <p:attrNameLst>
                                          <p:attrName>style.visibility</p:attrName>
                                        </p:attrNameLst>
                                      </p:cBhvr>
                                      <p:to>
                                        <p:strVal val="visible"/>
                                      </p:to>
                                    </p:set>
                                    <p:animEffect transition="in" filter="dissolve">
                                      <p:cBhvr>
                                        <p:cTn id="83" dur="500"/>
                                        <p:tgtEl>
                                          <p:spTgt spid="158"/>
                                        </p:tgtEl>
                                      </p:cBhvr>
                                    </p:animEffect>
                                  </p:childTnLst>
                                </p:cTn>
                              </p:par>
                            </p:childTnLst>
                          </p:cTn>
                        </p:par>
                        <p:par>
                          <p:cTn id="84" fill="hold">
                            <p:stCondLst>
                              <p:cond delay="6500"/>
                            </p:stCondLst>
                            <p:childTnLst>
                              <p:par>
                                <p:cTn id="85" presetID="23" presetClass="entr" presetSubtype="16" fill="hold" grpId="0" nodeType="afterEffect">
                                  <p:stCondLst>
                                    <p:cond delay="0"/>
                                  </p:stCondLst>
                                  <p:childTnLst>
                                    <p:set>
                                      <p:cBhvr>
                                        <p:cTn id="86" dur="1" fill="hold">
                                          <p:stCondLst>
                                            <p:cond delay="0"/>
                                          </p:stCondLst>
                                        </p:cTn>
                                        <p:tgtEl>
                                          <p:spTgt spid="160"/>
                                        </p:tgtEl>
                                        <p:attrNameLst>
                                          <p:attrName>style.visibility</p:attrName>
                                        </p:attrNameLst>
                                      </p:cBhvr>
                                      <p:to>
                                        <p:strVal val="visible"/>
                                      </p:to>
                                    </p:set>
                                    <p:anim calcmode="lin" valueType="num">
                                      <p:cBhvr>
                                        <p:cTn id="87" dur="500" fill="hold"/>
                                        <p:tgtEl>
                                          <p:spTgt spid="160"/>
                                        </p:tgtEl>
                                        <p:attrNameLst>
                                          <p:attrName>ppt_w</p:attrName>
                                        </p:attrNameLst>
                                      </p:cBhvr>
                                      <p:tavLst>
                                        <p:tav tm="0">
                                          <p:val>
                                            <p:fltVal val="0"/>
                                          </p:val>
                                        </p:tav>
                                        <p:tav tm="100000">
                                          <p:val>
                                            <p:strVal val="#ppt_w"/>
                                          </p:val>
                                        </p:tav>
                                      </p:tavLst>
                                    </p:anim>
                                    <p:anim calcmode="lin" valueType="num">
                                      <p:cBhvr>
                                        <p:cTn id="88" dur="500" fill="hold"/>
                                        <p:tgtEl>
                                          <p:spTgt spid="160"/>
                                        </p:tgtEl>
                                        <p:attrNameLst>
                                          <p:attrName>ppt_h</p:attrName>
                                        </p:attrNameLst>
                                      </p:cBhvr>
                                      <p:tavLst>
                                        <p:tav tm="0">
                                          <p:val>
                                            <p:fltVal val="0"/>
                                          </p:val>
                                        </p:tav>
                                        <p:tav tm="100000">
                                          <p:val>
                                            <p:strVal val="#ppt_h"/>
                                          </p:val>
                                        </p:tav>
                                      </p:tavLst>
                                    </p:anim>
                                  </p:childTnLst>
                                </p:cTn>
                              </p:par>
                              <p:par>
                                <p:cTn id="89" presetID="53" presetClass="entr" presetSubtype="16" fill="hold" nodeType="withEffect">
                                  <p:stCondLst>
                                    <p:cond delay="0"/>
                                  </p:stCondLst>
                                  <p:childTnLst>
                                    <p:set>
                                      <p:cBhvr>
                                        <p:cTn id="90" dur="1" fill="hold">
                                          <p:stCondLst>
                                            <p:cond delay="0"/>
                                          </p:stCondLst>
                                        </p:cTn>
                                        <p:tgtEl>
                                          <p:spTgt spid="62"/>
                                        </p:tgtEl>
                                        <p:attrNameLst>
                                          <p:attrName>style.visibility</p:attrName>
                                        </p:attrNameLst>
                                      </p:cBhvr>
                                      <p:to>
                                        <p:strVal val="visible"/>
                                      </p:to>
                                    </p:set>
                                    <p:anim calcmode="lin" valueType="num">
                                      <p:cBhvr>
                                        <p:cTn id="91" dur="500" fill="hold"/>
                                        <p:tgtEl>
                                          <p:spTgt spid="62"/>
                                        </p:tgtEl>
                                        <p:attrNameLst>
                                          <p:attrName>ppt_w</p:attrName>
                                        </p:attrNameLst>
                                      </p:cBhvr>
                                      <p:tavLst>
                                        <p:tav tm="0">
                                          <p:val>
                                            <p:fltVal val="0"/>
                                          </p:val>
                                        </p:tav>
                                        <p:tav tm="100000">
                                          <p:val>
                                            <p:strVal val="#ppt_w"/>
                                          </p:val>
                                        </p:tav>
                                      </p:tavLst>
                                    </p:anim>
                                    <p:anim calcmode="lin" valueType="num">
                                      <p:cBhvr>
                                        <p:cTn id="92" dur="500" fill="hold"/>
                                        <p:tgtEl>
                                          <p:spTgt spid="62"/>
                                        </p:tgtEl>
                                        <p:attrNameLst>
                                          <p:attrName>ppt_h</p:attrName>
                                        </p:attrNameLst>
                                      </p:cBhvr>
                                      <p:tavLst>
                                        <p:tav tm="0">
                                          <p:val>
                                            <p:fltVal val="0"/>
                                          </p:val>
                                        </p:tav>
                                        <p:tav tm="100000">
                                          <p:val>
                                            <p:strVal val="#ppt_h"/>
                                          </p:val>
                                        </p:tav>
                                      </p:tavLst>
                                    </p:anim>
                                    <p:animEffect transition="in" filter="fade">
                                      <p:cBhvr>
                                        <p:cTn id="93" dur="500"/>
                                        <p:tgtEl>
                                          <p:spTgt spid="62"/>
                                        </p:tgtEl>
                                      </p:cBhvr>
                                    </p:animEffect>
                                  </p:childTnLst>
                                </p:cTn>
                              </p:par>
                            </p:childTnLst>
                          </p:cTn>
                        </p:par>
                        <p:par>
                          <p:cTn id="94" fill="hold">
                            <p:stCondLst>
                              <p:cond delay="7000"/>
                            </p:stCondLst>
                            <p:childTnLst>
                              <p:par>
                                <p:cTn id="95" presetID="23" presetClass="entr" presetSubtype="16" fill="hold" nodeType="afterEffect">
                                  <p:stCondLst>
                                    <p:cond delay="0"/>
                                  </p:stCondLst>
                                  <p:childTnLst>
                                    <p:set>
                                      <p:cBhvr>
                                        <p:cTn id="96" dur="1" fill="hold">
                                          <p:stCondLst>
                                            <p:cond delay="0"/>
                                          </p:stCondLst>
                                        </p:cTn>
                                        <p:tgtEl>
                                          <p:spTgt spid="162"/>
                                        </p:tgtEl>
                                        <p:attrNameLst>
                                          <p:attrName>style.visibility</p:attrName>
                                        </p:attrNameLst>
                                      </p:cBhvr>
                                      <p:to>
                                        <p:strVal val="visible"/>
                                      </p:to>
                                    </p:set>
                                    <p:anim calcmode="lin" valueType="num">
                                      <p:cBhvr>
                                        <p:cTn id="97" dur="500" fill="hold"/>
                                        <p:tgtEl>
                                          <p:spTgt spid="162"/>
                                        </p:tgtEl>
                                        <p:attrNameLst>
                                          <p:attrName>ppt_w</p:attrName>
                                        </p:attrNameLst>
                                      </p:cBhvr>
                                      <p:tavLst>
                                        <p:tav tm="0">
                                          <p:val>
                                            <p:fltVal val="0"/>
                                          </p:val>
                                        </p:tav>
                                        <p:tav tm="100000">
                                          <p:val>
                                            <p:strVal val="#ppt_w"/>
                                          </p:val>
                                        </p:tav>
                                      </p:tavLst>
                                    </p:anim>
                                    <p:anim calcmode="lin" valueType="num">
                                      <p:cBhvr>
                                        <p:cTn id="98" dur="500" fill="hold"/>
                                        <p:tgtEl>
                                          <p:spTgt spid="162"/>
                                        </p:tgtEl>
                                        <p:attrNameLst>
                                          <p:attrName>ppt_h</p:attrName>
                                        </p:attrNameLst>
                                      </p:cBhvr>
                                      <p:tavLst>
                                        <p:tav tm="0">
                                          <p:val>
                                            <p:fltVal val="0"/>
                                          </p:val>
                                        </p:tav>
                                        <p:tav tm="100000">
                                          <p:val>
                                            <p:strVal val="#ppt_h"/>
                                          </p:val>
                                        </p:tav>
                                      </p:tavLst>
                                    </p:anim>
                                  </p:childTnLst>
                                </p:cTn>
                              </p:par>
                            </p:childTnLst>
                          </p:cTn>
                        </p:par>
                        <p:par>
                          <p:cTn id="99" fill="hold">
                            <p:stCondLst>
                              <p:cond delay="7500"/>
                            </p:stCondLst>
                            <p:childTnLst>
                              <p:par>
                                <p:cTn id="100" presetID="9" presetClass="entr" presetSubtype="0" fill="hold" grpId="0" nodeType="afterEffect">
                                  <p:stCondLst>
                                    <p:cond delay="0"/>
                                  </p:stCondLst>
                                  <p:childTnLst>
                                    <p:set>
                                      <p:cBhvr>
                                        <p:cTn id="101" dur="1" fill="hold">
                                          <p:stCondLst>
                                            <p:cond delay="0"/>
                                          </p:stCondLst>
                                        </p:cTn>
                                        <p:tgtEl>
                                          <p:spTgt spid="164"/>
                                        </p:tgtEl>
                                        <p:attrNameLst>
                                          <p:attrName>style.visibility</p:attrName>
                                        </p:attrNameLst>
                                      </p:cBhvr>
                                      <p:to>
                                        <p:strVal val="visible"/>
                                      </p:to>
                                    </p:set>
                                    <p:animEffect transition="in" filter="dissolve">
                                      <p:cBhvr>
                                        <p:cTn id="102"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75" grpId="0" animBg="1"/>
      <p:bldP spid="86" grpId="0"/>
      <p:bldP spid="91" grpId="0" animBg="1"/>
      <p:bldP spid="106" grpId="0"/>
      <p:bldP spid="128" grpId="0" animBg="1"/>
      <p:bldP spid="137" grpId="0"/>
      <p:bldP spid="139" grpId="0" animBg="1"/>
      <p:bldP spid="158" grpId="0"/>
      <p:bldP spid="160" grpId="0" animBg="1"/>
      <p:bldP spid="164" grpId="0"/>
      <p:bldP spid="7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1">
            <a:extLst>
              <a:ext uri="{FF2B5EF4-FFF2-40B4-BE49-F238E27FC236}">
                <a16:creationId xmlns:a16="http://schemas.microsoft.com/office/drawing/2014/main" id="{742F61E3-01F8-4D8F-AB1F-6D3E224BE938}"/>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altLang="zh-CN" sz="2400" b="1" dirty="0">
                <a:solidFill>
                  <a:srgbClr val="0002D4"/>
                </a:solidFill>
                <a:latin typeface="微软雅黑"/>
                <a:ea typeface="微软雅黑"/>
                <a:cs typeface="Helvetica Neue"/>
              </a:rPr>
              <a:t>|</a:t>
            </a:r>
            <a:r>
              <a:rPr lang="zh-CN" altLang="en-US" sz="2400" b="1" dirty="0">
                <a:solidFill>
                  <a:srgbClr val="0002D4"/>
                </a:solidFill>
                <a:latin typeface="微软雅黑"/>
                <a:ea typeface="微软雅黑"/>
                <a:cs typeface="Helvetica Neue"/>
              </a:rPr>
              <a:t>可维护性复查</a:t>
            </a:r>
            <a:endParaRPr lang="en-US" altLang="zh-CN" sz="2400" b="1" dirty="0">
              <a:solidFill>
                <a:srgbClr val="0002D4"/>
              </a:solidFill>
              <a:latin typeface="微软雅黑"/>
              <a:ea typeface="微软雅黑"/>
              <a:cs typeface="Helvetica Neue"/>
            </a:endParaRPr>
          </a:p>
        </p:txBody>
      </p:sp>
      <p:pic>
        <p:nvPicPr>
          <p:cNvPr id="4" name="图片 3">
            <a:extLst>
              <a:ext uri="{FF2B5EF4-FFF2-40B4-BE49-F238E27FC236}">
                <a16:creationId xmlns:a16="http://schemas.microsoft.com/office/drawing/2014/main" id="{8FC2B710-A0B9-443B-ABD2-731028756FD3}"/>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426331" y="171450"/>
            <a:ext cx="9506532" cy="6297021"/>
          </a:xfrm>
          <a:prstGeom prst="rect">
            <a:avLst/>
          </a:prstGeom>
        </p:spPr>
      </p:pic>
    </p:spTree>
    <p:extLst>
      <p:ext uri="{BB962C8B-B14F-4D97-AF65-F5344CB8AC3E}">
        <p14:creationId xmlns:p14="http://schemas.microsoft.com/office/powerpoint/2010/main" val="156852388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215" name="Group 15215"/>
          <p:cNvGrpSpPr/>
          <p:nvPr/>
        </p:nvGrpSpPr>
        <p:grpSpPr>
          <a:xfrm>
            <a:off x="607485" y="1969519"/>
            <a:ext cx="11227323" cy="3173981"/>
            <a:chOff x="-558" y="-219801"/>
            <a:chExt cx="1911914" cy="3425168"/>
          </a:xfrm>
        </p:grpSpPr>
        <p:sp>
          <p:nvSpPr>
            <p:cNvPr id="15210" name="Shape 15210"/>
            <p:cNvSpPr/>
            <p:nvPr/>
          </p:nvSpPr>
          <p:spPr>
            <a:xfrm>
              <a:off x="-558" y="116076"/>
              <a:ext cx="1883887" cy="30892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20" y="0"/>
                  </a:lnTo>
                  <a:lnTo>
                    <a:pt x="21600" y="5765"/>
                  </a:lnTo>
                  <a:lnTo>
                    <a:pt x="21600" y="21600"/>
                  </a:lnTo>
                  <a:lnTo>
                    <a:pt x="0" y="21600"/>
                  </a:lnTo>
                  <a:close/>
                </a:path>
              </a:pathLst>
            </a:custGeom>
            <a:solidFill>
              <a:srgbClr val="FFFFFF"/>
            </a:solidFill>
            <a:ln w="3175" cap="flat">
              <a:solidFill>
                <a:srgbClr val="BFBFBF"/>
              </a:solidFill>
              <a:prstDash val="solid"/>
              <a:round/>
            </a:ln>
            <a:effectLst/>
          </p:spPr>
          <p:txBody>
            <a:bodyPr wrap="square" lIns="0" tIns="0" rIns="0" bIns="0" numCol="1" anchor="ctr">
              <a:noAutofit/>
            </a:bodyPr>
            <a:lstStyle/>
            <a:p>
              <a:pPr algn="ctr" defTabSz="608738"/>
              <a:endParaRPr sz="2400" dirty="0">
                <a:solidFill>
                  <a:prstClr val="black"/>
                </a:solidFill>
                <a:latin typeface="微软雅黑"/>
                <a:ea typeface="微软雅黑"/>
              </a:endParaRPr>
            </a:p>
          </p:txBody>
        </p:sp>
        <p:sp>
          <p:nvSpPr>
            <p:cNvPr id="15211" name="Shape 15211"/>
            <p:cNvSpPr/>
            <p:nvPr/>
          </p:nvSpPr>
          <p:spPr>
            <a:xfrm>
              <a:off x="-558" y="518079"/>
              <a:ext cx="1883887" cy="2422153"/>
            </a:xfrm>
            <a:prstGeom prst="rect">
              <a:avLst/>
            </a:prstGeom>
            <a:noFill/>
            <a:ln w="12700" cap="flat">
              <a:noFill/>
              <a:miter lim="400000"/>
            </a:ln>
            <a:effectLst/>
          </p:spPr>
          <p:txBody>
            <a:bodyPr wrap="square" lIns="60959" tIns="60959" rIns="60959" bIns="60959" numCol="1" anchor="t">
              <a:spAutoFit/>
            </a:bodyPr>
            <a:lstStyle>
              <a:lvl1pPr algn="ctr">
                <a:lnSpc>
                  <a:spcPct val="70000"/>
                </a:lnSpc>
                <a:defRPr sz="1400">
                  <a:solidFill>
                    <a:srgbClr val="3194C6"/>
                  </a:solidFill>
                  <a:uFill>
                    <a:solidFill>
                      <a:srgbClr val="3194C6"/>
                    </a:solidFill>
                  </a:uFill>
                  <a:latin typeface="+mn-lt"/>
                  <a:ea typeface="+mn-ea"/>
                  <a:cs typeface="+mn-cs"/>
                  <a:sym typeface="Bebas Neue"/>
                </a:defRPr>
              </a:lvl1pPr>
            </a:lstStyle>
            <a:p>
              <a:pPr algn="l" defTabSz="608738">
                <a:defRPr sz="1800">
                  <a:solidFill>
                    <a:srgbClr val="000000"/>
                  </a:solidFill>
                  <a:uFillTx/>
                </a:defRPr>
              </a:pPr>
              <a:r>
                <a:rPr lang="zh-CN" altLang="en-US" sz="2800" b="1" dirty="0"/>
                <a:t>      </a:t>
              </a:r>
              <a:r>
                <a:rPr lang="zh-CN" altLang="en-US" sz="2800" b="1" dirty="0">
                  <a:solidFill>
                    <a:schemeClr val="accent5"/>
                  </a:solidFill>
                </a:rPr>
                <a:t>如果在软件再次交付使用之前</a:t>
              </a:r>
              <a:r>
                <a:rPr lang="en-US" altLang="zh-CN" sz="2800" b="1" dirty="0">
                  <a:solidFill>
                    <a:schemeClr val="accent5"/>
                  </a:solidFill>
                </a:rPr>
                <a:t>,</a:t>
              </a:r>
              <a:r>
                <a:rPr lang="zh-CN" altLang="en-US" sz="2800" b="1" dirty="0">
                  <a:solidFill>
                    <a:schemeClr val="accent5"/>
                  </a:solidFill>
                </a:rPr>
                <a:t>对软件配置进行严格的复审</a:t>
              </a:r>
              <a:r>
                <a:rPr lang="en-US" altLang="zh-CN" sz="2800" b="1" dirty="0">
                  <a:solidFill>
                    <a:schemeClr val="accent5"/>
                  </a:solidFill>
                </a:rPr>
                <a:t>,</a:t>
              </a:r>
            </a:p>
            <a:p>
              <a:pPr algn="l" defTabSz="608738">
                <a:defRPr sz="1800">
                  <a:solidFill>
                    <a:srgbClr val="000000"/>
                  </a:solidFill>
                  <a:uFillTx/>
                </a:defRPr>
              </a:pPr>
              <a:endParaRPr lang="en-US" altLang="zh-CN" sz="2800" b="1" dirty="0">
                <a:solidFill>
                  <a:schemeClr val="accent5"/>
                </a:solidFill>
              </a:endParaRPr>
            </a:p>
            <a:p>
              <a:pPr algn="l" defTabSz="608738">
                <a:defRPr sz="1800">
                  <a:solidFill>
                    <a:srgbClr val="000000"/>
                  </a:solidFill>
                  <a:uFillTx/>
                </a:defRPr>
              </a:pPr>
              <a:r>
                <a:rPr lang="zh-CN" altLang="en-US" sz="2800" b="1" dirty="0">
                  <a:solidFill>
                    <a:schemeClr val="accent5"/>
                  </a:solidFill>
                </a:rPr>
                <a:t>则可大大减少文档的问题。</a:t>
              </a:r>
              <a:r>
                <a:rPr lang="zh-CN" altLang="en-US" sz="2800" b="1" dirty="0"/>
                <a:t>事实上</a:t>
              </a:r>
              <a:r>
                <a:rPr lang="en-US" altLang="zh-CN" sz="2800" b="1" dirty="0"/>
                <a:t>,</a:t>
              </a:r>
              <a:r>
                <a:rPr lang="zh-CN" altLang="en-US" sz="2800" b="1" dirty="0"/>
                <a:t>某些维护要求可能并不需要修改软</a:t>
              </a:r>
              <a:endParaRPr lang="en-US" altLang="zh-CN" sz="2800" b="1" dirty="0"/>
            </a:p>
            <a:p>
              <a:pPr algn="l" defTabSz="608738">
                <a:defRPr sz="1800">
                  <a:solidFill>
                    <a:srgbClr val="000000"/>
                  </a:solidFill>
                  <a:uFillTx/>
                </a:defRPr>
              </a:pPr>
              <a:endParaRPr lang="en-US" altLang="zh-CN" sz="2800" b="1" dirty="0"/>
            </a:p>
            <a:p>
              <a:pPr algn="l" defTabSz="608738">
                <a:defRPr sz="1800">
                  <a:solidFill>
                    <a:srgbClr val="000000"/>
                  </a:solidFill>
                  <a:uFillTx/>
                </a:defRPr>
              </a:pPr>
              <a:r>
                <a:rPr lang="zh-CN" altLang="en-US" sz="2800" b="1" dirty="0"/>
                <a:t>件设计或源程序代码，只是表明用户文档不清楚或不准确，因此只需</a:t>
              </a:r>
              <a:endParaRPr lang="en-US" altLang="zh-CN" sz="2800" b="1" dirty="0"/>
            </a:p>
            <a:p>
              <a:pPr algn="l" defTabSz="608738">
                <a:defRPr sz="1800">
                  <a:solidFill>
                    <a:srgbClr val="000000"/>
                  </a:solidFill>
                  <a:uFillTx/>
                </a:defRPr>
              </a:pPr>
              <a:endParaRPr lang="en-US" altLang="zh-CN" sz="2800" b="1" dirty="0"/>
            </a:p>
            <a:p>
              <a:pPr algn="l" defTabSz="608738">
                <a:defRPr sz="1800">
                  <a:solidFill>
                    <a:srgbClr val="000000"/>
                  </a:solidFill>
                  <a:uFillTx/>
                </a:defRPr>
              </a:pPr>
              <a:r>
                <a:rPr lang="zh-CN" altLang="en-US" sz="2800" b="1" dirty="0"/>
                <a:t>要对文档做必要的维护。</a:t>
              </a:r>
              <a:endParaRPr lang="zh-CN" altLang="en-US" sz="2000" b="1" dirty="0">
                <a:solidFill>
                  <a:srgbClr val="FF0000"/>
                </a:solidFill>
                <a:latin typeface="微软雅黑"/>
                <a:ea typeface="微软雅黑"/>
              </a:endParaRPr>
            </a:p>
          </p:txBody>
        </p:sp>
        <p:sp>
          <p:nvSpPr>
            <p:cNvPr id="15213" name="Shape 15213"/>
            <p:cNvSpPr/>
            <p:nvPr/>
          </p:nvSpPr>
          <p:spPr>
            <a:xfrm rot="10800000">
              <a:off x="1365249" y="-219801"/>
              <a:ext cx="546107" cy="105076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chemeClr val="accent2">
                <a:lumMod val="75000"/>
              </a:schemeClr>
            </a:solidFill>
            <a:ln w="12700" cap="flat">
              <a:no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5214" name="Shape 15214"/>
            <p:cNvSpPr/>
            <p:nvPr/>
          </p:nvSpPr>
          <p:spPr>
            <a:xfrm>
              <a:off x="1602260" y="-37596"/>
              <a:ext cx="251942" cy="307344"/>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endParaRPr sz="2133" b="1" dirty="0">
                <a:latin typeface="微软雅黑"/>
                <a:ea typeface="微软雅黑"/>
              </a:endParaRPr>
            </a:p>
          </p:txBody>
        </p:sp>
      </p:grpSp>
      <p:sp>
        <p:nvSpPr>
          <p:cNvPr id="32" name="TextBox 92">
            <a:extLst>
              <a:ext uri="{FF2B5EF4-FFF2-40B4-BE49-F238E27FC236}">
                <a16:creationId xmlns:a16="http://schemas.microsoft.com/office/drawing/2014/main" id="{864BF6AE-A2B8-4D3D-85F7-ECA2BD1123DF}"/>
              </a:ext>
            </a:extLst>
          </p:cNvPr>
          <p:cNvSpPr txBox="1"/>
          <p:nvPr/>
        </p:nvSpPr>
        <p:spPr>
          <a:xfrm>
            <a:off x="607485" y="312997"/>
            <a:ext cx="9158184" cy="492443"/>
          </a:xfrm>
          <a:prstGeom prst="rect">
            <a:avLst/>
          </a:prstGeom>
          <a:noFill/>
        </p:spPr>
        <p:txBody>
          <a:bodyPr wrap="square" lIns="0" tIns="0" rIns="121893" bIns="0" rtlCol="0">
            <a:noAutofit/>
          </a:bodyPr>
          <a:lstStyle/>
          <a:p>
            <a:pPr defTabSz="608738"/>
            <a:r>
              <a:rPr lang="en-US" sz="2400" b="1" dirty="0">
                <a:solidFill>
                  <a:srgbClr val="1C9494"/>
                </a:solidFill>
                <a:latin typeface="微软雅黑"/>
                <a:ea typeface="微软雅黑"/>
                <a:cs typeface="Helvetica Neue"/>
              </a:rPr>
              <a:t>| </a:t>
            </a:r>
            <a:r>
              <a:rPr lang="zh-CN" altLang="en-US" sz="2400" b="1" dirty="0">
                <a:solidFill>
                  <a:srgbClr val="1C9494"/>
                </a:solidFill>
                <a:latin typeface="微软雅黑"/>
                <a:ea typeface="微软雅黑"/>
                <a:cs typeface="Helvetica Neue"/>
              </a:rPr>
              <a:t>可维护性复查</a:t>
            </a:r>
            <a:endParaRPr lang="en-US" sz="2400" b="1" dirty="0">
              <a:solidFill>
                <a:srgbClr val="1C9494"/>
              </a:solidFill>
              <a:latin typeface="微软雅黑"/>
              <a:ea typeface="微软雅黑"/>
              <a:cs typeface="Helvetica Neue"/>
            </a:endParaRPr>
          </a:p>
        </p:txBody>
      </p:sp>
    </p:spTree>
    <p:extLst>
      <p:ext uri="{BB962C8B-B14F-4D97-AF65-F5344CB8AC3E}">
        <p14:creationId xmlns:p14="http://schemas.microsoft.com/office/powerpoint/2010/main" val="319055445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15215"/>
                                        </p:tgtEl>
                                        <p:attrNameLst>
                                          <p:attrName>style.visibility</p:attrName>
                                        </p:attrNameLst>
                                      </p:cBhvr>
                                      <p:to>
                                        <p:strVal val="visible"/>
                                      </p:to>
                                    </p:set>
                                    <p:anim calcmode="lin" valueType="num">
                                      <p:cBhvr>
                                        <p:cTn id="7" dur="300" fill="hold"/>
                                        <p:tgtEl>
                                          <p:spTgt spid="15215"/>
                                        </p:tgtEl>
                                        <p:attrNameLst>
                                          <p:attrName>ppt_x</p:attrName>
                                        </p:attrNameLst>
                                      </p:cBhvr>
                                      <p:tavLst>
                                        <p:tav tm="0">
                                          <p:val>
                                            <p:strVal val="0-#ppt_w/2"/>
                                          </p:val>
                                        </p:tav>
                                        <p:tav tm="100000">
                                          <p:val>
                                            <p:strVal val="#ppt_x"/>
                                          </p:val>
                                        </p:tav>
                                      </p:tavLst>
                                    </p:anim>
                                    <p:anim calcmode="lin" valueType="num">
                                      <p:cBhvr>
                                        <p:cTn id="8" dur="300" fill="hold"/>
                                        <p:tgtEl>
                                          <p:spTgt spid="15215"/>
                                        </p:tgtEl>
                                        <p:attrNameLst>
                                          <p:attrName>ppt_y</p:attrName>
                                        </p:attrNameLst>
                                      </p:cBhvr>
                                      <p:tavLst>
                                        <p:tav tm="0">
                                          <p:val>
                                            <p:strVal val="#ppt_y"/>
                                          </p:val>
                                        </p:tav>
                                        <p:tav tm="100000">
                                          <p:val>
                                            <p:strVal val="#ppt_y"/>
                                          </p:val>
                                        </p:tav>
                                      </p:tavLst>
                                    </p:anim>
                                  </p:childTnLst>
                                </p:cTn>
                              </p:par>
                            </p:childTnLst>
                          </p:cTn>
                        </p:par>
                        <p:par>
                          <p:cTn id="9" fill="hold">
                            <p:stCondLst>
                              <p:cond delay="0"/>
                            </p:stCondLst>
                            <p:childTnLst>
                              <p:par>
                                <p:cTn id="10" presetID="10" presetClass="entr" presetSubtype="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15" grpId="0" animBg="1" advAuto="0"/>
      <p:bldP spid="3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p:cNvPicPr>
            <a:picLocks noGrp="1" noChangeAspect="1"/>
          </p:cNvPicPr>
          <p:nvPr>
            <p:ph type="pic" sz="quarter" idx="13"/>
          </p:nvPr>
        </p:nvPicPr>
        <p:blipFill>
          <a:blip r:embed="rId3"/>
          <a:srcRect/>
          <a:stretch>
            <a:fillRect/>
          </a:stretch>
        </p:blipFill>
        <p:spPr>
          <a:xfrm>
            <a:off x="18556" y="0"/>
            <a:ext cx="12192000" cy="6858000"/>
          </a:xfrm>
        </p:spPr>
      </p:pic>
      <p:sp>
        <p:nvSpPr>
          <p:cNvPr id="4" name="Rectangle 3"/>
          <p:cNvSpPr/>
          <p:nvPr/>
        </p:nvSpPr>
        <p:spPr>
          <a:xfrm>
            <a:off x="-45951" y="-107601"/>
            <a:ext cx="12321017" cy="7031367"/>
          </a:xfrm>
          <a:prstGeom prst="rect">
            <a:avLst/>
          </a:prstGeom>
          <a:solidFill>
            <a:schemeClr val="accent1">
              <a:alpha val="82000"/>
            </a:schemeClr>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lIns="121893" tIns="60945" rIns="121893" bIns="60945" rtlCol="0" anchor="ctr"/>
          <a:lstStyle/>
          <a:p>
            <a:pPr algn="ctr" defTabSz="608738"/>
            <a:endParaRPr lang="en-US" sz="2400">
              <a:solidFill>
                <a:prstClr val="white"/>
              </a:solidFill>
              <a:latin typeface="微软雅黑"/>
              <a:ea typeface="微软雅黑"/>
            </a:endParaRPr>
          </a:p>
        </p:txBody>
      </p:sp>
      <p:sp>
        <p:nvSpPr>
          <p:cNvPr id="5" name="TextBox 4"/>
          <p:cNvSpPr txBox="1"/>
          <p:nvPr/>
        </p:nvSpPr>
        <p:spPr>
          <a:xfrm>
            <a:off x="563412" y="3073246"/>
            <a:ext cx="11102288" cy="1200329"/>
          </a:xfrm>
          <a:prstGeom prst="rect">
            <a:avLst/>
          </a:prstGeom>
          <a:noFill/>
        </p:spPr>
        <p:txBody>
          <a:bodyPr wrap="square" rtlCol="0">
            <a:spAutoFit/>
          </a:bodyPr>
          <a:lstStyle/>
          <a:p>
            <a:pPr algn="ctr" defTabSz="608738">
              <a:lnSpc>
                <a:spcPct val="90000"/>
              </a:lnSpc>
            </a:pPr>
            <a:r>
              <a:rPr lang="zh-CN" altLang="en-US" sz="8000" b="1" dirty="0">
                <a:solidFill>
                  <a:prstClr val="white"/>
                </a:solidFill>
                <a:latin typeface="微软雅黑"/>
                <a:ea typeface="微软雅黑"/>
                <a:cs typeface="Helvetica Neue"/>
              </a:rPr>
              <a:t>谢谢欣赏</a:t>
            </a:r>
            <a:endParaRPr lang="en-US" sz="8000" b="1" dirty="0">
              <a:solidFill>
                <a:prstClr val="white"/>
              </a:solidFill>
              <a:latin typeface="微软雅黑"/>
              <a:ea typeface="微软雅黑"/>
              <a:cs typeface="Helvetica Neue"/>
            </a:endParaRPr>
          </a:p>
        </p:txBody>
      </p:sp>
      <p:grpSp>
        <p:nvGrpSpPr>
          <p:cNvPr id="6" name="Group 5"/>
          <p:cNvGrpSpPr/>
          <p:nvPr/>
        </p:nvGrpSpPr>
        <p:grpSpPr>
          <a:xfrm>
            <a:off x="4590556" y="4383323"/>
            <a:ext cx="3048000" cy="94827"/>
            <a:chOff x="0" y="3474720"/>
            <a:chExt cx="10261600" cy="71120"/>
          </a:xfrm>
        </p:grpSpPr>
        <p:sp>
          <p:nvSpPr>
            <p:cNvPr id="7" name="Rectangle 6"/>
            <p:cNvSpPr/>
            <p:nvPr/>
          </p:nvSpPr>
          <p:spPr>
            <a:xfrm>
              <a:off x="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8" name="Rectangle 7"/>
            <p:cNvSpPr/>
            <p:nvPr/>
          </p:nvSpPr>
          <p:spPr>
            <a:xfrm>
              <a:off x="2052320" y="3474720"/>
              <a:ext cx="2052320" cy="7112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9" name="Rectangle 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0" name="Rectangle 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sp>
          <p:nvSpPr>
            <p:cNvPr id="11" name="Rectangle 1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8738"/>
              <a:endParaRPr lang="en-US" sz="2400">
                <a:solidFill>
                  <a:prstClr val="white"/>
                </a:solidFill>
                <a:latin typeface="微软雅黑"/>
                <a:ea typeface="微软雅黑"/>
              </a:endParaRPr>
            </a:p>
          </p:txBody>
        </p:sp>
      </p:grpSp>
    </p:spTree>
    <p:extLst>
      <p:ext uri="{BB962C8B-B14F-4D97-AF65-F5344CB8AC3E}">
        <p14:creationId xmlns:p14="http://schemas.microsoft.com/office/powerpoint/2010/main" val="329370617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900" decel="100000" fill="hold"/>
                                        <p:tgtEl>
                                          <p:spTgt spid="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6" name="Shape 14946"/>
          <p:cNvSpPr/>
          <p:nvPr/>
        </p:nvSpPr>
        <p:spPr>
          <a:xfrm>
            <a:off x="9642475" y="-161925"/>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sp>
        <p:nvSpPr>
          <p:cNvPr id="14947" name="Shape 14947"/>
          <p:cNvSpPr/>
          <p:nvPr/>
        </p:nvSpPr>
        <p:spPr>
          <a:xfrm>
            <a:off x="8304740" y="1242974"/>
            <a:ext cx="3462870" cy="34628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8" name="Shape 14958"/>
          <p:cNvSpPr/>
          <p:nvPr/>
        </p:nvSpPr>
        <p:spPr>
          <a:xfrm>
            <a:off x="10599208" y="426508"/>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8" name="Shape 14954">
            <a:extLst>
              <a:ext uri="{FF2B5EF4-FFF2-40B4-BE49-F238E27FC236}">
                <a16:creationId xmlns:a16="http://schemas.microsoft.com/office/drawing/2014/main" id="{625C7357-76C3-4B83-82A4-6FD87FC1A93E}"/>
              </a:ext>
            </a:extLst>
          </p:cNvPr>
          <p:cNvSpPr/>
          <p:nvPr/>
        </p:nvSpPr>
        <p:spPr>
          <a:xfrm>
            <a:off x="8304741" y="2442345"/>
            <a:ext cx="3462870" cy="779763"/>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维护组织</a:t>
            </a:r>
            <a:endParaRPr sz="4267" b="1" dirty="0">
              <a:solidFill>
                <a:schemeClr val="bg2"/>
              </a:solidFill>
              <a:latin typeface="微软雅黑"/>
              <a:ea typeface="微软雅黑"/>
            </a:endParaRPr>
          </a:p>
        </p:txBody>
      </p:sp>
      <p:sp>
        <p:nvSpPr>
          <p:cNvPr id="9" name="Shape 15214">
            <a:extLst>
              <a:ext uri="{FF2B5EF4-FFF2-40B4-BE49-F238E27FC236}">
                <a16:creationId xmlns:a16="http://schemas.microsoft.com/office/drawing/2014/main" id="{993CC3B1-7EC3-48E2-AEF2-64C57FDE81A7}"/>
              </a:ext>
            </a:extLst>
          </p:cNvPr>
          <p:cNvSpPr/>
          <p:nvPr/>
        </p:nvSpPr>
        <p:spPr>
          <a:xfrm>
            <a:off x="11029385" y="708908"/>
            <a:ext cx="968447" cy="126400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01</a:t>
            </a:r>
          </a:p>
        </p:txBody>
      </p:sp>
      <p:graphicFrame>
        <p:nvGraphicFramePr>
          <p:cNvPr id="2" name="图示 1">
            <a:extLst>
              <a:ext uri="{FF2B5EF4-FFF2-40B4-BE49-F238E27FC236}">
                <a16:creationId xmlns:a16="http://schemas.microsoft.com/office/drawing/2014/main" id="{E5E7F680-DD49-40C5-99B8-61546383E53C}"/>
              </a:ext>
            </a:extLst>
          </p:cNvPr>
          <p:cNvGraphicFramePr/>
          <p:nvPr>
            <p:extLst>
              <p:ext uri="{D42A27DB-BD31-4B8C-83A1-F6EECF244321}">
                <p14:modId xmlns:p14="http://schemas.microsoft.com/office/powerpoint/2010/main" val="3722277644"/>
              </p:ext>
            </p:extLst>
          </p:nvPr>
        </p:nvGraphicFramePr>
        <p:xfrm>
          <a:off x="176740" y="73201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76820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5" name="Shape 14945"/>
          <p:cNvSpPr/>
          <p:nvPr/>
        </p:nvSpPr>
        <p:spPr>
          <a:xfrm>
            <a:off x="0" y="11722"/>
            <a:ext cx="6588685" cy="6858000"/>
          </a:xfrm>
          <a:prstGeom prst="rect">
            <a:avLst/>
          </a:prstGeom>
          <a:solidFill>
            <a:schemeClr val="accent2"/>
          </a:solidFill>
          <a:ln w="12700">
            <a:miter lim="400000"/>
          </a:ln>
        </p:spPr>
        <p:txBody>
          <a:bodyPr lIns="0" tIns="0" rIns="0" bIns="0" anchor="ctr"/>
          <a:lstStyle/>
          <a:p>
            <a:pPr algn="ctr" defTabSz="608738"/>
            <a:endParaRPr sz="2400" dirty="0">
              <a:solidFill>
                <a:prstClr val="black"/>
              </a:solidFill>
              <a:latin typeface="微软雅黑"/>
              <a:ea typeface="微软雅黑"/>
            </a:endParaRPr>
          </a:p>
        </p:txBody>
      </p:sp>
      <p:sp>
        <p:nvSpPr>
          <p:cNvPr id="14946" name="Shape 14946"/>
          <p:cNvSpPr/>
          <p:nvPr/>
        </p:nvSpPr>
        <p:spPr>
          <a:xfrm>
            <a:off x="8356600" y="800100"/>
            <a:ext cx="736600"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9D9D9"/>
          </a:solidFill>
          <a:ln w="12700">
            <a:miter lim="400000"/>
          </a:ln>
        </p:spPr>
        <p:txBody>
          <a:bodyPr lIns="0" tIns="0" rIns="0" bIns="0" anchor="ctr"/>
          <a:lstStyle/>
          <a:p>
            <a:pPr algn="ctr" defTabSz="608738"/>
            <a:endParaRPr sz="2400">
              <a:solidFill>
                <a:prstClr val="black"/>
              </a:solidFill>
              <a:latin typeface="微软雅黑"/>
              <a:ea typeface="微软雅黑"/>
            </a:endParaRPr>
          </a:p>
        </p:txBody>
      </p:sp>
      <p:grpSp>
        <p:nvGrpSpPr>
          <p:cNvPr id="14957" name="Group 14957"/>
          <p:cNvGrpSpPr/>
          <p:nvPr/>
        </p:nvGrpSpPr>
        <p:grpSpPr>
          <a:xfrm>
            <a:off x="7018865" y="2204999"/>
            <a:ext cx="3462871" cy="3462869"/>
            <a:chOff x="-1" y="-1"/>
            <a:chExt cx="2597152" cy="2597151"/>
          </a:xfrm>
        </p:grpSpPr>
        <p:sp>
          <p:nvSpPr>
            <p:cNvPr id="14947" name="Shape 14947"/>
            <p:cNvSpPr/>
            <p:nvPr/>
          </p:nvSpPr>
          <p:spPr>
            <a:xfrm>
              <a:off x="-1" y="-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3A5063"/>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14954" name="Shape 14954"/>
            <p:cNvSpPr/>
            <p:nvPr/>
          </p:nvSpPr>
          <p:spPr>
            <a:xfrm>
              <a:off x="0" y="899527"/>
              <a:ext cx="2597151" cy="584822"/>
            </a:xfrm>
            <a:prstGeom prst="rect">
              <a:avLst/>
            </a:prstGeom>
            <a:noFill/>
            <a:ln w="12700" cap="flat">
              <a:noFill/>
              <a:miter lim="400000"/>
            </a:ln>
            <a:effectLst/>
          </p:spPr>
          <p:txBody>
            <a:bodyPr wrap="square" lIns="60959" tIns="60959" rIns="60959" bIns="60959" numCol="1" anchor="t">
              <a:spAutoFit/>
            </a:bodyPr>
            <a:lstStyle>
              <a:lvl1pPr algn="ctr">
                <a:defRPr sz="3600">
                  <a:solidFill>
                    <a:srgbClr val="FFFFFF"/>
                  </a:solidFill>
                  <a:uFill>
                    <a:solidFill>
                      <a:srgbClr val="FFFFFF"/>
                    </a:solidFill>
                  </a:uFill>
                  <a:latin typeface="+mn-lt"/>
                  <a:ea typeface="+mn-ea"/>
                  <a:cs typeface="+mn-cs"/>
                  <a:sym typeface="Bebas Neue"/>
                </a:defRPr>
              </a:lvl1pPr>
            </a:lstStyle>
            <a:p>
              <a:pPr defTabSz="608738">
                <a:defRPr sz="1800">
                  <a:solidFill>
                    <a:srgbClr val="000000"/>
                  </a:solidFill>
                  <a:uFillTx/>
                </a:defRPr>
              </a:pPr>
              <a:r>
                <a:rPr lang="zh-CN" altLang="en-US" sz="4267" b="1" dirty="0">
                  <a:solidFill>
                    <a:schemeClr val="bg2"/>
                  </a:solidFill>
                  <a:latin typeface="微软雅黑"/>
                  <a:ea typeface="微软雅黑"/>
                </a:rPr>
                <a:t>维护组织</a:t>
              </a:r>
              <a:endParaRPr sz="4267" b="1" dirty="0">
                <a:solidFill>
                  <a:schemeClr val="bg2"/>
                </a:solidFill>
                <a:latin typeface="微软雅黑"/>
                <a:ea typeface="微软雅黑"/>
              </a:endParaRPr>
            </a:p>
          </p:txBody>
        </p:sp>
      </p:grpSp>
      <p:sp>
        <p:nvSpPr>
          <p:cNvPr id="14958" name="Shape 14958"/>
          <p:cNvSpPr/>
          <p:nvPr/>
        </p:nvSpPr>
        <p:spPr>
          <a:xfrm>
            <a:off x="9313333" y="1388533"/>
            <a:ext cx="1828804" cy="1828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7AC12"/>
          </a:solidFill>
          <a:ln w="57150" cap="flat">
            <a:solidFill>
              <a:schemeClr val="bg1"/>
            </a:solidFill>
            <a:miter lim="400000"/>
          </a:ln>
          <a:effectLst/>
        </p:spPr>
        <p:txBody>
          <a:bodyPr wrap="square" lIns="0" tIns="0" rIns="0" bIns="0" numCol="1" anchor="ctr">
            <a:noAutofit/>
          </a:bodyPr>
          <a:lstStyle/>
          <a:p>
            <a:pPr algn="ctr" defTabSz="608738"/>
            <a:endParaRPr sz="2400">
              <a:solidFill>
                <a:prstClr val="black"/>
              </a:solidFill>
              <a:latin typeface="微软雅黑"/>
              <a:ea typeface="微软雅黑"/>
            </a:endParaRPr>
          </a:p>
        </p:txBody>
      </p:sp>
      <p:sp>
        <p:nvSpPr>
          <p:cNvPr id="23" name="Shape 15214"/>
          <p:cNvSpPr/>
          <p:nvPr/>
        </p:nvSpPr>
        <p:spPr>
          <a:xfrm>
            <a:off x="9743510" y="1670933"/>
            <a:ext cx="968447" cy="1264000"/>
          </a:xfrm>
          <a:prstGeom prst="rect">
            <a:avLst/>
          </a:prstGeom>
          <a:noFill/>
          <a:ln w="12700" cap="flat">
            <a:noFill/>
            <a:miter lim="400000"/>
          </a:ln>
          <a:effectLst/>
        </p:spPr>
        <p:txBody>
          <a:bodyPr wrap="square" lIns="0" tIns="0" rIns="0" bIns="0" numCol="1" anchor="ctr">
            <a:spAutoFit/>
          </a:bodyPr>
          <a:lstStyle>
            <a:lvl1pPr algn="ctr">
              <a:lnSpc>
                <a:spcPct val="140000"/>
              </a:lnSpc>
              <a:defRPr sz="1000">
                <a:solidFill>
                  <a:srgbClr val="FFFFFF"/>
                </a:solidFill>
                <a:uFill>
                  <a:solidFill>
                    <a:srgbClr val="FFFFFF"/>
                  </a:solidFill>
                </a:uFill>
                <a:latin typeface="Roboto condensed"/>
                <a:ea typeface="Roboto condensed"/>
                <a:cs typeface="Roboto condensed"/>
                <a:sym typeface="Roboto condensed"/>
              </a:defRPr>
            </a:lvl1pPr>
          </a:lstStyle>
          <a:p>
            <a:pPr defTabSz="608738">
              <a:defRPr sz="1800">
                <a:solidFill>
                  <a:srgbClr val="000000"/>
                </a:solidFill>
                <a:uFillTx/>
              </a:defRPr>
            </a:pPr>
            <a:r>
              <a:rPr sz="5867" b="1" dirty="0">
                <a:latin typeface="微软雅黑"/>
                <a:ea typeface="微软雅黑"/>
              </a:rPr>
              <a:t>01</a:t>
            </a:r>
          </a:p>
        </p:txBody>
      </p:sp>
      <p:sp>
        <p:nvSpPr>
          <p:cNvPr id="10" name="Shape 15208">
            <a:extLst>
              <a:ext uri="{FF2B5EF4-FFF2-40B4-BE49-F238E27FC236}">
                <a16:creationId xmlns:a16="http://schemas.microsoft.com/office/drawing/2014/main" id="{847A1B22-B036-4AE9-844E-30990C8B5F30}"/>
              </a:ext>
            </a:extLst>
          </p:cNvPr>
          <p:cNvSpPr/>
          <p:nvPr/>
        </p:nvSpPr>
        <p:spPr>
          <a:xfrm>
            <a:off x="1" y="0"/>
            <a:ext cx="6588684" cy="461665"/>
          </a:xfrm>
          <a:prstGeom prst="rect">
            <a:avLst/>
          </a:prstGeom>
          <a:ln w="12700">
            <a:miter lim="400000"/>
          </a:ln>
        </p:spPr>
        <p:txBody>
          <a:bodyPr wrap="square" lIns="60959" rIns="60959">
            <a:spAutoFit/>
          </a:bodyPr>
          <a:lstStyle/>
          <a:p>
            <a:pPr algn="ctr" defTabSz="608738">
              <a:defRPr>
                <a:uFillTx/>
              </a:defRPr>
            </a:pPr>
            <a:endParaRPr sz="2400" b="1" dirty="0">
              <a:solidFill>
                <a:srgbClr val="FFFFFF"/>
              </a:solidFill>
              <a:uFill>
                <a:solidFill>
                  <a:srgbClr val="FFFFFF"/>
                </a:solidFill>
              </a:uFill>
              <a:latin typeface="微软雅黑"/>
              <a:ea typeface="微软雅黑"/>
              <a:sym typeface="Bebas Neue"/>
            </a:endParaRPr>
          </a:p>
        </p:txBody>
      </p:sp>
      <p:sp>
        <p:nvSpPr>
          <p:cNvPr id="2" name="矩形 1">
            <a:extLst>
              <a:ext uri="{FF2B5EF4-FFF2-40B4-BE49-F238E27FC236}">
                <a16:creationId xmlns:a16="http://schemas.microsoft.com/office/drawing/2014/main" id="{3B866B41-BC15-4A82-B4CB-33819A8964CE}"/>
              </a:ext>
            </a:extLst>
          </p:cNvPr>
          <p:cNvSpPr/>
          <p:nvPr/>
        </p:nvSpPr>
        <p:spPr>
          <a:xfrm>
            <a:off x="437844" y="84775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914C7438-D1AC-4F2A-9435-F504BE0D5CC1}"/>
              </a:ext>
            </a:extLst>
          </p:cNvPr>
          <p:cNvSpPr/>
          <p:nvPr/>
        </p:nvSpPr>
        <p:spPr>
          <a:xfrm>
            <a:off x="430176" y="2001799"/>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E03608A2-FAD3-4DEA-9E5F-A0DF9F39A073}"/>
              </a:ext>
            </a:extLst>
          </p:cNvPr>
          <p:cNvSpPr/>
          <p:nvPr/>
        </p:nvSpPr>
        <p:spPr>
          <a:xfrm>
            <a:off x="437844" y="3109903"/>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F0EBD006-49C7-44F2-8332-CA970B631A0D}"/>
              </a:ext>
            </a:extLst>
          </p:cNvPr>
          <p:cNvSpPr/>
          <p:nvPr/>
        </p:nvSpPr>
        <p:spPr>
          <a:xfrm>
            <a:off x="430176" y="4559849"/>
            <a:ext cx="420914" cy="406400"/>
          </a:xfrm>
          <a:prstGeom prst="rect">
            <a:avLst/>
          </a:prstGeom>
          <a:solidFill>
            <a:schemeClr val="bg1">
              <a:lumMod val="85000"/>
            </a:schemeClr>
          </a:solidFill>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6" name="Shape 15208">
            <a:extLst>
              <a:ext uri="{FF2B5EF4-FFF2-40B4-BE49-F238E27FC236}">
                <a16:creationId xmlns:a16="http://schemas.microsoft.com/office/drawing/2014/main" id="{1AF64BAC-84D8-4701-95F7-6ED0852505E7}"/>
              </a:ext>
            </a:extLst>
          </p:cNvPr>
          <p:cNvSpPr/>
          <p:nvPr/>
        </p:nvSpPr>
        <p:spPr>
          <a:xfrm>
            <a:off x="1090578" y="797510"/>
            <a:ext cx="5498107" cy="4524315"/>
          </a:xfrm>
          <a:prstGeom prst="rect">
            <a:avLst/>
          </a:prstGeom>
          <a:ln w="12700">
            <a:miter lim="400000"/>
          </a:ln>
        </p:spPr>
        <p:txBody>
          <a:bodyPr wrap="square" lIns="60959" rIns="60959">
            <a:spAutoFit/>
          </a:bodyPr>
          <a:lstStyle/>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00"/>
                </a:solidFill>
                <a:uFill>
                  <a:solidFill>
                    <a:srgbClr val="FFFFFF"/>
                  </a:solidFill>
                </a:uFill>
                <a:latin typeface="微软雅黑"/>
                <a:ea typeface="微软雅黑"/>
                <a:sym typeface="Bebas Neue"/>
              </a:rPr>
              <a:t>维护</a:t>
            </a:r>
            <a:r>
              <a:rPr lang="zh-CN" altLang="en-US" sz="2400" b="1" dirty="0">
                <a:solidFill>
                  <a:srgbClr val="FFFFFF"/>
                </a:solidFill>
                <a:uFill>
                  <a:solidFill>
                    <a:srgbClr val="FFFFFF"/>
                  </a:solidFill>
                </a:uFill>
                <a:latin typeface="微软雅黑"/>
                <a:ea typeface="微软雅黑"/>
                <a:sym typeface="Bebas Neue"/>
              </a:rPr>
              <a:t>要求提交给</a:t>
            </a:r>
            <a:r>
              <a:rPr lang="zh-CN" altLang="en-US" sz="2400" b="1" dirty="0">
                <a:solidFill>
                  <a:srgbClr val="FFC000"/>
                </a:solidFill>
                <a:uFill>
                  <a:solidFill>
                    <a:srgbClr val="FFFFFF"/>
                  </a:solidFill>
                </a:uFill>
                <a:latin typeface="微软雅黑"/>
                <a:ea typeface="微软雅黑"/>
                <a:sym typeface="Bebas Neue"/>
              </a:rPr>
              <a:t>维护管理员</a:t>
            </a:r>
            <a:r>
              <a:rPr lang="zh-CN" altLang="en-US" sz="2400" b="1" dirty="0">
                <a:solidFill>
                  <a:srgbClr val="FFFFFF"/>
                </a:solidFill>
                <a:uFill>
                  <a:solidFill>
                    <a:srgbClr val="FFFFFF"/>
                  </a:solidFill>
                </a:uFill>
                <a:latin typeface="微软雅黑"/>
                <a:ea typeface="微软雅黑"/>
                <a:sym typeface="Bebas Neue"/>
              </a:rPr>
              <a:t>，他把申请交给某个相应的</a:t>
            </a:r>
            <a:r>
              <a:rPr lang="zh-CN" altLang="en-US" sz="2400" b="1" dirty="0">
                <a:solidFill>
                  <a:srgbClr val="FFC000"/>
                </a:solidFill>
                <a:uFill>
                  <a:solidFill>
                    <a:srgbClr val="FFFFFF"/>
                  </a:solidFill>
                </a:uFill>
                <a:latin typeface="微软雅黑"/>
                <a:ea typeface="微软雅黑"/>
                <a:sym typeface="Bebas Neue"/>
              </a:rPr>
              <a:t>系统管理员</a:t>
            </a:r>
            <a:r>
              <a:rPr lang="zh-CN" altLang="en-US" sz="2400" b="1" dirty="0">
                <a:solidFill>
                  <a:srgbClr val="FFFFFF"/>
                </a:solidFill>
                <a:uFill>
                  <a:solidFill>
                    <a:srgbClr val="FFFFFF"/>
                  </a:solidFill>
                </a:uFill>
                <a:latin typeface="微软雅黑"/>
                <a:ea typeface="微软雅黑"/>
                <a:sym typeface="Bebas Neue"/>
              </a:rPr>
              <a:t>去</a:t>
            </a:r>
            <a:r>
              <a:rPr lang="zh-CN" altLang="en-US" sz="2400" b="1" dirty="0">
                <a:solidFill>
                  <a:srgbClr val="FFFF00"/>
                </a:solidFill>
                <a:uFill>
                  <a:solidFill>
                    <a:srgbClr val="FFFFFF"/>
                  </a:solidFill>
                </a:uFill>
                <a:latin typeface="微软雅黑"/>
                <a:ea typeface="微软雅黑"/>
                <a:sym typeface="Bebas Neue"/>
              </a:rPr>
              <a:t>评价</a:t>
            </a:r>
            <a:r>
              <a:rPr lang="zh-CN" altLang="en-US" sz="2400" b="1" dirty="0">
                <a:solidFill>
                  <a:srgbClr val="FFFFFF"/>
                </a:solidFill>
                <a:uFill>
                  <a:solidFill>
                    <a:srgbClr val="FFFFFF"/>
                  </a:solidFill>
                </a:uFill>
                <a:latin typeface="微软雅黑"/>
                <a:ea typeface="微软雅黑"/>
                <a:sym typeface="Bebas Neue"/>
              </a:rPr>
              <a:t>。</a:t>
            </a: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一旦做出评价，由变化授权人确定</a:t>
            </a:r>
            <a:r>
              <a:rPr lang="zh-CN" altLang="en-US" sz="2400" b="1" dirty="0">
                <a:solidFill>
                  <a:srgbClr val="FFFF00"/>
                </a:solidFill>
                <a:uFill>
                  <a:solidFill>
                    <a:srgbClr val="FFFFFF"/>
                  </a:solidFill>
                </a:uFill>
                <a:latin typeface="微软雅黑"/>
                <a:ea typeface="微软雅黑"/>
                <a:sym typeface="Bebas Neue"/>
              </a:rPr>
              <a:t>如何进行修改</a:t>
            </a:r>
            <a:r>
              <a:rPr lang="zh-CN" altLang="en-US" sz="2400" b="1" dirty="0">
                <a:solidFill>
                  <a:srgbClr val="FFFFFF"/>
                </a:solidFill>
                <a:uFill>
                  <a:solidFill>
                    <a:srgbClr val="FFFFFF"/>
                  </a:solidFill>
                </a:uFill>
                <a:latin typeface="微软雅黑"/>
                <a:ea typeface="微软雅黑"/>
                <a:sym typeface="Bebas Neue"/>
              </a:rPr>
              <a:t>。</a:t>
            </a: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在修改程序的过程中，由</a:t>
            </a:r>
            <a:r>
              <a:rPr lang="zh-CN" altLang="en-US" sz="2400" b="1" dirty="0">
                <a:solidFill>
                  <a:srgbClr val="FFC000"/>
                </a:solidFill>
                <a:uFill>
                  <a:solidFill>
                    <a:srgbClr val="FFFFFF"/>
                  </a:solidFill>
                </a:uFill>
                <a:latin typeface="微软雅黑"/>
                <a:ea typeface="微软雅黑"/>
                <a:sym typeface="Bebas Neue"/>
              </a:rPr>
              <a:t>配置管理员</a:t>
            </a:r>
            <a:r>
              <a:rPr lang="zh-CN" altLang="en-US" sz="2400" b="1" dirty="0">
                <a:solidFill>
                  <a:srgbClr val="FFFFFF"/>
                </a:solidFill>
                <a:uFill>
                  <a:solidFill>
                    <a:srgbClr val="FFFFFF"/>
                  </a:solidFill>
                </a:uFill>
                <a:latin typeface="微软雅黑"/>
                <a:ea typeface="微软雅黑"/>
                <a:sym typeface="Bebas Neue"/>
              </a:rPr>
              <a:t>严格把关，</a:t>
            </a:r>
            <a:r>
              <a:rPr lang="zh-CN" altLang="en-US" sz="2400" b="1" dirty="0">
                <a:solidFill>
                  <a:srgbClr val="FFFF00"/>
                </a:solidFill>
                <a:uFill>
                  <a:solidFill>
                    <a:srgbClr val="FFFFFF"/>
                  </a:solidFill>
                </a:uFill>
                <a:latin typeface="微软雅黑"/>
                <a:ea typeface="微软雅黑"/>
                <a:sym typeface="Bebas Neue"/>
              </a:rPr>
              <a:t>控制修改的范围，对软件配置进行审计。</a:t>
            </a:r>
            <a:endParaRPr lang="en-US" altLang="zh-CN" sz="2400" b="1" dirty="0">
              <a:solidFill>
                <a:srgbClr val="FFFF00"/>
              </a:solidFill>
              <a:uFill>
                <a:solidFill>
                  <a:srgbClr val="FFFFFF"/>
                </a:solidFill>
              </a:uFill>
              <a:latin typeface="微软雅黑"/>
              <a:ea typeface="微软雅黑"/>
              <a:sym typeface="Bebas Neue"/>
            </a:endParaRPr>
          </a:p>
          <a:p>
            <a:pPr defTabSz="608738">
              <a:defRPr>
                <a:uFillTx/>
              </a:defRPr>
            </a:pPr>
            <a:endParaRPr lang="en-US" altLang="zh-CN" sz="2400" b="1" dirty="0">
              <a:solidFill>
                <a:srgbClr val="FFFFFF"/>
              </a:solidFill>
              <a:uFill>
                <a:solidFill>
                  <a:srgbClr val="FFFFFF"/>
                </a:solidFill>
              </a:uFill>
              <a:latin typeface="微软雅黑"/>
              <a:ea typeface="微软雅黑"/>
              <a:sym typeface="Bebas Neue"/>
            </a:endParaRPr>
          </a:p>
          <a:p>
            <a:pPr defTabSz="608738">
              <a:defRPr>
                <a:uFillTx/>
              </a:defRPr>
            </a:pPr>
            <a:r>
              <a:rPr lang="en-US" altLang="zh-CN" sz="2400" b="1" dirty="0">
                <a:solidFill>
                  <a:srgbClr val="FFFFFF"/>
                </a:solidFill>
                <a:uFill>
                  <a:solidFill>
                    <a:srgbClr val="FFFFFF"/>
                  </a:solidFill>
                </a:uFill>
                <a:latin typeface="微软雅黑"/>
                <a:ea typeface="微软雅黑"/>
                <a:sym typeface="Bebas Neue"/>
              </a:rPr>
              <a:t>	</a:t>
            </a:r>
            <a:r>
              <a:rPr lang="zh-CN" altLang="en-US" sz="2400" b="1" dirty="0">
                <a:solidFill>
                  <a:srgbClr val="FFFFFF"/>
                </a:solidFill>
                <a:uFill>
                  <a:solidFill>
                    <a:srgbClr val="FFFFFF"/>
                  </a:solidFill>
                </a:uFill>
                <a:latin typeface="微软雅黑"/>
                <a:ea typeface="微软雅黑"/>
                <a:sym typeface="Bebas Neue"/>
              </a:rPr>
              <a:t>在维护之前，就把责任明确下来，可以减少维护过程中的混乱。</a:t>
            </a:r>
            <a:endParaRPr lang="en-US" altLang="zh-CN" sz="2400" b="1" dirty="0">
              <a:solidFill>
                <a:srgbClr val="FFFFFF"/>
              </a:solidFill>
              <a:uFill>
                <a:solidFill>
                  <a:srgbClr val="FFFFFF"/>
                </a:solidFill>
              </a:uFill>
              <a:latin typeface="微软雅黑"/>
              <a:ea typeface="微软雅黑"/>
              <a:sym typeface="Bebas Neue"/>
            </a:endParaRPr>
          </a:p>
        </p:txBody>
      </p:sp>
    </p:spTree>
    <p:extLst>
      <p:ext uri="{BB962C8B-B14F-4D97-AF65-F5344CB8AC3E}">
        <p14:creationId xmlns:p14="http://schemas.microsoft.com/office/powerpoint/2010/main" val="365696387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14946"/>
                                        </p:tgtEl>
                                        <p:attrNameLst>
                                          <p:attrName>style.visibility</p:attrName>
                                        </p:attrNameLst>
                                      </p:cBhvr>
                                      <p:to>
                                        <p:strVal val="visible"/>
                                      </p:to>
                                    </p:set>
                                    <p:anim calcmode="lin" valueType="num">
                                      <p:cBhvr>
                                        <p:cTn id="7" dur="500" fill="hold"/>
                                        <p:tgtEl>
                                          <p:spTgt spid="14946"/>
                                        </p:tgtEl>
                                        <p:attrNameLst>
                                          <p:attrName>ppt_w</p:attrName>
                                        </p:attrNameLst>
                                      </p:cBhvr>
                                      <p:tavLst>
                                        <p:tav tm="0">
                                          <p:val>
                                            <p:fltVal val="0"/>
                                          </p:val>
                                        </p:tav>
                                        <p:tav tm="100000">
                                          <p:val>
                                            <p:strVal val="#ppt_w"/>
                                          </p:val>
                                        </p:tav>
                                      </p:tavLst>
                                    </p:anim>
                                    <p:anim calcmode="lin" valueType="num">
                                      <p:cBhvr>
                                        <p:cTn id="8" dur="500" fill="hold"/>
                                        <p:tgtEl>
                                          <p:spTgt spid="149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14957"/>
                                        </p:tgtEl>
                                        <p:attrNameLst>
                                          <p:attrName>style.visibility</p:attrName>
                                        </p:attrNameLst>
                                      </p:cBhvr>
                                      <p:to>
                                        <p:strVal val="visible"/>
                                      </p:to>
                                    </p:set>
                                    <p:anim calcmode="lin" valueType="num">
                                      <p:cBhvr>
                                        <p:cTn id="12" dur="500" fill="hold"/>
                                        <p:tgtEl>
                                          <p:spTgt spid="14957"/>
                                        </p:tgtEl>
                                        <p:attrNameLst>
                                          <p:attrName>ppt_w</p:attrName>
                                        </p:attrNameLst>
                                      </p:cBhvr>
                                      <p:tavLst>
                                        <p:tav tm="0">
                                          <p:val>
                                            <p:fltVal val="0"/>
                                          </p:val>
                                        </p:tav>
                                        <p:tav tm="100000">
                                          <p:val>
                                            <p:strVal val="#ppt_w"/>
                                          </p:val>
                                        </p:tav>
                                      </p:tavLst>
                                    </p:anim>
                                    <p:anim calcmode="lin" valueType="num">
                                      <p:cBhvr>
                                        <p:cTn id="13" dur="500" fill="hold"/>
                                        <p:tgtEl>
                                          <p:spTgt spid="149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46" grpId="0" animBg="1" advAuto="0"/>
      <p:bldP spid="14957"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156BEC36-EA59-4920-B0CC-04C154468EC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854" y="705075"/>
            <a:ext cx="11353146" cy="5839928"/>
          </a:xfrm>
          <a:prstGeom prst="rect">
            <a:avLst/>
          </a:prstGeom>
        </p:spPr>
      </p:pic>
    </p:spTree>
    <p:extLst>
      <p:ext uri="{BB962C8B-B14F-4D97-AF65-F5344CB8AC3E}">
        <p14:creationId xmlns:p14="http://schemas.microsoft.com/office/powerpoint/2010/main" val="60510978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1B69CB7-E06A-40D7-B2A7-DF820447D772}"/>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97257" y="1012169"/>
            <a:ext cx="8997485" cy="5532834"/>
          </a:xfrm>
          <a:prstGeom prst="rect">
            <a:avLst/>
          </a:prstGeom>
        </p:spPr>
      </p:pic>
    </p:spTree>
    <p:extLst>
      <p:ext uri="{BB962C8B-B14F-4D97-AF65-F5344CB8AC3E}">
        <p14:creationId xmlns:p14="http://schemas.microsoft.com/office/powerpoint/2010/main" val="208932578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0">
            <a:extLst>
              <a:ext uri="{FF2B5EF4-FFF2-40B4-BE49-F238E27FC236}">
                <a16:creationId xmlns:a16="http://schemas.microsoft.com/office/drawing/2014/main" id="{6CBA47B5-FB09-4FBC-A1DB-6C5D0ADF41BF}"/>
              </a:ext>
            </a:extLst>
          </p:cNvPr>
          <p:cNvGrpSpPr/>
          <p:nvPr/>
        </p:nvGrpSpPr>
        <p:grpSpPr bwMode="auto">
          <a:xfrm>
            <a:off x="1802371" y="590550"/>
            <a:ext cx="9113279" cy="5633043"/>
            <a:chOff x="4910881" y="1417638"/>
            <a:chExt cx="4233119" cy="2803450"/>
          </a:xfrm>
        </p:grpSpPr>
        <p:sp>
          <p:nvSpPr>
            <p:cNvPr id="5" name="圆角矩形 9">
              <a:extLst>
                <a:ext uri="{FF2B5EF4-FFF2-40B4-BE49-F238E27FC236}">
                  <a16:creationId xmlns:a16="http://schemas.microsoft.com/office/drawing/2014/main" id="{D9A594C8-7DB7-4F16-8557-8DDD3E43EA8D}"/>
                </a:ext>
              </a:extLst>
            </p:cNvPr>
            <p:cNvSpPr/>
            <p:nvPr/>
          </p:nvSpPr>
          <p:spPr>
            <a:xfrm>
              <a:off x="4931514" y="1417638"/>
              <a:ext cx="1584047" cy="4079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zh-CN" altLang="en-US" dirty="0"/>
                <a:t>维护管理员</a:t>
              </a:r>
            </a:p>
          </p:txBody>
        </p:sp>
        <p:sp>
          <p:nvSpPr>
            <p:cNvPr id="6" name="圆角矩形 10">
              <a:extLst>
                <a:ext uri="{FF2B5EF4-FFF2-40B4-BE49-F238E27FC236}">
                  <a16:creationId xmlns:a16="http://schemas.microsoft.com/office/drawing/2014/main" id="{6084A2A3-9F1E-48CA-A83C-AD968BCF6481}"/>
                </a:ext>
              </a:extLst>
            </p:cNvPr>
            <p:cNvSpPr/>
            <p:nvPr/>
          </p:nvSpPr>
          <p:spPr>
            <a:xfrm>
              <a:off x="4910881" y="2565369"/>
              <a:ext cx="1584047" cy="4079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zh-CN" altLang="en-US" dirty="0"/>
                <a:t>系统管理员</a:t>
              </a:r>
            </a:p>
          </p:txBody>
        </p:sp>
        <p:sp>
          <p:nvSpPr>
            <p:cNvPr id="7" name="圆角矩形 11">
              <a:extLst>
                <a:ext uri="{FF2B5EF4-FFF2-40B4-BE49-F238E27FC236}">
                  <a16:creationId xmlns:a16="http://schemas.microsoft.com/office/drawing/2014/main" id="{FF9AF007-8024-453A-9F3B-0D9FDFF6C262}"/>
                </a:ext>
              </a:extLst>
            </p:cNvPr>
            <p:cNvSpPr/>
            <p:nvPr/>
          </p:nvSpPr>
          <p:spPr>
            <a:xfrm>
              <a:off x="4931514" y="3813111"/>
              <a:ext cx="1604681" cy="4079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zh-CN" altLang="en-US" dirty="0"/>
                <a:t>程序技术人员</a:t>
              </a:r>
            </a:p>
          </p:txBody>
        </p:sp>
        <p:sp>
          <p:nvSpPr>
            <p:cNvPr id="8" name="圆角矩形 12">
              <a:extLst>
                <a:ext uri="{FF2B5EF4-FFF2-40B4-BE49-F238E27FC236}">
                  <a16:creationId xmlns:a16="http://schemas.microsoft.com/office/drawing/2014/main" id="{45B89400-EB6D-48DE-842E-E418AAEEA107}"/>
                </a:ext>
              </a:extLst>
            </p:cNvPr>
            <p:cNvSpPr/>
            <p:nvPr/>
          </p:nvSpPr>
          <p:spPr>
            <a:xfrm>
              <a:off x="7559953" y="2603468"/>
              <a:ext cx="1584047" cy="4079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zh-CN" altLang="en-US" dirty="0"/>
                <a:t>变化授权人</a:t>
              </a:r>
            </a:p>
          </p:txBody>
        </p:sp>
        <p:sp>
          <p:nvSpPr>
            <p:cNvPr id="9" name="下箭头 13">
              <a:extLst>
                <a:ext uri="{FF2B5EF4-FFF2-40B4-BE49-F238E27FC236}">
                  <a16:creationId xmlns:a16="http://schemas.microsoft.com/office/drawing/2014/main" id="{1FF65E4B-2D16-46D6-8BA1-CCB7B250B12F}"/>
                </a:ext>
              </a:extLst>
            </p:cNvPr>
            <p:cNvSpPr/>
            <p:nvPr/>
          </p:nvSpPr>
          <p:spPr>
            <a:xfrm>
              <a:off x="5652113" y="1873238"/>
              <a:ext cx="215862" cy="6318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0" name="下箭头 14">
              <a:extLst>
                <a:ext uri="{FF2B5EF4-FFF2-40B4-BE49-F238E27FC236}">
                  <a16:creationId xmlns:a16="http://schemas.microsoft.com/office/drawing/2014/main" id="{11B33D03-1B83-48C0-A935-9CAF1756D3C8}"/>
                </a:ext>
              </a:extLst>
            </p:cNvPr>
            <p:cNvSpPr/>
            <p:nvPr/>
          </p:nvSpPr>
          <p:spPr>
            <a:xfrm>
              <a:off x="5652113" y="3071769"/>
              <a:ext cx="215862" cy="71753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文本框 18">
              <a:extLst>
                <a:ext uri="{FF2B5EF4-FFF2-40B4-BE49-F238E27FC236}">
                  <a16:creationId xmlns:a16="http://schemas.microsoft.com/office/drawing/2014/main" id="{9774FB38-94EC-42E5-9A7C-AFC1FB0C18FA}"/>
                </a:ext>
              </a:extLst>
            </p:cNvPr>
            <p:cNvSpPr txBox="1">
              <a:spLocks noChangeArrowheads="1"/>
            </p:cNvSpPr>
            <p:nvPr/>
          </p:nvSpPr>
          <p:spPr bwMode="auto">
            <a:xfrm>
              <a:off x="5867975" y="2108684"/>
              <a:ext cx="1322177" cy="183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dirty="0"/>
                <a:t>转交维护要求</a:t>
              </a:r>
            </a:p>
          </p:txBody>
        </p:sp>
        <p:sp>
          <p:nvSpPr>
            <p:cNvPr id="12" name="文本框 26">
              <a:extLst>
                <a:ext uri="{FF2B5EF4-FFF2-40B4-BE49-F238E27FC236}">
                  <a16:creationId xmlns:a16="http://schemas.microsoft.com/office/drawing/2014/main" id="{FDE4A82C-F054-4C3D-BAD0-5719BC09015D}"/>
                </a:ext>
              </a:extLst>
            </p:cNvPr>
            <p:cNvSpPr txBox="1">
              <a:spLocks noChangeArrowheads="1"/>
            </p:cNvSpPr>
            <p:nvPr/>
          </p:nvSpPr>
          <p:spPr bwMode="auto">
            <a:xfrm>
              <a:off x="5875107" y="3378270"/>
              <a:ext cx="1322177" cy="183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dirty="0"/>
                <a:t>指定维护人员</a:t>
              </a:r>
            </a:p>
          </p:txBody>
        </p:sp>
        <p:sp>
          <p:nvSpPr>
            <p:cNvPr id="13" name="右箭头 17">
              <a:extLst>
                <a:ext uri="{FF2B5EF4-FFF2-40B4-BE49-F238E27FC236}">
                  <a16:creationId xmlns:a16="http://schemas.microsoft.com/office/drawing/2014/main" id="{11742081-3346-4A62-A0A9-650DA50153D6}"/>
                </a:ext>
              </a:extLst>
            </p:cNvPr>
            <p:cNvSpPr/>
            <p:nvPr/>
          </p:nvSpPr>
          <p:spPr>
            <a:xfrm>
              <a:off x="6659999" y="2708240"/>
              <a:ext cx="792023" cy="2270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4" name="文本框 28">
              <a:extLst>
                <a:ext uri="{FF2B5EF4-FFF2-40B4-BE49-F238E27FC236}">
                  <a16:creationId xmlns:a16="http://schemas.microsoft.com/office/drawing/2014/main" id="{0F089B61-5D0A-42F0-8177-89ECD35AF13F}"/>
                </a:ext>
              </a:extLst>
            </p:cNvPr>
            <p:cNvSpPr txBox="1">
              <a:spLocks noChangeArrowheads="1"/>
            </p:cNvSpPr>
            <p:nvPr/>
          </p:nvSpPr>
          <p:spPr bwMode="auto">
            <a:xfrm>
              <a:off x="6405260" y="2408462"/>
              <a:ext cx="1584047" cy="183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dirty="0"/>
                <a:t>评价后上交，促成决定活动</a:t>
              </a:r>
            </a:p>
          </p:txBody>
        </p:sp>
      </p:grpSp>
    </p:spTree>
    <p:extLst>
      <p:ext uri="{BB962C8B-B14F-4D97-AF65-F5344CB8AC3E}">
        <p14:creationId xmlns:p14="http://schemas.microsoft.com/office/powerpoint/2010/main" val="271733905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6">
      <a:dk1>
        <a:sysClr val="windowText" lastClr="000000"/>
      </a:dk1>
      <a:lt1>
        <a:sysClr val="window" lastClr="FFFFFF"/>
      </a:lt1>
      <a:dk2>
        <a:srgbClr val="959596"/>
      </a:dk2>
      <a:lt2>
        <a:srgbClr val="D9D9D9"/>
      </a:lt2>
      <a:accent1>
        <a:srgbClr val="1D4A53"/>
      </a:accent1>
      <a:accent2>
        <a:srgbClr val="1C9494"/>
      </a:accent2>
      <a:accent3>
        <a:srgbClr val="7CB554"/>
      </a:accent3>
      <a:accent4>
        <a:srgbClr val="FAC14D"/>
      </a:accent4>
      <a:accent5>
        <a:srgbClr val="F95647"/>
      </a:accent5>
      <a:accent6>
        <a:srgbClr val="202F3D"/>
      </a:accent6>
      <a:hlink>
        <a:srgbClr val="0000FF"/>
      </a:hlink>
      <a:folHlink>
        <a:srgbClr val="800080"/>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748</TotalTime>
  <Words>1418</Words>
  <Application>Microsoft Office PowerPoint</Application>
  <PresentationFormat>宽屏</PresentationFormat>
  <Paragraphs>254</Paragraphs>
  <Slides>48</Slides>
  <Notes>3</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48</vt:i4>
      </vt:variant>
    </vt:vector>
  </HeadingPairs>
  <TitlesOfParts>
    <vt:vector size="58" baseType="lpstr">
      <vt:lpstr>Helvetica Neue</vt:lpstr>
      <vt:lpstr>等线</vt:lpstr>
      <vt:lpstr>等线 Light</vt:lpstr>
      <vt:lpstr>宋体</vt:lpstr>
      <vt:lpstr>微软雅黑</vt:lpstr>
      <vt:lpstr>Agency FB</vt:lpstr>
      <vt:lpstr>Arial</vt:lpstr>
      <vt:lpstr>Calibri</vt:lpstr>
      <vt:lpstr>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锐旗设计;https://9ppt.taobao.com</dc:creator>
  <cp:keywords>锐旗设计; https:/9ppt.taobao.com</cp:keywords>
  <cp:lastModifiedBy>王 淑慧</cp:lastModifiedBy>
  <cp:revision>89</cp:revision>
  <dcterms:created xsi:type="dcterms:W3CDTF">2017-02-15T16:11:39Z</dcterms:created>
  <dcterms:modified xsi:type="dcterms:W3CDTF">2019-05-02T07:21:30Z</dcterms:modified>
  <cp:category>锐旗设计;https://9ppt.taobao.com</cp:category>
</cp:coreProperties>
</file>

<file path=docProps/thumbnail.jpeg>
</file>